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92" r:id="rId4"/>
    <p:sldId id="293" r:id="rId5"/>
    <p:sldId id="294" r:id="rId6"/>
  </p:sldIdLst>
  <p:sldSz cx="9144000" cy="5143500" type="screen16x9"/>
  <p:notesSz cx="6858000" cy="9144000"/>
  <p:embeddedFontLst>
    <p:embeddedFont>
      <p:font typeface="Agency FB" panose="020B0503020202020204" pitchFamily="34" charset="0"/>
      <p:regular r:id="rId8"/>
      <p:bold r:id="rId9"/>
    </p:embeddedFont>
    <p:embeddedFont>
      <p:font typeface="Montserrat" panose="00000500000000000000" pitchFamily="2" charset="-52"/>
      <p:regular r:id="rId10"/>
      <p:bold r:id="rId11"/>
      <p:italic r:id="rId12"/>
      <p:boldItalic r:id="rId13"/>
    </p:embeddedFont>
    <p:embeddedFont>
      <p:font typeface="PT Sans" panose="020B0503020203020204" pitchFamily="34" charset="-52"/>
      <p:regular r:id="rId14"/>
      <p:bold r:id="rId15"/>
      <p:italic r:id="rId16"/>
      <p:boldItalic r:id="rId17"/>
    </p:embeddedFont>
    <p:embeddedFont>
      <p:font typeface="Roboto Condensed Light" panose="02000000000000000000"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473EF6-E9C1-46C1-8353-FCAD54E30CC1}">
  <a:tblStyle styleId="{7A473EF6-E9C1-46C1-8353-FCAD54E30C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58" autoAdjust="0"/>
    <p:restoredTop sz="94660"/>
  </p:normalViewPr>
  <p:slideViewPr>
    <p:cSldViewPr snapToGrid="0">
      <p:cViewPr varScale="1">
        <p:scale>
          <a:sx n="89" d="100"/>
          <a:sy n="89" d="100"/>
        </p:scale>
        <p:origin x="92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28be8142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28be81424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954450" y="996288"/>
            <a:ext cx="5691000" cy="2544600"/>
          </a:xfrm>
          <a:prstGeom prst="rect">
            <a:avLst/>
          </a:prstGeom>
          <a:effectLst>
            <a:outerShdw blurRad="142875" algn="bl" rotWithShape="0">
              <a:schemeClr val="lt1">
                <a:alpha val="38000"/>
              </a:schemeClr>
            </a:outerShdw>
          </a:effectLst>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1121850" y="3641061"/>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2285709" y="-1385084"/>
            <a:ext cx="3682436" cy="2297800"/>
            <a:chOff x="2285709" y="-1385084"/>
            <a:chExt cx="3682436" cy="2297800"/>
          </a:xfrm>
        </p:grpSpPr>
        <p:grpSp>
          <p:nvGrpSpPr>
            <p:cNvPr id="51" name="Google Shape;51;p2"/>
            <p:cNvGrpSpPr/>
            <p:nvPr/>
          </p:nvGrpSpPr>
          <p:grpSpPr>
            <a:xfrm rot="5400000">
              <a:off x="2145482" y="-88670"/>
              <a:ext cx="1520982" cy="302065"/>
              <a:chOff x="5642557" y="-150670"/>
              <a:chExt cx="1520982" cy="302065"/>
            </a:xfrm>
          </p:grpSpPr>
          <p:sp>
            <p:nvSpPr>
              <p:cNvPr id="52" name="Google Shape;52;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10800000">
              <a:off x="2285709" y="-940189"/>
              <a:ext cx="302065" cy="1520982"/>
              <a:chOff x="-108754" y="2690919"/>
              <a:chExt cx="302065" cy="1520982"/>
            </a:xfrm>
          </p:grpSpPr>
          <p:sp>
            <p:nvSpPr>
              <p:cNvPr id="58" name="Google Shape;58;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2"/>
            <p:cNvGrpSpPr/>
            <p:nvPr/>
          </p:nvGrpSpPr>
          <p:grpSpPr>
            <a:xfrm>
              <a:off x="5620745" y="-1385084"/>
              <a:ext cx="347400" cy="2297800"/>
              <a:chOff x="6420895" y="-1455296"/>
              <a:chExt cx="347400" cy="2297800"/>
            </a:xfrm>
          </p:grpSpPr>
          <p:sp>
            <p:nvSpPr>
              <p:cNvPr id="64" name="Google Shape;64;p2"/>
              <p:cNvSpPr/>
              <p:nvPr/>
            </p:nvSpPr>
            <p:spPr>
              <a:xfrm rot="5400000">
                <a:off x="5457595" y="-4919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5736895" y="-1888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 name="Google Shape;66;p2"/>
          <p:cNvGrpSpPr/>
          <p:nvPr/>
        </p:nvGrpSpPr>
        <p:grpSpPr>
          <a:xfrm>
            <a:off x="-1752505" y="1"/>
            <a:ext cx="2376680" cy="3260858"/>
            <a:chOff x="-1752505" y="43776"/>
            <a:chExt cx="2376680" cy="3260858"/>
          </a:xfrm>
        </p:grpSpPr>
        <p:grpSp>
          <p:nvGrpSpPr>
            <p:cNvPr id="67" name="Google Shape;67;p2"/>
            <p:cNvGrpSpPr/>
            <p:nvPr/>
          </p:nvGrpSpPr>
          <p:grpSpPr>
            <a:xfrm>
              <a:off x="-558008" y="3170665"/>
              <a:ext cx="1105976" cy="133969"/>
              <a:chOff x="8183182" y="663852"/>
              <a:chExt cx="1475028" cy="178673"/>
            </a:xfrm>
          </p:grpSpPr>
          <p:grpSp>
            <p:nvGrpSpPr>
              <p:cNvPr id="68" name="Google Shape;68;p2"/>
              <p:cNvGrpSpPr/>
              <p:nvPr/>
            </p:nvGrpSpPr>
            <p:grpSpPr>
              <a:xfrm>
                <a:off x="8183182" y="774425"/>
                <a:ext cx="1178025" cy="68100"/>
                <a:chOff x="2024450" y="204150"/>
                <a:chExt cx="1178025" cy="68100"/>
              </a:xfrm>
            </p:grpSpPr>
            <p:sp>
              <p:nvSpPr>
                <p:cNvPr id="69" name="Google Shape;69;p2"/>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2"/>
              <p:cNvGrpSpPr/>
              <p:nvPr/>
            </p:nvGrpSpPr>
            <p:grpSpPr>
              <a:xfrm>
                <a:off x="8480185" y="663852"/>
                <a:ext cx="1178025" cy="68100"/>
                <a:chOff x="2024450" y="204150"/>
                <a:chExt cx="1178025" cy="68100"/>
              </a:xfrm>
            </p:grpSpPr>
            <p:sp>
              <p:nvSpPr>
                <p:cNvPr id="80" name="Google Shape;80;p2"/>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 name="Google Shape;90;p2"/>
            <p:cNvGrpSpPr/>
            <p:nvPr/>
          </p:nvGrpSpPr>
          <p:grpSpPr>
            <a:xfrm rot="5400000">
              <a:off x="85100" y="1293637"/>
              <a:ext cx="98902" cy="553090"/>
              <a:chOff x="4898850" y="4820550"/>
              <a:chExt cx="98902" cy="553090"/>
            </a:xfrm>
          </p:grpSpPr>
          <p:sp>
            <p:nvSpPr>
              <p:cNvPr id="91" name="Google Shape;91;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2"/>
            <p:cNvGrpSpPr/>
            <p:nvPr/>
          </p:nvGrpSpPr>
          <p:grpSpPr>
            <a:xfrm>
              <a:off x="-1752505" y="2269891"/>
              <a:ext cx="2297800" cy="347400"/>
              <a:chOff x="-1414555" y="3058729"/>
              <a:chExt cx="2297800" cy="347400"/>
            </a:xfrm>
          </p:grpSpPr>
          <p:sp>
            <p:nvSpPr>
              <p:cNvPr id="97" name="Google Shape;97;p2"/>
              <p:cNvSpPr/>
              <p:nvPr/>
            </p:nvSpPr>
            <p:spPr>
              <a:xfrm>
                <a:off x="-1414555" y="33380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111455" y="30587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2"/>
            <p:cNvSpPr/>
            <p:nvPr/>
          </p:nvSpPr>
          <p:spPr>
            <a:xfrm rot="-5400000">
              <a:off x="-311438" y="-305036"/>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11" y="3929284"/>
            <a:ext cx="7734714" cy="2599313"/>
            <a:chOff x="11" y="3929284"/>
            <a:chExt cx="7734714" cy="2599313"/>
          </a:xfrm>
        </p:grpSpPr>
        <p:grpSp>
          <p:nvGrpSpPr>
            <p:cNvPr id="101" name="Google Shape;101;p2"/>
            <p:cNvGrpSpPr/>
            <p:nvPr/>
          </p:nvGrpSpPr>
          <p:grpSpPr>
            <a:xfrm rot="10800000">
              <a:off x="1563339" y="4450440"/>
              <a:ext cx="883262" cy="242091"/>
              <a:chOff x="2300350" y="2601250"/>
              <a:chExt cx="2275275" cy="623625"/>
            </a:xfrm>
          </p:grpSpPr>
          <p:sp>
            <p:nvSpPr>
              <p:cNvPr id="102" name="Google Shape;10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2"/>
            <p:cNvSpPr/>
            <p:nvPr/>
          </p:nvSpPr>
          <p:spPr>
            <a:xfrm rot="10800000">
              <a:off x="6707657" y="3929284"/>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2"/>
            <p:cNvGrpSpPr/>
            <p:nvPr/>
          </p:nvGrpSpPr>
          <p:grpSpPr>
            <a:xfrm rot="5400000">
              <a:off x="6559423" y="4651042"/>
              <a:ext cx="883262" cy="242091"/>
              <a:chOff x="2300350" y="2601250"/>
              <a:chExt cx="2275275" cy="623625"/>
            </a:xfrm>
          </p:grpSpPr>
          <p:sp>
            <p:nvSpPr>
              <p:cNvPr id="110" name="Google Shape;110;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2"/>
            <p:cNvSpPr/>
            <p:nvPr/>
          </p:nvSpPr>
          <p:spPr>
            <a:xfrm rot="10800000">
              <a:off x="11" y="3929288"/>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2"/>
            <p:cNvGrpSpPr/>
            <p:nvPr/>
          </p:nvGrpSpPr>
          <p:grpSpPr>
            <a:xfrm rot="-5400000" flipH="1">
              <a:off x="6724721" y="5297767"/>
              <a:ext cx="1823016" cy="196994"/>
              <a:chOff x="7857346" y="4002005"/>
              <a:chExt cx="1823016" cy="196994"/>
            </a:xfrm>
          </p:grpSpPr>
          <p:sp>
            <p:nvSpPr>
              <p:cNvPr id="118" name="Google Shape;118;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2"/>
            <p:cNvGrpSpPr/>
            <p:nvPr/>
          </p:nvGrpSpPr>
          <p:grpSpPr>
            <a:xfrm rot="-5400000" flipH="1">
              <a:off x="3743196" y="5518592"/>
              <a:ext cx="1823016" cy="196994"/>
              <a:chOff x="7857346" y="4002005"/>
              <a:chExt cx="1823016" cy="196994"/>
            </a:xfrm>
          </p:grpSpPr>
          <p:sp>
            <p:nvSpPr>
              <p:cNvPr id="122" name="Google Shape;122;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 name="Google Shape;125;p2"/>
          <p:cNvGrpSpPr/>
          <p:nvPr/>
        </p:nvGrpSpPr>
        <p:grpSpPr>
          <a:xfrm>
            <a:off x="7420820" y="70201"/>
            <a:ext cx="3199750" cy="4333922"/>
            <a:chOff x="7420820" y="70201"/>
            <a:chExt cx="3199750" cy="4333922"/>
          </a:xfrm>
        </p:grpSpPr>
        <p:sp>
          <p:nvSpPr>
            <p:cNvPr id="126" name="Google Shape;126;p2"/>
            <p:cNvSpPr/>
            <p:nvPr/>
          </p:nvSpPr>
          <p:spPr>
            <a:xfrm rot="10800000">
              <a:off x="8625870" y="317066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5400000">
              <a:off x="8206162" y="-2786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2"/>
            <p:cNvGrpSpPr/>
            <p:nvPr/>
          </p:nvGrpSpPr>
          <p:grpSpPr>
            <a:xfrm>
              <a:off x="8267389" y="242565"/>
              <a:ext cx="883262" cy="242091"/>
              <a:chOff x="2300350" y="2601250"/>
              <a:chExt cx="2275275" cy="623625"/>
            </a:xfrm>
          </p:grpSpPr>
          <p:sp>
            <p:nvSpPr>
              <p:cNvPr id="129" name="Google Shape;129;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2"/>
            <p:cNvGrpSpPr/>
            <p:nvPr/>
          </p:nvGrpSpPr>
          <p:grpSpPr>
            <a:xfrm>
              <a:off x="8267392" y="4270154"/>
              <a:ext cx="1105976" cy="133969"/>
              <a:chOff x="8183182" y="663852"/>
              <a:chExt cx="1475028" cy="178673"/>
            </a:xfrm>
          </p:grpSpPr>
          <p:grpSp>
            <p:nvGrpSpPr>
              <p:cNvPr id="136" name="Google Shape;136;p2"/>
              <p:cNvGrpSpPr/>
              <p:nvPr/>
            </p:nvGrpSpPr>
            <p:grpSpPr>
              <a:xfrm>
                <a:off x="8183182" y="774425"/>
                <a:ext cx="1178025" cy="68100"/>
                <a:chOff x="2024450" y="204150"/>
                <a:chExt cx="1178025" cy="68100"/>
              </a:xfrm>
            </p:grpSpPr>
            <p:sp>
              <p:nvSpPr>
                <p:cNvPr id="137" name="Google Shape;137;p2"/>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2"/>
              <p:cNvGrpSpPr/>
              <p:nvPr/>
            </p:nvGrpSpPr>
            <p:grpSpPr>
              <a:xfrm>
                <a:off x="8480185" y="663852"/>
                <a:ext cx="1178025" cy="68100"/>
                <a:chOff x="2024450" y="204150"/>
                <a:chExt cx="1178025" cy="68100"/>
              </a:xfrm>
            </p:grpSpPr>
            <p:sp>
              <p:nvSpPr>
                <p:cNvPr id="148" name="Google Shape;148;p2"/>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2"/>
            <p:cNvGrpSpPr/>
            <p:nvPr/>
          </p:nvGrpSpPr>
          <p:grpSpPr>
            <a:xfrm>
              <a:off x="7861857" y="1218667"/>
              <a:ext cx="1520982" cy="302065"/>
              <a:chOff x="5642557" y="-150670"/>
              <a:chExt cx="1520982" cy="302065"/>
            </a:xfrm>
          </p:grpSpPr>
          <p:sp>
            <p:nvSpPr>
              <p:cNvPr id="159" name="Google Shape;159;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2"/>
            <p:cNvGrpSpPr/>
            <p:nvPr/>
          </p:nvGrpSpPr>
          <p:grpSpPr>
            <a:xfrm>
              <a:off x="7420820" y="2617291"/>
              <a:ext cx="2637100" cy="376400"/>
              <a:chOff x="7624995" y="2199679"/>
              <a:chExt cx="2637100" cy="376400"/>
            </a:xfrm>
          </p:grpSpPr>
          <p:sp>
            <p:nvSpPr>
              <p:cNvPr id="165" name="Google Shape;165;p2"/>
              <p:cNvSpPr/>
              <p:nvPr/>
            </p:nvSpPr>
            <p:spPr>
              <a:xfrm rot="10800000">
                <a:off x="7624995" y="250797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rot="10800000">
                <a:off x="8267395" y="219967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7"/>
        <p:cNvGrpSpPr/>
        <p:nvPr/>
      </p:nvGrpSpPr>
      <p:grpSpPr>
        <a:xfrm>
          <a:off x="0" y="0"/>
          <a:ext cx="0" cy="0"/>
          <a:chOff x="0" y="0"/>
          <a:chExt cx="0" cy="0"/>
        </a:xfrm>
      </p:grpSpPr>
      <p:grpSp>
        <p:nvGrpSpPr>
          <p:cNvPr id="168" name="Google Shape;168;p3"/>
          <p:cNvGrpSpPr/>
          <p:nvPr/>
        </p:nvGrpSpPr>
        <p:grpSpPr>
          <a:xfrm>
            <a:off x="-24" y="-27"/>
            <a:ext cx="9143711" cy="5143338"/>
            <a:chOff x="597550" y="708125"/>
            <a:chExt cx="6449225" cy="4193850"/>
          </a:xfrm>
        </p:grpSpPr>
        <p:sp>
          <p:nvSpPr>
            <p:cNvPr id="169" name="Google Shape;16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8" name="Google Shape;20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9" name="Google Shape;20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0" name="Google Shape;210;p3"/>
          <p:cNvSpPr/>
          <p:nvPr/>
        </p:nvSpPr>
        <p:spPr>
          <a:xfrm rot="10800000" flipH="1">
            <a:off x="7847593" y="4125574"/>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3"/>
          <p:cNvGrpSpPr/>
          <p:nvPr/>
        </p:nvGrpSpPr>
        <p:grpSpPr>
          <a:xfrm rot="-5400000" flipH="1">
            <a:off x="7699352" y="4771133"/>
            <a:ext cx="883262" cy="242091"/>
            <a:chOff x="2300350" y="2601250"/>
            <a:chExt cx="2275275" cy="623625"/>
          </a:xfrm>
        </p:grpSpPr>
        <p:sp>
          <p:nvSpPr>
            <p:cNvPr id="212" name="Google Shape;21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3"/>
          <p:cNvSpPr/>
          <p:nvPr/>
        </p:nvSpPr>
        <p:spPr>
          <a:xfrm flipH="1">
            <a:off x="8088870" y="153567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3"/>
          <p:cNvGrpSpPr/>
          <p:nvPr/>
        </p:nvGrpSpPr>
        <p:grpSpPr>
          <a:xfrm>
            <a:off x="8658746" y="2349080"/>
            <a:ext cx="1823016" cy="196994"/>
            <a:chOff x="7857346" y="4002005"/>
            <a:chExt cx="1823016" cy="196994"/>
          </a:xfrm>
        </p:grpSpPr>
        <p:sp>
          <p:nvSpPr>
            <p:cNvPr id="220" name="Google Shape;22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3"/>
          <p:cNvSpPr/>
          <p:nvPr/>
        </p:nvSpPr>
        <p:spPr>
          <a:xfrm rot="5400000">
            <a:off x="8206162" y="-3488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16995" y="8506"/>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3"/>
          <p:cNvGrpSpPr/>
          <p:nvPr/>
        </p:nvGrpSpPr>
        <p:grpSpPr>
          <a:xfrm>
            <a:off x="5134732" y="4950349"/>
            <a:ext cx="1520982" cy="302065"/>
            <a:chOff x="5642557" y="-150670"/>
            <a:chExt cx="1520982" cy="302065"/>
          </a:xfrm>
        </p:grpSpPr>
        <p:sp>
          <p:nvSpPr>
            <p:cNvPr id="226" name="Google Shape;226;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3"/>
          <p:cNvGrpSpPr/>
          <p:nvPr/>
        </p:nvGrpSpPr>
        <p:grpSpPr>
          <a:xfrm>
            <a:off x="8419792" y="3307266"/>
            <a:ext cx="1105976" cy="133969"/>
            <a:chOff x="8183182" y="663852"/>
            <a:chExt cx="1475028" cy="178673"/>
          </a:xfrm>
        </p:grpSpPr>
        <p:grpSp>
          <p:nvGrpSpPr>
            <p:cNvPr id="232" name="Google Shape;232;p3"/>
            <p:cNvGrpSpPr/>
            <p:nvPr/>
          </p:nvGrpSpPr>
          <p:grpSpPr>
            <a:xfrm>
              <a:off x="8183182" y="774425"/>
              <a:ext cx="1178025" cy="68100"/>
              <a:chOff x="2024450" y="204150"/>
              <a:chExt cx="1178025" cy="68100"/>
            </a:xfrm>
          </p:grpSpPr>
          <p:sp>
            <p:nvSpPr>
              <p:cNvPr id="233" name="Google Shape;233;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3"/>
            <p:cNvGrpSpPr/>
            <p:nvPr/>
          </p:nvGrpSpPr>
          <p:grpSpPr>
            <a:xfrm>
              <a:off x="8480185" y="663852"/>
              <a:ext cx="1178025" cy="68100"/>
              <a:chOff x="2024450" y="204150"/>
              <a:chExt cx="1178025" cy="68100"/>
            </a:xfrm>
          </p:grpSpPr>
          <p:sp>
            <p:nvSpPr>
              <p:cNvPr id="244" name="Google Shape;244;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4" name="Google Shape;254;p3"/>
          <p:cNvSpPr/>
          <p:nvPr/>
        </p:nvSpPr>
        <p:spPr>
          <a:xfrm>
            <a:off x="-1414555" y="40238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1111455" y="37445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3"/>
          <p:cNvGrpSpPr/>
          <p:nvPr/>
        </p:nvGrpSpPr>
        <p:grpSpPr>
          <a:xfrm rot="10800000">
            <a:off x="-155261" y="2431003"/>
            <a:ext cx="883262" cy="242091"/>
            <a:chOff x="2300350" y="2601250"/>
            <a:chExt cx="2275275" cy="623625"/>
          </a:xfrm>
        </p:grpSpPr>
        <p:sp>
          <p:nvSpPr>
            <p:cNvPr id="257" name="Google Shape;257;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3"/>
          <p:cNvGrpSpPr/>
          <p:nvPr/>
        </p:nvGrpSpPr>
        <p:grpSpPr>
          <a:xfrm rot="-5400000">
            <a:off x="338683" y="-295650"/>
            <a:ext cx="302065" cy="1520982"/>
            <a:chOff x="-108754" y="2690919"/>
            <a:chExt cx="302065" cy="1520982"/>
          </a:xfrm>
        </p:grpSpPr>
        <p:sp>
          <p:nvSpPr>
            <p:cNvPr id="264" name="Google Shape;264;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9"/>
        <p:cNvGrpSpPr/>
        <p:nvPr/>
      </p:nvGrpSpPr>
      <p:grpSpPr>
        <a:xfrm>
          <a:off x="0" y="0"/>
          <a:ext cx="0" cy="0"/>
          <a:chOff x="0" y="0"/>
          <a:chExt cx="0" cy="0"/>
        </a:xfrm>
      </p:grpSpPr>
      <p:grpSp>
        <p:nvGrpSpPr>
          <p:cNvPr id="270" name="Google Shape;270;p4"/>
          <p:cNvGrpSpPr/>
          <p:nvPr/>
        </p:nvGrpSpPr>
        <p:grpSpPr>
          <a:xfrm>
            <a:off x="-24" y="-27"/>
            <a:ext cx="9143711" cy="5143338"/>
            <a:chOff x="597550" y="708125"/>
            <a:chExt cx="6449225" cy="4193850"/>
          </a:xfrm>
        </p:grpSpPr>
        <p:sp>
          <p:nvSpPr>
            <p:cNvPr id="271" name="Google Shape;27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4"/>
          <p:cNvSpPr txBox="1">
            <a:spLocks noGrp="1"/>
          </p:cNvSpPr>
          <p:nvPr>
            <p:ph type="title"/>
          </p:nvPr>
        </p:nvSpPr>
        <p:spPr>
          <a:xfrm>
            <a:off x="1416450" y="539400"/>
            <a:ext cx="6311100" cy="822000"/>
          </a:xfrm>
          <a:prstGeom prst="rect">
            <a:avLst/>
          </a:prstGeom>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10" name="Google Shape;310;p4"/>
          <p:cNvSpPr txBox="1">
            <a:spLocks noGrp="1"/>
          </p:cNvSpPr>
          <p:nvPr>
            <p:ph type="body" idx="1"/>
          </p:nvPr>
        </p:nvSpPr>
        <p:spPr>
          <a:xfrm>
            <a:off x="1416450" y="1543150"/>
            <a:ext cx="6311100" cy="2388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Char char="●"/>
              <a:defRPr/>
            </a:lvl1pPr>
            <a:lvl2pPr marL="914400" lvl="1" indent="-304800">
              <a:lnSpc>
                <a:spcPct val="100000"/>
              </a:lnSpc>
              <a:spcBef>
                <a:spcPts val="0"/>
              </a:spcBef>
              <a:spcAft>
                <a:spcPts val="0"/>
              </a:spcAft>
              <a:buSzPts val="1200"/>
              <a:buFont typeface="Roboto Condensed Light"/>
              <a:buChar char="○"/>
              <a:defRPr/>
            </a:lvl2pPr>
            <a:lvl3pPr marL="1371600" lvl="2" indent="-304800">
              <a:spcBef>
                <a:spcPts val="0"/>
              </a:spcBef>
              <a:spcAft>
                <a:spcPts val="0"/>
              </a:spcAft>
              <a:buSzPts val="1200"/>
              <a:buFont typeface="Roboto Condensed Light"/>
              <a:buChar char="■"/>
              <a:defRPr/>
            </a:lvl3pPr>
            <a:lvl4pPr marL="1828800" lvl="3" indent="-304800">
              <a:spcBef>
                <a:spcPts val="0"/>
              </a:spcBef>
              <a:spcAft>
                <a:spcPts val="0"/>
              </a:spcAft>
              <a:buSzPts val="1200"/>
              <a:buFont typeface="Roboto Condensed Light"/>
              <a:buChar char="●"/>
              <a:defRPr/>
            </a:lvl4pPr>
            <a:lvl5pPr marL="2286000" lvl="4" indent="-304800">
              <a:spcBef>
                <a:spcPts val="0"/>
              </a:spcBef>
              <a:spcAft>
                <a:spcPts val="0"/>
              </a:spcAft>
              <a:buSzPts val="1200"/>
              <a:buFont typeface="Roboto Condensed Light"/>
              <a:buChar char="○"/>
              <a:defRPr/>
            </a:lvl5pPr>
            <a:lvl6pPr marL="2743200" lvl="5" indent="-304800">
              <a:spcBef>
                <a:spcPts val="0"/>
              </a:spcBef>
              <a:spcAft>
                <a:spcPts val="0"/>
              </a:spcAft>
              <a:buSzPts val="1200"/>
              <a:buFont typeface="Roboto Condensed Light"/>
              <a:buChar char="■"/>
              <a:defRPr/>
            </a:lvl6pPr>
            <a:lvl7pPr marL="3200400" lvl="6" indent="-304800">
              <a:spcBef>
                <a:spcPts val="0"/>
              </a:spcBef>
              <a:spcAft>
                <a:spcPts val="0"/>
              </a:spcAft>
              <a:buSzPts val="1200"/>
              <a:buFont typeface="Roboto Condensed Light"/>
              <a:buChar char="●"/>
              <a:defRPr/>
            </a:lvl7pPr>
            <a:lvl8pPr marL="3657600" lvl="7" indent="-304800">
              <a:spcBef>
                <a:spcPts val="0"/>
              </a:spcBef>
              <a:spcAft>
                <a:spcPts val="0"/>
              </a:spcAft>
              <a:buSzPts val="1200"/>
              <a:buFont typeface="Roboto Condensed Light"/>
              <a:buChar char="○"/>
              <a:defRPr/>
            </a:lvl8pPr>
            <a:lvl9pPr marL="4114800" lvl="8" indent="-304800">
              <a:spcBef>
                <a:spcPts val="0"/>
              </a:spcBef>
              <a:spcAft>
                <a:spcPts val="0"/>
              </a:spcAft>
              <a:buSzPts val="1200"/>
              <a:buFont typeface="Roboto Condensed Light"/>
              <a:buChar char="■"/>
              <a:defRPr/>
            </a:lvl9pPr>
          </a:lstStyle>
          <a:p>
            <a:endParaRPr/>
          </a:p>
        </p:txBody>
      </p:sp>
      <p:grpSp>
        <p:nvGrpSpPr>
          <p:cNvPr id="311" name="Google Shape;311;p4"/>
          <p:cNvGrpSpPr/>
          <p:nvPr/>
        </p:nvGrpSpPr>
        <p:grpSpPr>
          <a:xfrm rot="5400000" flipH="1">
            <a:off x="7845446" y="144030"/>
            <a:ext cx="1823016" cy="296643"/>
            <a:chOff x="7857346" y="3902355"/>
            <a:chExt cx="1823016" cy="296643"/>
          </a:xfrm>
        </p:grpSpPr>
        <p:sp>
          <p:nvSpPr>
            <p:cNvPr id="312" name="Google Shape;31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4"/>
          <p:cNvSpPr/>
          <p:nvPr/>
        </p:nvSpPr>
        <p:spPr>
          <a:xfrm rot="5400000">
            <a:off x="8206161" y="4207875"/>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4"/>
          <p:cNvGrpSpPr/>
          <p:nvPr/>
        </p:nvGrpSpPr>
        <p:grpSpPr>
          <a:xfrm>
            <a:off x="8085946" y="4723543"/>
            <a:ext cx="1823016" cy="196994"/>
            <a:chOff x="8085946" y="4723543"/>
            <a:chExt cx="1823016" cy="196994"/>
          </a:xfrm>
        </p:grpSpPr>
        <p:sp>
          <p:nvSpPr>
            <p:cNvPr id="320" name="Google Shape;32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4"/>
          <p:cNvGrpSpPr/>
          <p:nvPr/>
        </p:nvGrpSpPr>
        <p:grpSpPr>
          <a:xfrm>
            <a:off x="-243064" y="160512"/>
            <a:ext cx="1105976" cy="133969"/>
            <a:chOff x="8183182" y="663852"/>
            <a:chExt cx="1475028" cy="178673"/>
          </a:xfrm>
        </p:grpSpPr>
        <p:grpSp>
          <p:nvGrpSpPr>
            <p:cNvPr id="324" name="Google Shape;324;p4"/>
            <p:cNvGrpSpPr/>
            <p:nvPr/>
          </p:nvGrpSpPr>
          <p:grpSpPr>
            <a:xfrm>
              <a:off x="8183182" y="774425"/>
              <a:ext cx="1178025" cy="68100"/>
              <a:chOff x="2024450" y="204150"/>
              <a:chExt cx="1178025" cy="68100"/>
            </a:xfrm>
          </p:grpSpPr>
          <p:sp>
            <p:nvSpPr>
              <p:cNvPr id="325" name="Google Shape;325;p4"/>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4"/>
            <p:cNvGrpSpPr/>
            <p:nvPr/>
          </p:nvGrpSpPr>
          <p:grpSpPr>
            <a:xfrm>
              <a:off x="8480185" y="663852"/>
              <a:ext cx="1178025" cy="68100"/>
              <a:chOff x="2024450" y="204150"/>
              <a:chExt cx="1178025" cy="68100"/>
            </a:xfrm>
          </p:grpSpPr>
          <p:sp>
            <p:nvSpPr>
              <p:cNvPr id="336" name="Google Shape;336;p4"/>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6" name="Google Shape;346;p4"/>
          <p:cNvSpPr/>
          <p:nvPr/>
        </p:nvSpPr>
        <p:spPr>
          <a:xfrm>
            <a:off x="-1568655" y="33635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10800000">
            <a:off x="12" y="3859064"/>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8"/>
        <p:cNvGrpSpPr/>
        <p:nvPr/>
      </p:nvGrpSpPr>
      <p:grpSpPr>
        <a:xfrm>
          <a:off x="0" y="0"/>
          <a:ext cx="0" cy="0"/>
          <a:chOff x="0" y="0"/>
          <a:chExt cx="0" cy="0"/>
        </a:xfrm>
      </p:grpSpPr>
      <p:grpSp>
        <p:nvGrpSpPr>
          <p:cNvPr id="349" name="Google Shape;349;p5"/>
          <p:cNvGrpSpPr/>
          <p:nvPr/>
        </p:nvGrpSpPr>
        <p:grpSpPr>
          <a:xfrm>
            <a:off x="-24" y="-27"/>
            <a:ext cx="9143711" cy="5143338"/>
            <a:chOff x="597550" y="708125"/>
            <a:chExt cx="6449225" cy="4193850"/>
          </a:xfrm>
        </p:grpSpPr>
        <p:sp>
          <p:nvSpPr>
            <p:cNvPr id="350" name="Google Shape;35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89" name="Google Shape;38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90" name="Google Shape;39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1" name="Google Shape;39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92" name="Google Shape;39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93" name="Google Shape;393;p5"/>
          <p:cNvGrpSpPr/>
          <p:nvPr/>
        </p:nvGrpSpPr>
        <p:grpSpPr>
          <a:xfrm>
            <a:off x="1062892" y="4807516"/>
            <a:ext cx="1548000" cy="68100"/>
            <a:chOff x="3980838" y="4076181"/>
            <a:chExt cx="1548000" cy="68100"/>
          </a:xfrm>
        </p:grpSpPr>
        <p:sp>
          <p:nvSpPr>
            <p:cNvPr id="394" name="Google Shape;394;p5"/>
            <p:cNvSpPr/>
            <p:nvPr/>
          </p:nvSpPr>
          <p:spPr>
            <a:xfrm>
              <a:off x="398083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10416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422748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435081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447413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59746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472078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484411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496743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509076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521408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5337413"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5460738" y="4076181"/>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5"/>
          <p:cNvGrpSpPr/>
          <p:nvPr/>
        </p:nvGrpSpPr>
        <p:grpSpPr>
          <a:xfrm rot="5400000" flipH="1">
            <a:off x="-531622" y="163274"/>
            <a:ext cx="1823016" cy="296643"/>
            <a:chOff x="7857346" y="3902355"/>
            <a:chExt cx="1823016" cy="296643"/>
          </a:xfrm>
        </p:grpSpPr>
        <p:sp>
          <p:nvSpPr>
            <p:cNvPr id="408" name="Google Shape;40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5"/>
          <p:cNvGrpSpPr/>
          <p:nvPr/>
        </p:nvGrpSpPr>
        <p:grpSpPr>
          <a:xfrm>
            <a:off x="4664363" y="4961113"/>
            <a:ext cx="1520982" cy="302065"/>
            <a:chOff x="5642557" y="-150670"/>
            <a:chExt cx="1520982" cy="302065"/>
          </a:xfrm>
        </p:grpSpPr>
        <p:sp>
          <p:nvSpPr>
            <p:cNvPr id="415" name="Google Shape;41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5"/>
          <p:cNvGrpSpPr/>
          <p:nvPr/>
        </p:nvGrpSpPr>
        <p:grpSpPr>
          <a:xfrm>
            <a:off x="1557957" y="-107958"/>
            <a:ext cx="1520982" cy="302065"/>
            <a:chOff x="5642557" y="-150670"/>
            <a:chExt cx="1520982" cy="302065"/>
          </a:xfrm>
        </p:grpSpPr>
        <p:sp>
          <p:nvSpPr>
            <p:cNvPr id="421" name="Google Shape;42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5"/>
          <p:cNvGrpSpPr/>
          <p:nvPr/>
        </p:nvGrpSpPr>
        <p:grpSpPr>
          <a:xfrm>
            <a:off x="7855739" y="297302"/>
            <a:ext cx="883262" cy="242091"/>
            <a:chOff x="2300350" y="2601250"/>
            <a:chExt cx="2275275" cy="623625"/>
          </a:xfrm>
        </p:grpSpPr>
        <p:sp>
          <p:nvSpPr>
            <p:cNvPr id="427" name="Google Shape;42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5"/>
          <p:cNvGrpSpPr/>
          <p:nvPr/>
        </p:nvGrpSpPr>
        <p:grpSpPr>
          <a:xfrm rot="10800000">
            <a:off x="-214148" y="2709227"/>
            <a:ext cx="883262" cy="242091"/>
            <a:chOff x="2300350" y="2601250"/>
            <a:chExt cx="2275275" cy="623625"/>
          </a:xfrm>
        </p:grpSpPr>
        <p:sp>
          <p:nvSpPr>
            <p:cNvPr id="434" name="Google Shape;43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5"/>
          <p:cNvSpPr/>
          <p:nvPr/>
        </p:nvSpPr>
        <p:spPr>
          <a:xfrm rot="5400000" flipH="1">
            <a:off x="8198089" y="410275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5"/>
          <p:cNvGrpSpPr/>
          <p:nvPr/>
        </p:nvGrpSpPr>
        <p:grpSpPr>
          <a:xfrm rot="10800000" flipH="1">
            <a:off x="8250449" y="4623928"/>
            <a:ext cx="883262" cy="242091"/>
            <a:chOff x="2300350" y="2601250"/>
            <a:chExt cx="2275275" cy="623625"/>
          </a:xfrm>
        </p:grpSpPr>
        <p:sp>
          <p:nvSpPr>
            <p:cNvPr id="442" name="Google Shape;44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9"/>
        <p:cNvGrpSpPr/>
        <p:nvPr/>
      </p:nvGrpSpPr>
      <p:grpSpPr>
        <a:xfrm>
          <a:off x="0" y="0"/>
          <a:ext cx="0" cy="0"/>
          <a:chOff x="0" y="0"/>
          <a:chExt cx="0" cy="0"/>
        </a:xfrm>
      </p:grpSpPr>
      <p:grpSp>
        <p:nvGrpSpPr>
          <p:cNvPr id="490" name="Google Shape;490;p7"/>
          <p:cNvGrpSpPr/>
          <p:nvPr/>
        </p:nvGrpSpPr>
        <p:grpSpPr>
          <a:xfrm>
            <a:off x="-24" y="-27"/>
            <a:ext cx="9143711" cy="5143338"/>
            <a:chOff x="597550" y="708125"/>
            <a:chExt cx="6449225" cy="4193850"/>
          </a:xfrm>
        </p:grpSpPr>
        <p:sp>
          <p:nvSpPr>
            <p:cNvPr id="491" name="Google Shape;491;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0" name="Google Shape;530;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1" name="Google Shape;531;p7"/>
          <p:cNvSpPr/>
          <p:nvPr/>
        </p:nvSpPr>
        <p:spPr>
          <a:xfrm>
            <a:off x="8557212" y="-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rot="-5400000">
            <a:off x="348812" y="-552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7"/>
          <p:cNvGrpSpPr/>
          <p:nvPr/>
        </p:nvGrpSpPr>
        <p:grpSpPr>
          <a:xfrm rot="10800000">
            <a:off x="-11" y="465966"/>
            <a:ext cx="883262" cy="242091"/>
            <a:chOff x="2300350" y="2601250"/>
            <a:chExt cx="2275275" cy="623625"/>
          </a:xfrm>
        </p:grpSpPr>
        <p:sp>
          <p:nvSpPr>
            <p:cNvPr id="534" name="Google Shape;534;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7"/>
          <p:cNvGrpSpPr/>
          <p:nvPr/>
        </p:nvGrpSpPr>
        <p:grpSpPr>
          <a:xfrm>
            <a:off x="1710357" y="-107958"/>
            <a:ext cx="1520982" cy="302065"/>
            <a:chOff x="5642557" y="-150670"/>
            <a:chExt cx="1520982" cy="302065"/>
          </a:xfrm>
        </p:grpSpPr>
        <p:sp>
          <p:nvSpPr>
            <p:cNvPr id="541" name="Google Shape;541;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7"/>
          <p:cNvSpPr/>
          <p:nvPr/>
        </p:nvSpPr>
        <p:spPr>
          <a:xfrm rot="5400000">
            <a:off x="5514970" y="-390021"/>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rot="5400000">
            <a:off x="5794270" y="-86921"/>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7"/>
          <p:cNvGrpSpPr/>
          <p:nvPr/>
        </p:nvGrpSpPr>
        <p:grpSpPr>
          <a:xfrm>
            <a:off x="3502226" y="841481"/>
            <a:ext cx="1252897" cy="51000"/>
            <a:chOff x="2915381" y="4104819"/>
            <a:chExt cx="1252897" cy="51000"/>
          </a:xfrm>
        </p:grpSpPr>
        <p:sp>
          <p:nvSpPr>
            <p:cNvPr id="549" name="Google Shape;549;p7"/>
            <p:cNvSpPr/>
            <p:nvPr/>
          </p:nvSpPr>
          <p:spPr>
            <a:xfrm>
              <a:off x="2915381"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3007850"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3100319"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3192788"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28525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377726"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470195"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562664"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655133"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747602"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8400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9324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40248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41172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7"/>
          <p:cNvSpPr/>
          <p:nvPr/>
        </p:nvSpPr>
        <p:spPr>
          <a:xfrm rot="5400000">
            <a:off x="8206161" y="4207875"/>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7"/>
          <p:cNvGrpSpPr/>
          <p:nvPr/>
        </p:nvGrpSpPr>
        <p:grpSpPr>
          <a:xfrm>
            <a:off x="8085946" y="4723543"/>
            <a:ext cx="1823016" cy="196994"/>
            <a:chOff x="8085946" y="4723543"/>
            <a:chExt cx="1823016" cy="196994"/>
          </a:xfrm>
        </p:grpSpPr>
        <p:sp>
          <p:nvSpPr>
            <p:cNvPr id="565" name="Google Shape;565;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7"/>
          <p:cNvSpPr/>
          <p:nvPr/>
        </p:nvSpPr>
        <p:spPr>
          <a:xfrm rot="10800000">
            <a:off x="419712" y="4064039"/>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7"/>
          <p:cNvGrpSpPr/>
          <p:nvPr/>
        </p:nvGrpSpPr>
        <p:grpSpPr>
          <a:xfrm rot="5400000">
            <a:off x="29239" y="3087771"/>
            <a:ext cx="98902" cy="553090"/>
            <a:chOff x="4898850" y="4820550"/>
            <a:chExt cx="98902" cy="553090"/>
          </a:xfrm>
        </p:grpSpPr>
        <p:sp>
          <p:nvSpPr>
            <p:cNvPr id="570" name="Google Shape;570;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7"/>
          <p:cNvGrpSpPr/>
          <p:nvPr/>
        </p:nvGrpSpPr>
        <p:grpSpPr>
          <a:xfrm>
            <a:off x="4954518" y="4958766"/>
            <a:ext cx="1520982" cy="302065"/>
            <a:chOff x="5642557" y="-150670"/>
            <a:chExt cx="1520982" cy="302065"/>
          </a:xfrm>
        </p:grpSpPr>
        <p:sp>
          <p:nvSpPr>
            <p:cNvPr id="576" name="Google Shape;576;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1"/>
        <p:cNvGrpSpPr/>
        <p:nvPr/>
      </p:nvGrpSpPr>
      <p:grpSpPr>
        <a:xfrm>
          <a:off x="0" y="0"/>
          <a:ext cx="0" cy="0"/>
          <a:chOff x="0" y="0"/>
          <a:chExt cx="0" cy="0"/>
        </a:xfrm>
      </p:grpSpPr>
      <p:grpSp>
        <p:nvGrpSpPr>
          <p:cNvPr id="582" name="Google Shape;582;p8"/>
          <p:cNvGrpSpPr/>
          <p:nvPr/>
        </p:nvGrpSpPr>
        <p:grpSpPr>
          <a:xfrm>
            <a:off x="-24" y="-27"/>
            <a:ext cx="9143711" cy="5143338"/>
            <a:chOff x="597550" y="708125"/>
            <a:chExt cx="6449225" cy="4193850"/>
          </a:xfrm>
        </p:grpSpPr>
        <p:sp>
          <p:nvSpPr>
            <p:cNvPr id="583" name="Google Shape;583;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2" name="Google Shape;622;p8"/>
          <p:cNvSpPr/>
          <p:nvPr/>
        </p:nvSpPr>
        <p:spPr>
          <a:xfrm rot="-5400000">
            <a:off x="348812" y="25800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8"/>
          <p:cNvGrpSpPr/>
          <p:nvPr/>
        </p:nvGrpSpPr>
        <p:grpSpPr>
          <a:xfrm>
            <a:off x="-1414555" y="2830129"/>
            <a:ext cx="2297800" cy="347400"/>
            <a:chOff x="-1414555" y="2830129"/>
            <a:chExt cx="2297800" cy="347400"/>
          </a:xfrm>
        </p:grpSpPr>
        <p:sp>
          <p:nvSpPr>
            <p:cNvPr id="624" name="Google Shape;624;p8"/>
            <p:cNvSpPr/>
            <p:nvPr/>
          </p:nvSpPr>
          <p:spPr>
            <a:xfrm>
              <a:off x="-1414555" y="31094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1111455" y="28301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8"/>
          <p:cNvGrpSpPr/>
          <p:nvPr/>
        </p:nvGrpSpPr>
        <p:grpSpPr>
          <a:xfrm>
            <a:off x="8059521" y="3662080"/>
            <a:ext cx="1823016" cy="196994"/>
            <a:chOff x="7857346" y="4002005"/>
            <a:chExt cx="1823016" cy="196994"/>
          </a:xfrm>
        </p:grpSpPr>
        <p:sp>
          <p:nvSpPr>
            <p:cNvPr id="627" name="Google Shape;627;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8"/>
          <p:cNvSpPr/>
          <p:nvPr/>
        </p:nvSpPr>
        <p:spPr>
          <a:xfrm rot="10800000">
            <a:off x="7375212" y="4044939"/>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8"/>
          <p:cNvGrpSpPr/>
          <p:nvPr/>
        </p:nvGrpSpPr>
        <p:grpSpPr>
          <a:xfrm rot="-5400000" flipH="1">
            <a:off x="3660496" y="4907217"/>
            <a:ext cx="1823016" cy="296643"/>
            <a:chOff x="7857346" y="3902355"/>
            <a:chExt cx="1823016" cy="296643"/>
          </a:xfrm>
        </p:grpSpPr>
        <p:sp>
          <p:nvSpPr>
            <p:cNvPr id="632" name="Google Shape;63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 name="Google Shape;638;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rot="10800000">
            <a:off x="4395" y="3859075"/>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rot="5400000">
            <a:off x="8206162" y="-3488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8"/>
          <p:cNvGrpSpPr/>
          <p:nvPr/>
        </p:nvGrpSpPr>
        <p:grpSpPr>
          <a:xfrm>
            <a:off x="7812807" y="1533337"/>
            <a:ext cx="1520982" cy="302065"/>
            <a:chOff x="5642557" y="-150670"/>
            <a:chExt cx="1520982" cy="302065"/>
          </a:xfrm>
        </p:grpSpPr>
        <p:sp>
          <p:nvSpPr>
            <p:cNvPr id="642" name="Google Shape;642;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8"/>
          <p:cNvGrpSpPr/>
          <p:nvPr/>
        </p:nvGrpSpPr>
        <p:grpSpPr>
          <a:xfrm rot="5400000">
            <a:off x="424642" y="3926674"/>
            <a:ext cx="302065" cy="1520982"/>
            <a:chOff x="-108754" y="2690919"/>
            <a:chExt cx="302065" cy="1520982"/>
          </a:xfrm>
        </p:grpSpPr>
        <p:sp>
          <p:nvSpPr>
            <p:cNvPr id="648" name="Google Shape;648;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8"/>
          <p:cNvSpPr/>
          <p:nvPr/>
        </p:nvSpPr>
        <p:spPr>
          <a:xfrm rot="-5400000" flipH="1">
            <a:off x="1059557" y="-1888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4" name="Google Shape;654;p8"/>
          <p:cNvGrpSpPr/>
          <p:nvPr/>
        </p:nvGrpSpPr>
        <p:grpSpPr>
          <a:xfrm>
            <a:off x="8327763" y="172353"/>
            <a:ext cx="883262" cy="242091"/>
            <a:chOff x="2300350" y="2601250"/>
            <a:chExt cx="2275275" cy="623625"/>
          </a:xfrm>
        </p:grpSpPr>
        <p:sp>
          <p:nvSpPr>
            <p:cNvPr id="655" name="Google Shape;65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8"/>
          <p:cNvGrpSpPr/>
          <p:nvPr/>
        </p:nvGrpSpPr>
        <p:grpSpPr>
          <a:xfrm flipH="1">
            <a:off x="-248008" y="1713528"/>
            <a:ext cx="883262" cy="242091"/>
            <a:chOff x="2300350" y="2601250"/>
            <a:chExt cx="2275275" cy="623625"/>
          </a:xfrm>
        </p:grpSpPr>
        <p:sp>
          <p:nvSpPr>
            <p:cNvPr id="662" name="Google Shape;662;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8"/>
          <p:cNvGrpSpPr/>
          <p:nvPr/>
        </p:nvGrpSpPr>
        <p:grpSpPr>
          <a:xfrm rot="-5400000">
            <a:off x="3666586" y="-57798"/>
            <a:ext cx="1823016" cy="296643"/>
            <a:chOff x="7857346" y="3902355"/>
            <a:chExt cx="1823016" cy="296643"/>
          </a:xfrm>
        </p:grpSpPr>
        <p:sp>
          <p:nvSpPr>
            <p:cNvPr id="669" name="Google Shape;669;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5"/>
        <p:cNvGrpSpPr/>
        <p:nvPr/>
      </p:nvGrpSpPr>
      <p:grpSpPr>
        <a:xfrm>
          <a:off x="0" y="0"/>
          <a:ext cx="0" cy="0"/>
          <a:chOff x="0" y="0"/>
          <a:chExt cx="0" cy="0"/>
        </a:xfrm>
      </p:grpSpPr>
      <p:grpSp>
        <p:nvGrpSpPr>
          <p:cNvPr id="676" name="Google Shape;676;p9"/>
          <p:cNvGrpSpPr/>
          <p:nvPr/>
        </p:nvGrpSpPr>
        <p:grpSpPr>
          <a:xfrm>
            <a:off x="-24" y="-27"/>
            <a:ext cx="9143711" cy="5143338"/>
            <a:chOff x="597550" y="708125"/>
            <a:chExt cx="6449225" cy="4193850"/>
          </a:xfrm>
        </p:grpSpPr>
        <p:sp>
          <p:nvSpPr>
            <p:cNvPr id="677" name="Google Shape;677;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5" name="Google Shape;715;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6" name="Google Shape;716;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17" name="Google Shape;717;p9"/>
          <p:cNvSpPr/>
          <p:nvPr/>
        </p:nvSpPr>
        <p:spPr>
          <a:xfrm rot="-5400000">
            <a:off x="348812" y="25800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8" name="Google Shape;718;p9"/>
          <p:cNvGrpSpPr/>
          <p:nvPr/>
        </p:nvGrpSpPr>
        <p:grpSpPr>
          <a:xfrm rot="10800000">
            <a:off x="-11" y="779178"/>
            <a:ext cx="883262" cy="242091"/>
            <a:chOff x="2300350" y="2601250"/>
            <a:chExt cx="2275275" cy="623625"/>
          </a:xfrm>
        </p:grpSpPr>
        <p:sp>
          <p:nvSpPr>
            <p:cNvPr id="719" name="Google Shape;719;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9"/>
          <p:cNvSpPr/>
          <p:nvPr/>
        </p:nvSpPr>
        <p:spPr>
          <a:xfrm rot="5400000">
            <a:off x="1495470" y="-4919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rot="5400000">
            <a:off x="1774770" y="-1888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8557212" y="-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9"/>
          <p:cNvGrpSpPr/>
          <p:nvPr/>
        </p:nvGrpSpPr>
        <p:grpSpPr>
          <a:xfrm>
            <a:off x="-1414555" y="3287329"/>
            <a:ext cx="2297800" cy="347400"/>
            <a:chOff x="-1414555" y="3439729"/>
            <a:chExt cx="2297800" cy="347400"/>
          </a:xfrm>
        </p:grpSpPr>
        <p:sp>
          <p:nvSpPr>
            <p:cNvPr id="729" name="Google Shape;729;p9"/>
            <p:cNvSpPr/>
            <p:nvPr/>
          </p:nvSpPr>
          <p:spPr>
            <a:xfrm>
              <a:off x="-1414555" y="37190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1111455" y="34397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9"/>
          <p:cNvGrpSpPr/>
          <p:nvPr/>
        </p:nvGrpSpPr>
        <p:grpSpPr>
          <a:xfrm>
            <a:off x="5512632" y="-116346"/>
            <a:ext cx="1520982" cy="302065"/>
            <a:chOff x="5642557" y="-150670"/>
            <a:chExt cx="1520982" cy="302065"/>
          </a:xfrm>
        </p:grpSpPr>
        <p:sp>
          <p:nvSpPr>
            <p:cNvPr id="732" name="Google Shape;732;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9"/>
          <p:cNvGrpSpPr/>
          <p:nvPr/>
        </p:nvGrpSpPr>
        <p:grpSpPr>
          <a:xfrm rot="10800000" flipH="1">
            <a:off x="7918521" y="1923880"/>
            <a:ext cx="1823016" cy="296643"/>
            <a:chOff x="7857346" y="3902355"/>
            <a:chExt cx="1823016" cy="296643"/>
          </a:xfrm>
        </p:grpSpPr>
        <p:sp>
          <p:nvSpPr>
            <p:cNvPr id="738" name="Google Shape;73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9"/>
          <p:cNvGrpSpPr/>
          <p:nvPr/>
        </p:nvGrpSpPr>
        <p:grpSpPr>
          <a:xfrm flipH="1">
            <a:off x="-799254" y="2157805"/>
            <a:ext cx="1823016" cy="196994"/>
            <a:chOff x="7857346" y="4002005"/>
            <a:chExt cx="1823016" cy="196994"/>
          </a:xfrm>
        </p:grpSpPr>
        <p:sp>
          <p:nvSpPr>
            <p:cNvPr id="745" name="Google Shape;745;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9"/>
          <p:cNvGrpSpPr/>
          <p:nvPr/>
        </p:nvGrpSpPr>
        <p:grpSpPr>
          <a:xfrm>
            <a:off x="8331253" y="3180067"/>
            <a:ext cx="1105976" cy="133969"/>
            <a:chOff x="8183182" y="663852"/>
            <a:chExt cx="1475028" cy="178673"/>
          </a:xfrm>
        </p:grpSpPr>
        <p:grpSp>
          <p:nvGrpSpPr>
            <p:cNvPr id="749" name="Google Shape;749;p9"/>
            <p:cNvGrpSpPr/>
            <p:nvPr/>
          </p:nvGrpSpPr>
          <p:grpSpPr>
            <a:xfrm>
              <a:off x="8183182" y="774425"/>
              <a:ext cx="1178025" cy="68100"/>
              <a:chOff x="2024450" y="204150"/>
              <a:chExt cx="1178025" cy="68100"/>
            </a:xfrm>
          </p:grpSpPr>
          <p:sp>
            <p:nvSpPr>
              <p:cNvPr id="750" name="Google Shape;750;p9"/>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9"/>
            <p:cNvGrpSpPr/>
            <p:nvPr/>
          </p:nvGrpSpPr>
          <p:grpSpPr>
            <a:xfrm>
              <a:off x="8480185" y="663852"/>
              <a:ext cx="1178025" cy="68100"/>
              <a:chOff x="2024450" y="204150"/>
              <a:chExt cx="1178025" cy="68100"/>
            </a:xfrm>
          </p:grpSpPr>
          <p:sp>
            <p:nvSpPr>
              <p:cNvPr id="761" name="Google Shape;761;p9"/>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1" name="Google Shape;771;p9"/>
          <p:cNvGrpSpPr/>
          <p:nvPr/>
        </p:nvGrpSpPr>
        <p:grpSpPr>
          <a:xfrm rot="5400000">
            <a:off x="85100" y="4288025"/>
            <a:ext cx="98902" cy="553090"/>
            <a:chOff x="4898850" y="4820550"/>
            <a:chExt cx="98902" cy="553090"/>
          </a:xfrm>
        </p:grpSpPr>
        <p:sp>
          <p:nvSpPr>
            <p:cNvPr id="772" name="Google Shape;772;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7"/>
        <p:cNvGrpSpPr/>
        <p:nvPr/>
      </p:nvGrpSpPr>
      <p:grpSpPr>
        <a:xfrm>
          <a:off x="0" y="0"/>
          <a:ext cx="0" cy="0"/>
          <a:chOff x="0" y="0"/>
          <a:chExt cx="0" cy="0"/>
        </a:xfrm>
      </p:grpSpPr>
      <p:grpSp>
        <p:nvGrpSpPr>
          <p:cNvPr id="778" name="Google Shape;778;p10"/>
          <p:cNvGrpSpPr/>
          <p:nvPr/>
        </p:nvGrpSpPr>
        <p:grpSpPr>
          <a:xfrm>
            <a:off x="-24" y="-27"/>
            <a:ext cx="9143711" cy="5143338"/>
            <a:chOff x="597550" y="708125"/>
            <a:chExt cx="6449225" cy="4193850"/>
          </a:xfrm>
        </p:grpSpPr>
        <p:sp>
          <p:nvSpPr>
            <p:cNvPr id="779" name="Google Shape;779;p10"/>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0"/>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0"/>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0"/>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0"/>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0"/>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0"/>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0"/>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0"/>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0"/>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0"/>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0"/>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0"/>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0"/>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0"/>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0"/>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0"/>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0"/>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0"/>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0"/>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0"/>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0"/>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0"/>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0"/>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0"/>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0"/>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0"/>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0"/>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0"/>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0"/>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0"/>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0"/>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0"/>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0"/>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0"/>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7" name="Google Shape;817;p10"/>
          <p:cNvSpPr txBox="1">
            <a:spLocks noGrp="1"/>
          </p:cNvSpPr>
          <p:nvPr>
            <p:ph type="body" idx="1"/>
          </p:nvPr>
        </p:nvSpPr>
        <p:spPr>
          <a:xfrm>
            <a:off x="1109550" y="4079027"/>
            <a:ext cx="6924900" cy="449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400" b="1">
                <a:latin typeface="Exo"/>
                <a:ea typeface="Exo"/>
                <a:cs typeface="Exo"/>
                <a:sym typeface="Exo"/>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8"/>
        <p:cNvGrpSpPr/>
        <p:nvPr/>
      </p:nvGrpSpPr>
      <p:grpSpPr>
        <a:xfrm>
          <a:off x="0" y="0"/>
          <a:ext cx="0" cy="0"/>
          <a:chOff x="0" y="0"/>
          <a:chExt cx="0" cy="0"/>
        </a:xfrm>
      </p:grpSpPr>
      <p:grpSp>
        <p:nvGrpSpPr>
          <p:cNvPr id="819" name="Google Shape;819;p11"/>
          <p:cNvGrpSpPr/>
          <p:nvPr/>
        </p:nvGrpSpPr>
        <p:grpSpPr>
          <a:xfrm>
            <a:off x="-24" y="-27"/>
            <a:ext cx="9143711" cy="5143338"/>
            <a:chOff x="597550" y="708125"/>
            <a:chExt cx="6449225" cy="4193850"/>
          </a:xfrm>
        </p:grpSpPr>
        <p:sp>
          <p:nvSpPr>
            <p:cNvPr id="820" name="Google Shape;820;p1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8" name="Google Shape;858;p11"/>
          <p:cNvSpPr txBox="1">
            <a:spLocks noGrp="1"/>
          </p:cNvSpPr>
          <p:nvPr>
            <p:ph type="title" hasCustomPrompt="1"/>
          </p:nvPr>
        </p:nvSpPr>
        <p:spPr>
          <a:xfrm>
            <a:off x="713100" y="1328587"/>
            <a:ext cx="7717800" cy="1671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59" name="Google Shape;859;p11"/>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860" name="Google Shape;860;p11"/>
          <p:cNvGrpSpPr/>
          <p:nvPr/>
        </p:nvGrpSpPr>
        <p:grpSpPr>
          <a:xfrm>
            <a:off x="1710357" y="-107958"/>
            <a:ext cx="1520982" cy="302065"/>
            <a:chOff x="5642557" y="-150670"/>
            <a:chExt cx="1520982" cy="302065"/>
          </a:xfrm>
        </p:grpSpPr>
        <p:sp>
          <p:nvSpPr>
            <p:cNvPr id="861" name="Google Shape;861;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1"/>
          <p:cNvGrpSpPr/>
          <p:nvPr/>
        </p:nvGrpSpPr>
        <p:grpSpPr>
          <a:xfrm rot="5400000">
            <a:off x="85100" y="1849625"/>
            <a:ext cx="98902" cy="553090"/>
            <a:chOff x="4898850" y="4820550"/>
            <a:chExt cx="98902" cy="553090"/>
          </a:xfrm>
        </p:grpSpPr>
        <p:sp>
          <p:nvSpPr>
            <p:cNvPr id="867" name="Google Shape;867;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11"/>
          <p:cNvGrpSpPr/>
          <p:nvPr/>
        </p:nvGrpSpPr>
        <p:grpSpPr>
          <a:xfrm>
            <a:off x="-1414555" y="3058729"/>
            <a:ext cx="2297800" cy="347400"/>
            <a:chOff x="-1414555" y="3058729"/>
            <a:chExt cx="2297800" cy="347400"/>
          </a:xfrm>
        </p:grpSpPr>
        <p:sp>
          <p:nvSpPr>
            <p:cNvPr id="873" name="Google Shape;873;p11"/>
            <p:cNvSpPr/>
            <p:nvPr/>
          </p:nvSpPr>
          <p:spPr>
            <a:xfrm>
              <a:off x="-1414555" y="33380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1111455" y="3058729"/>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1"/>
          <p:cNvGrpSpPr/>
          <p:nvPr/>
        </p:nvGrpSpPr>
        <p:grpSpPr>
          <a:xfrm flipH="1">
            <a:off x="-799254" y="4139005"/>
            <a:ext cx="1823016" cy="196994"/>
            <a:chOff x="7857346" y="4002005"/>
            <a:chExt cx="1823016" cy="196994"/>
          </a:xfrm>
        </p:grpSpPr>
        <p:sp>
          <p:nvSpPr>
            <p:cNvPr id="876" name="Google Shape;876;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11"/>
          <p:cNvGrpSpPr/>
          <p:nvPr/>
        </p:nvGrpSpPr>
        <p:grpSpPr>
          <a:xfrm rot="-5400000" flipH="1">
            <a:off x="3660496" y="4881980"/>
            <a:ext cx="1823016" cy="296643"/>
            <a:chOff x="7857346" y="3902355"/>
            <a:chExt cx="1823016" cy="296643"/>
          </a:xfrm>
        </p:grpSpPr>
        <p:sp>
          <p:nvSpPr>
            <p:cNvPr id="880" name="Google Shape;880;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 name="Google Shape;886;p11"/>
          <p:cNvGrpSpPr/>
          <p:nvPr/>
        </p:nvGrpSpPr>
        <p:grpSpPr>
          <a:xfrm>
            <a:off x="6420895" y="-1455296"/>
            <a:ext cx="347400" cy="2297800"/>
            <a:chOff x="6420895" y="-1455296"/>
            <a:chExt cx="347400" cy="2297800"/>
          </a:xfrm>
        </p:grpSpPr>
        <p:sp>
          <p:nvSpPr>
            <p:cNvPr id="887" name="Google Shape;887;p11"/>
            <p:cNvSpPr/>
            <p:nvPr/>
          </p:nvSpPr>
          <p:spPr>
            <a:xfrm rot="5400000">
              <a:off x="5457595" y="-4919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rot="5400000">
              <a:off x="5736895" y="-188896"/>
              <a:ext cx="1994700" cy="681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11"/>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rot="5400000">
            <a:off x="8208386" y="420378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a:off x="8557212" y="-1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1"/>
          <p:cNvGrpSpPr/>
          <p:nvPr/>
        </p:nvGrpSpPr>
        <p:grpSpPr>
          <a:xfrm>
            <a:off x="7965207" y="312162"/>
            <a:ext cx="1520982" cy="302065"/>
            <a:chOff x="5642557" y="-150670"/>
            <a:chExt cx="1520982" cy="302065"/>
          </a:xfrm>
        </p:grpSpPr>
        <p:sp>
          <p:nvSpPr>
            <p:cNvPr id="893" name="Google Shape;893;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1"/>
          <p:cNvGrpSpPr/>
          <p:nvPr/>
        </p:nvGrpSpPr>
        <p:grpSpPr>
          <a:xfrm>
            <a:off x="8495989" y="3241228"/>
            <a:ext cx="883262" cy="242091"/>
            <a:chOff x="2300350" y="2601250"/>
            <a:chExt cx="2275275" cy="623625"/>
          </a:xfrm>
        </p:grpSpPr>
        <p:sp>
          <p:nvSpPr>
            <p:cNvPr id="899" name="Google Shape;899;p1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11"/>
          <p:cNvGrpSpPr/>
          <p:nvPr/>
        </p:nvGrpSpPr>
        <p:grpSpPr>
          <a:xfrm>
            <a:off x="8267392" y="1860741"/>
            <a:ext cx="1105976" cy="133969"/>
            <a:chOff x="8183182" y="663852"/>
            <a:chExt cx="1475028" cy="178673"/>
          </a:xfrm>
        </p:grpSpPr>
        <p:grpSp>
          <p:nvGrpSpPr>
            <p:cNvPr id="906" name="Google Shape;906;p11"/>
            <p:cNvGrpSpPr/>
            <p:nvPr/>
          </p:nvGrpSpPr>
          <p:grpSpPr>
            <a:xfrm>
              <a:off x="8183182" y="774425"/>
              <a:ext cx="1178025" cy="68100"/>
              <a:chOff x="2024450" y="204150"/>
              <a:chExt cx="1178025" cy="68100"/>
            </a:xfrm>
          </p:grpSpPr>
          <p:sp>
            <p:nvSpPr>
              <p:cNvPr id="907" name="Google Shape;907;p11"/>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1"/>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11"/>
            <p:cNvGrpSpPr/>
            <p:nvPr/>
          </p:nvGrpSpPr>
          <p:grpSpPr>
            <a:xfrm>
              <a:off x="8480185" y="663852"/>
              <a:ext cx="1178025" cy="68100"/>
              <a:chOff x="2024450" y="204150"/>
              <a:chExt cx="1178025" cy="68100"/>
            </a:xfrm>
          </p:grpSpPr>
          <p:sp>
            <p:nvSpPr>
              <p:cNvPr id="918" name="Google Shape;918;p11"/>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1"/>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8" name="Google Shape;928;p11"/>
          <p:cNvGrpSpPr/>
          <p:nvPr/>
        </p:nvGrpSpPr>
        <p:grpSpPr>
          <a:xfrm>
            <a:off x="5447301" y="4536119"/>
            <a:ext cx="1252897" cy="51000"/>
            <a:chOff x="2915381" y="4104819"/>
            <a:chExt cx="1252897" cy="51000"/>
          </a:xfrm>
        </p:grpSpPr>
        <p:sp>
          <p:nvSpPr>
            <p:cNvPr id="929" name="Google Shape;929;p11"/>
            <p:cNvSpPr/>
            <p:nvPr/>
          </p:nvSpPr>
          <p:spPr>
            <a:xfrm>
              <a:off x="2915381"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3007850"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3100319"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3192788"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328525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3377726"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3470195"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3562664"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3655133"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1"/>
            <p:cNvSpPr/>
            <p:nvPr/>
          </p:nvSpPr>
          <p:spPr>
            <a:xfrm>
              <a:off x="3747602"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38400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39324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1"/>
            <p:cNvSpPr/>
            <p:nvPr/>
          </p:nvSpPr>
          <p:spPr>
            <a:xfrm>
              <a:off x="40248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1"/>
            <p:cNvSpPr/>
            <p:nvPr/>
          </p:nvSpPr>
          <p:spPr>
            <a:xfrm>
              <a:off x="41172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1"/>
          <p:cNvGrpSpPr/>
          <p:nvPr/>
        </p:nvGrpSpPr>
        <p:grpSpPr>
          <a:xfrm>
            <a:off x="-235013" y="606814"/>
            <a:ext cx="1519438" cy="586800"/>
            <a:chOff x="-235013" y="606814"/>
            <a:chExt cx="1519438" cy="586800"/>
          </a:xfrm>
        </p:grpSpPr>
        <p:sp>
          <p:nvSpPr>
            <p:cNvPr id="944" name="Google Shape;944;p11"/>
            <p:cNvSpPr/>
            <p:nvPr/>
          </p:nvSpPr>
          <p:spPr>
            <a:xfrm rot="-5400000">
              <a:off x="348812" y="258001"/>
              <a:ext cx="586800" cy="1284425"/>
            </a:xfrm>
            <a:prstGeom prst="flowChartOffpageConnector">
              <a:avLst/>
            </a:prstGeom>
            <a:gradFill>
              <a:gsLst>
                <a:gs pos="0">
                  <a:schemeClr val="accent2"/>
                </a:gs>
                <a:gs pos="100000">
                  <a:schemeClr val="accent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5" name="Google Shape;945;p11"/>
            <p:cNvGrpSpPr/>
            <p:nvPr/>
          </p:nvGrpSpPr>
          <p:grpSpPr>
            <a:xfrm>
              <a:off x="-235013" y="829744"/>
              <a:ext cx="1105976" cy="133969"/>
              <a:chOff x="8183182" y="663852"/>
              <a:chExt cx="1475028" cy="178673"/>
            </a:xfrm>
          </p:grpSpPr>
          <p:grpSp>
            <p:nvGrpSpPr>
              <p:cNvPr id="946" name="Google Shape;946;p11"/>
              <p:cNvGrpSpPr/>
              <p:nvPr/>
            </p:nvGrpSpPr>
            <p:grpSpPr>
              <a:xfrm>
                <a:off x="8183182" y="774425"/>
                <a:ext cx="1178025" cy="68100"/>
                <a:chOff x="2024450" y="204150"/>
                <a:chExt cx="1178025" cy="68100"/>
              </a:xfrm>
            </p:grpSpPr>
            <p:sp>
              <p:nvSpPr>
                <p:cNvPr id="947" name="Google Shape;947;p11"/>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1"/>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1"/>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1"/>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1"/>
              <p:cNvGrpSpPr/>
              <p:nvPr/>
            </p:nvGrpSpPr>
            <p:grpSpPr>
              <a:xfrm>
                <a:off x="8480185" y="663852"/>
                <a:ext cx="1178025" cy="68100"/>
                <a:chOff x="2024450" y="204150"/>
                <a:chExt cx="1178025" cy="68100"/>
              </a:xfrm>
            </p:grpSpPr>
            <p:sp>
              <p:nvSpPr>
                <p:cNvPr id="958" name="Google Shape;958;p11"/>
                <p:cNvSpPr/>
                <p:nvPr/>
              </p:nvSpPr>
              <p:spPr>
                <a:xfrm>
                  <a:off x="20244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1"/>
                <p:cNvSpPr/>
                <p:nvPr/>
              </p:nvSpPr>
              <p:spPr>
                <a:xfrm>
                  <a:off x="21477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1"/>
                <p:cNvSpPr/>
                <p:nvPr/>
              </p:nvSpPr>
              <p:spPr>
                <a:xfrm>
                  <a:off x="22711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1"/>
                <p:cNvSpPr/>
                <p:nvPr/>
              </p:nvSpPr>
              <p:spPr>
                <a:xfrm>
                  <a:off x="23944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1"/>
                <p:cNvSpPr/>
                <p:nvPr/>
              </p:nvSpPr>
              <p:spPr>
                <a:xfrm>
                  <a:off x="25177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1"/>
                <p:cNvSpPr/>
                <p:nvPr/>
              </p:nvSpPr>
              <p:spPr>
                <a:xfrm>
                  <a:off x="26410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1"/>
                <p:cNvSpPr/>
                <p:nvPr/>
              </p:nvSpPr>
              <p:spPr>
                <a:xfrm>
                  <a:off x="276440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
                <p:cNvSpPr/>
                <p:nvPr/>
              </p:nvSpPr>
              <p:spPr>
                <a:xfrm>
                  <a:off x="288772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
                <p:cNvSpPr/>
                <p:nvPr/>
              </p:nvSpPr>
              <p:spPr>
                <a:xfrm>
                  <a:off x="3011050"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
                <p:cNvSpPr/>
                <p:nvPr/>
              </p:nvSpPr>
              <p:spPr>
                <a:xfrm>
                  <a:off x="3134375" y="204150"/>
                  <a:ext cx="68100" cy="6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200"/>
              <a:buFont typeface="Exo"/>
              <a:buNone/>
              <a:defRPr sz="3200" b="1">
                <a:solidFill>
                  <a:schemeClr val="dk1"/>
                </a:solidFill>
                <a:latin typeface="Exo"/>
                <a:ea typeface="Exo"/>
                <a:cs typeface="Exo"/>
                <a:sym typeface="Exo"/>
              </a:defRPr>
            </a:lvl1pPr>
            <a:lvl2pPr lvl="1">
              <a:spcBef>
                <a:spcPts val="0"/>
              </a:spcBef>
              <a:spcAft>
                <a:spcPts val="0"/>
              </a:spcAft>
              <a:buClr>
                <a:schemeClr val="dk1"/>
              </a:buClr>
              <a:buSzPts val="3200"/>
              <a:buFont typeface="Exo"/>
              <a:buNone/>
              <a:defRPr sz="3200">
                <a:solidFill>
                  <a:schemeClr val="dk1"/>
                </a:solidFill>
                <a:latin typeface="Exo"/>
                <a:ea typeface="Exo"/>
                <a:cs typeface="Exo"/>
                <a:sym typeface="Exo"/>
              </a:defRPr>
            </a:lvl2pPr>
            <a:lvl3pPr lvl="2">
              <a:spcBef>
                <a:spcPts val="0"/>
              </a:spcBef>
              <a:spcAft>
                <a:spcPts val="0"/>
              </a:spcAft>
              <a:buClr>
                <a:schemeClr val="dk1"/>
              </a:buClr>
              <a:buSzPts val="3200"/>
              <a:buFont typeface="Exo"/>
              <a:buNone/>
              <a:defRPr sz="3200">
                <a:solidFill>
                  <a:schemeClr val="dk1"/>
                </a:solidFill>
                <a:latin typeface="Exo"/>
                <a:ea typeface="Exo"/>
                <a:cs typeface="Exo"/>
                <a:sym typeface="Exo"/>
              </a:defRPr>
            </a:lvl3pPr>
            <a:lvl4pPr lvl="3">
              <a:spcBef>
                <a:spcPts val="0"/>
              </a:spcBef>
              <a:spcAft>
                <a:spcPts val="0"/>
              </a:spcAft>
              <a:buClr>
                <a:schemeClr val="dk1"/>
              </a:buClr>
              <a:buSzPts val="3200"/>
              <a:buFont typeface="Exo"/>
              <a:buNone/>
              <a:defRPr sz="3200">
                <a:solidFill>
                  <a:schemeClr val="dk1"/>
                </a:solidFill>
                <a:latin typeface="Exo"/>
                <a:ea typeface="Exo"/>
                <a:cs typeface="Exo"/>
                <a:sym typeface="Exo"/>
              </a:defRPr>
            </a:lvl4pPr>
            <a:lvl5pPr lvl="4">
              <a:spcBef>
                <a:spcPts val="0"/>
              </a:spcBef>
              <a:spcAft>
                <a:spcPts val="0"/>
              </a:spcAft>
              <a:buClr>
                <a:schemeClr val="dk1"/>
              </a:buClr>
              <a:buSzPts val="3200"/>
              <a:buFont typeface="Exo"/>
              <a:buNone/>
              <a:defRPr sz="3200">
                <a:solidFill>
                  <a:schemeClr val="dk1"/>
                </a:solidFill>
                <a:latin typeface="Exo"/>
                <a:ea typeface="Exo"/>
                <a:cs typeface="Exo"/>
                <a:sym typeface="Exo"/>
              </a:defRPr>
            </a:lvl5pPr>
            <a:lvl6pPr lvl="5">
              <a:spcBef>
                <a:spcPts val="0"/>
              </a:spcBef>
              <a:spcAft>
                <a:spcPts val="0"/>
              </a:spcAft>
              <a:buClr>
                <a:schemeClr val="dk1"/>
              </a:buClr>
              <a:buSzPts val="3200"/>
              <a:buFont typeface="Exo"/>
              <a:buNone/>
              <a:defRPr sz="3200">
                <a:solidFill>
                  <a:schemeClr val="dk1"/>
                </a:solidFill>
                <a:latin typeface="Exo"/>
                <a:ea typeface="Exo"/>
                <a:cs typeface="Exo"/>
                <a:sym typeface="Exo"/>
              </a:defRPr>
            </a:lvl6pPr>
            <a:lvl7pPr lvl="6">
              <a:spcBef>
                <a:spcPts val="0"/>
              </a:spcBef>
              <a:spcAft>
                <a:spcPts val="0"/>
              </a:spcAft>
              <a:buClr>
                <a:schemeClr val="dk1"/>
              </a:buClr>
              <a:buSzPts val="3200"/>
              <a:buFont typeface="Exo"/>
              <a:buNone/>
              <a:defRPr sz="3200">
                <a:solidFill>
                  <a:schemeClr val="dk1"/>
                </a:solidFill>
                <a:latin typeface="Exo"/>
                <a:ea typeface="Exo"/>
                <a:cs typeface="Exo"/>
                <a:sym typeface="Exo"/>
              </a:defRPr>
            </a:lvl7pPr>
            <a:lvl8pPr lvl="7">
              <a:spcBef>
                <a:spcPts val="0"/>
              </a:spcBef>
              <a:spcAft>
                <a:spcPts val="0"/>
              </a:spcAft>
              <a:buClr>
                <a:schemeClr val="dk1"/>
              </a:buClr>
              <a:buSzPts val="3200"/>
              <a:buFont typeface="Exo"/>
              <a:buNone/>
              <a:defRPr sz="3200">
                <a:solidFill>
                  <a:schemeClr val="dk1"/>
                </a:solidFill>
                <a:latin typeface="Exo"/>
                <a:ea typeface="Exo"/>
                <a:cs typeface="Exo"/>
                <a:sym typeface="Exo"/>
              </a:defRPr>
            </a:lvl8pPr>
            <a:lvl9pPr lvl="8">
              <a:spcBef>
                <a:spcPts val="0"/>
              </a:spcBef>
              <a:spcAft>
                <a:spcPts val="0"/>
              </a:spcAft>
              <a:buClr>
                <a:schemeClr val="dk1"/>
              </a:buClr>
              <a:buSzPts val="3200"/>
              <a:buFont typeface="Exo"/>
              <a:buNone/>
              <a:defRPr sz="3200">
                <a:solidFill>
                  <a:schemeClr val="dk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15"/>
          <p:cNvSpPr/>
          <p:nvPr/>
        </p:nvSpPr>
        <p:spPr>
          <a:xfrm>
            <a:off x="1358700" y="3187014"/>
            <a:ext cx="4882500" cy="399900"/>
          </a:xfrm>
          <a:prstGeom prst="roundRect">
            <a:avLst>
              <a:gd name="adj" fmla="val 50000"/>
            </a:avLst>
          </a:prstGeom>
          <a:gradFill>
            <a:gsLst>
              <a:gs pos="0">
                <a:schemeClr val="accent1"/>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9" name="Google Shape;979;p15"/>
          <p:cNvGrpSpPr/>
          <p:nvPr/>
        </p:nvGrpSpPr>
        <p:grpSpPr>
          <a:xfrm rot="5400000">
            <a:off x="4843800" y="496862"/>
            <a:ext cx="98902" cy="553090"/>
            <a:chOff x="4898850" y="4820550"/>
            <a:chExt cx="98902" cy="553090"/>
          </a:xfrm>
        </p:grpSpPr>
        <p:sp>
          <p:nvSpPr>
            <p:cNvPr id="980" name="Google Shape;980;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a:off x="4942100" y="4917862"/>
              <a:ext cx="31" cy="358465"/>
            </a:xfrm>
            <a:custGeom>
              <a:avLst/>
              <a:gdLst/>
              <a:ahLst/>
              <a:cxnLst/>
              <a:rect l="l" t="t" r="r" b="b"/>
              <a:pathLst>
                <a:path w="1" h="11504" fill="none" extrusionOk="0">
                  <a:moveTo>
                    <a:pt x="0" y="11503"/>
                  </a:moveTo>
                  <a:lnTo>
                    <a:pt x="0" y="1"/>
                  </a:lnTo>
                </a:path>
              </a:pathLst>
            </a:custGeom>
            <a:solidFill>
              <a:schemeClr val="accent4"/>
            </a:solid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15"/>
          <p:cNvGrpSpPr/>
          <p:nvPr/>
        </p:nvGrpSpPr>
        <p:grpSpPr>
          <a:xfrm>
            <a:off x="6763126" y="2043519"/>
            <a:ext cx="1252897" cy="51000"/>
            <a:chOff x="2915381" y="4104819"/>
            <a:chExt cx="1252897" cy="51000"/>
          </a:xfrm>
        </p:grpSpPr>
        <p:sp>
          <p:nvSpPr>
            <p:cNvPr id="986" name="Google Shape;986;p15"/>
            <p:cNvSpPr/>
            <p:nvPr/>
          </p:nvSpPr>
          <p:spPr>
            <a:xfrm>
              <a:off x="2915381"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a:off x="3007850"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a:off x="3100319"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a:off x="3192788"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a:off x="328525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a:off x="3377726"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a:off x="3470195"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a:off x="3562664"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a:off x="3655133"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a:off x="3747602"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a:off x="38400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a:off x="39324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a:off x="40248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a:off x="4117277" y="4104819"/>
              <a:ext cx="51000" cy="51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 name="Google Shape;1000;p15"/>
          <p:cNvSpPr txBox="1">
            <a:spLocks noGrp="1"/>
          </p:cNvSpPr>
          <p:nvPr>
            <p:ph type="ctrTitle"/>
          </p:nvPr>
        </p:nvSpPr>
        <p:spPr>
          <a:xfrm>
            <a:off x="954450" y="996288"/>
            <a:ext cx="5691000" cy="25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0000" dirty="0">
                <a:latin typeface="Agency FB" panose="020B0503020202020204" pitchFamily="34" charset="0"/>
              </a:rPr>
              <a:t>Space Code</a:t>
            </a:r>
            <a:endParaRPr sz="10000" dirty="0">
              <a:latin typeface="Agency FB" panose="020B05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6"/>
          <p:cNvSpPr txBox="1">
            <a:spLocks noGrp="1"/>
          </p:cNvSpPr>
          <p:nvPr>
            <p:ph type="title"/>
          </p:nvPr>
        </p:nvSpPr>
        <p:spPr>
          <a:xfrm>
            <a:off x="1416450" y="299764"/>
            <a:ext cx="6311100" cy="82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Our Team</a:t>
            </a:r>
            <a:endParaRPr dirty="0"/>
          </a:p>
        </p:txBody>
      </p:sp>
      <p:sp>
        <p:nvSpPr>
          <p:cNvPr id="6" name="AutoShape 6">
            <a:extLst>
              <a:ext uri="{FF2B5EF4-FFF2-40B4-BE49-F238E27FC236}">
                <a16:creationId xmlns:a16="http://schemas.microsoft.com/office/drawing/2014/main" id="{C123F607-7521-EAA7-1F2D-D135D36AD25B}"/>
              </a:ext>
            </a:extLst>
          </p:cNvPr>
          <p:cNvSpPr>
            <a:spLocks noChangeAspect="1" noChangeArrowheads="1"/>
          </p:cNvSpPr>
          <p:nvPr/>
        </p:nvSpPr>
        <p:spPr bwMode="auto">
          <a:xfrm>
            <a:off x="4419599" y="2419349"/>
            <a:ext cx="1718967" cy="17189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3" name="Picture 2">
            <a:extLst>
              <a:ext uri="{FF2B5EF4-FFF2-40B4-BE49-F238E27FC236}">
                <a16:creationId xmlns:a16="http://schemas.microsoft.com/office/drawing/2014/main" id="{7BC185AC-BED4-752C-559E-49F0A62F8155}"/>
              </a:ext>
            </a:extLst>
          </p:cNvPr>
          <p:cNvPicPr>
            <a:picLocks noChangeAspect="1"/>
          </p:cNvPicPr>
          <p:nvPr/>
        </p:nvPicPr>
        <p:blipFill>
          <a:blip r:embed="rId3"/>
          <a:stretch>
            <a:fillRect/>
          </a:stretch>
        </p:blipFill>
        <p:spPr>
          <a:xfrm>
            <a:off x="2096244" y="2773859"/>
            <a:ext cx="1364457" cy="1364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a:extLst>
              <a:ext uri="{FF2B5EF4-FFF2-40B4-BE49-F238E27FC236}">
                <a16:creationId xmlns:a16="http://schemas.microsoft.com/office/drawing/2014/main" id="{5FB069DE-F570-A383-49D7-99DF19CF9F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521" y="1671636"/>
            <a:ext cx="1364458" cy="13644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F0B67BB-96D9-2D55-0EA1-0858F125269E}"/>
              </a:ext>
            </a:extLst>
          </p:cNvPr>
          <p:cNvSpPr txBox="1"/>
          <p:nvPr/>
        </p:nvSpPr>
        <p:spPr>
          <a:xfrm>
            <a:off x="1143446" y="4164969"/>
            <a:ext cx="3270051" cy="523220"/>
          </a:xfrm>
          <a:prstGeom prst="rect">
            <a:avLst/>
          </a:prstGeom>
          <a:noFill/>
        </p:spPr>
        <p:txBody>
          <a:bodyPr wrap="square">
            <a:spAutoFit/>
          </a:bodyPr>
          <a:lstStyle/>
          <a:p>
            <a:pPr algn="ctr"/>
            <a:r>
              <a:rPr lang="en-US" dirty="0" err="1">
                <a:solidFill>
                  <a:schemeClr val="tx1"/>
                </a:solidFill>
              </a:rPr>
              <a:t>Lubo</a:t>
            </a:r>
            <a:r>
              <a:rPr lang="en-US" dirty="0">
                <a:solidFill>
                  <a:schemeClr val="tx1"/>
                </a:solidFill>
              </a:rPr>
              <a:t> </a:t>
            </a:r>
            <a:r>
              <a:rPr lang="en-US" dirty="0" err="1">
                <a:solidFill>
                  <a:schemeClr val="tx1"/>
                </a:solidFill>
              </a:rPr>
              <a:t>Dimov</a:t>
            </a:r>
            <a:r>
              <a:rPr lang="en-US" dirty="0">
                <a:solidFill>
                  <a:schemeClr val="tx1"/>
                </a:solidFill>
              </a:rPr>
              <a:t> </a:t>
            </a:r>
          </a:p>
          <a:p>
            <a:pPr algn="ctr"/>
            <a:r>
              <a:rPr lang="en-US" dirty="0">
                <a:solidFill>
                  <a:schemeClr val="tx1"/>
                </a:solidFill>
              </a:rPr>
              <a:t>Back-end</a:t>
            </a:r>
            <a:endParaRPr lang="bg-BG" dirty="0">
              <a:solidFill>
                <a:schemeClr val="tx1"/>
              </a:solidFill>
            </a:endParaRPr>
          </a:p>
        </p:txBody>
      </p:sp>
      <p:sp>
        <p:nvSpPr>
          <p:cNvPr id="13" name="TextBox 12">
            <a:extLst>
              <a:ext uri="{FF2B5EF4-FFF2-40B4-BE49-F238E27FC236}">
                <a16:creationId xmlns:a16="http://schemas.microsoft.com/office/drawing/2014/main" id="{DB7C0747-58D6-B54F-B665-5E633C9C3135}"/>
              </a:ext>
            </a:extLst>
          </p:cNvPr>
          <p:cNvSpPr txBox="1"/>
          <p:nvPr/>
        </p:nvSpPr>
        <p:spPr>
          <a:xfrm>
            <a:off x="1626220" y="3092138"/>
            <a:ext cx="5747146" cy="523220"/>
          </a:xfrm>
          <a:prstGeom prst="rect">
            <a:avLst/>
          </a:prstGeom>
          <a:noFill/>
        </p:spPr>
        <p:txBody>
          <a:bodyPr wrap="square">
            <a:spAutoFit/>
          </a:bodyPr>
          <a:lstStyle/>
          <a:p>
            <a:pPr algn="ctr"/>
            <a:r>
              <a:rPr lang="en-US" dirty="0">
                <a:solidFill>
                  <a:schemeClr val="tx1"/>
                </a:solidFill>
              </a:rPr>
              <a:t>Miroslav </a:t>
            </a:r>
            <a:r>
              <a:rPr lang="en-US" dirty="0" err="1">
                <a:solidFill>
                  <a:schemeClr val="tx1"/>
                </a:solidFill>
              </a:rPr>
              <a:t>Chobanov</a:t>
            </a:r>
            <a:r>
              <a:rPr lang="en-US" dirty="0">
                <a:solidFill>
                  <a:schemeClr val="tx1"/>
                </a:solidFill>
              </a:rPr>
              <a:t> </a:t>
            </a:r>
          </a:p>
          <a:p>
            <a:pPr algn="ctr"/>
            <a:r>
              <a:rPr lang="en-US" dirty="0">
                <a:solidFill>
                  <a:schemeClr val="tx1"/>
                </a:solidFill>
              </a:rPr>
              <a:t>Back-end</a:t>
            </a:r>
            <a:endParaRPr lang="bg-BG" dirty="0">
              <a:solidFill>
                <a:schemeClr val="tx1"/>
              </a:solidFill>
            </a:endParaRPr>
          </a:p>
        </p:txBody>
      </p:sp>
      <p:pic>
        <p:nvPicPr>
          <p:cNvPr id="1032" name="Picture 8">
            <a:extLst>
              <a:ext uri="{FF2B5EF4-FFF2-40B4-BE49-F238E27FC236}">
                <a16:creationId xmlns:a16="http://schemas.microsoft.com/office/drawing/2014/main" id="{784F90A9-EB70-D770-26F1-756F87B77C6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2" t="15642" r="-152" b="11441"/>
          <a:stretch/>
        </p:blipFill>
        <p:spPr bwMode="auto">
          <a:xfrm>
            <a:off x="5631034" y="2775016"/>
            <a:ext cx="1416722" cy="13899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479C3D4-30E7-8EC3-A4EC-E63C54D99969}"/>
              </a:ext>
            </a:extLst>
          </p:cNvPr>
          <p:cNvSpPr txBox="1"/>
          <p:nvPr/>
        </p:nvSpPr>
        <p:spPr>
          <a:xfrm>
            <a:off x="3465822" y="4178295"/>
            <a:ext cx="5747146" cy="523220"/>
          </a:xfrm>
          <a:prstGeom prst="rect">
            <a:avLst/>
          </a:prstGeom>
          <a:noFill/>
        </p:spPr>
        <p:txBody>
          <a:bodyPr wrap="square">
            <a:spAutoFit/>
          </a:bodyPr>
          <a:lstStyle/>
          <a:p>
            <a:pPr algn="ctr"/>
            <a:r>
              <a:rPr lang="en-US" dirty="0">
                <a:solidFill>
                  <a:schemeClr val="tx1"/>
                </a:solidFill>
              </a:rPr>
              <a:t>Maxim </a:t>
            </a:r>
            <a:r>
              <a:rPr lang="en-US" dirty="0" err="1">
                <a:solidFill>
                  <a:schemeClr val="tx1"/>
                </a:solidFill>
              </a:rPr>
              <a:t>Mateev</a:t>
            </a:r>
            <a:r>
              <a:rPr lang="en-US" dirty="0">
                <a:solidFill>
                  <a:schemeClr val="tx1"/>
                </a:solidFill>
              </a:rPr>
              <a:t> </a:t>
            </a:r>
          </a:p>
          <a:p>
            <a:pPr algn="ctr"/>
            <a:r>
              <a:rPr lang="en-US" dirty="0">
                <a:solidFill>
                  <a:schemeClr val="tx1"/>
                </a:solidFill>
              </a:rPr>
              <a:t>Back-end</a:t>
            </a:r>
            <a:endParaRPr lang="bg-BG" dirty="0">
              <a:solidFill>
                <a:schemeClr val="tx1"/>
              </a:solidFill>
            </a:endParaRPr>
          </a:p>
        </p:txBody>
      </p:sp>
      <p:sp>
        <p:nvSpPr>
          <p:cNvPr id="19" name="AutoShape 10">
            <a:extLst>
              <a:ext uri="{FF2B5EF4-FFF2-40B4-BE49-F238E27FC236}">
                <a16:creationId xmlns:a16="http://schemas.microsoft.com/office/drawing/2014/main" id="{D7EC1D42-19EB-BFFB-70E6-51619A66512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20" name="Picture 8">
            <a:extLst>
              <a:ext uri="{FF2B5EF4-FFF2-40B4-BE49-F238E27FC236}">
                <a16:creationId xmlns:a16="http://schemas.microsoft.com/office/drawing/2014/main" id="{BF6420B7-BB8F-8791-8716-B0693498A4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2" t="15642" r="-152" b="11441"/>
          <a:stretch/>
        </p:blipFill>
        <p:spPr bwMode="auto">
          <a:xfrm>
            <a:off x="5631034" y="2788342"/>
            <a:ext cx="1416722" cy="13899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1" name="AutoShape 10">
            <a:extLst>
              <a:ext uri="{FF2B5EF4-FFF2-40B4-BE49-F238E27FC236}">
                <a16:creationId xmlns:a16="http://schemas.microsoft.com/office/drawing/2014/main" id="{95EB4F85-6FEA-BCF9-FE11-5B9528A3863A}"/>
              </a:ext>
            </a:extLst>
          </p:cNvPr>
          <p:cNvSpPr>
            <a:spLocks noChangeAspect="1" noChangeArrowheads="1"/>
          </p:cNvSpPr>
          <p:nvPr/>
        </p:nvSpPr>
        <p:spPr bwMode="auto">
          <a:xfrm>
            <a:off x="4419600" y="24326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22" name="Picture 21">
            <a:extLst>
              <a:ext uri="{FF2B5EF4-FFF2-40B4-BE49-F238E27FC236}">
                <a16:creationId xmlns:a16="http://schemas.microsoft.com/office/drawing/2014/main" id="{F7A2AE49-DA62-4666-561A-2F22523ADBE8}"/>
              </a:ext>
            </a:extLst>
          </p:cNvPr>
          <p:cNvPicPr>
            <a:picLocks noChangeAspect="1"/>
          </p:cNvPicPr>
          <p:nvPr/>
        </p:nvPicPr>
        <p:blipFill>
          <a:blip r:embed="rId6"/>
          <a:stretch>
            <a:fillRect/>
          </a:stretch>
        </p:blipFill>
        <p:spPr>
          <a:xfrm>
            <a:off x="7373366" y="1371409"/>
            <a:ext cx="1416722" cy="14167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TextBox 23">
            <a:extLst>
              <a:ext uri="{FF2B5EF4-FFF2-40B4-BE49-F238E27FC236}">
                <a16:creationId xmlns:a16="http://schemas.microsoft.com/office/drawing/2014/main" id="{19D12C35-43D3-A2C2-04F6-23F65C675FB3}"/>
              </a:ext>
            </a:extLst>
          </p:cNvPr>
          <p:cNvSpPr txBox="1"/>
          <p:nvPr/>
        </p:nvSpPr>
        <p:spPr>
          <a:xfrm>
            <a:off x="5158979" y="2788269"/>
            <a:ext cx="5747146" cy="523220"/>
          </a:xfrm>
          <a:prstGeom prst="rect">
            <a:avLst/>
          </a:prstGeom>
          <a:noFill/>
        </p:spPr>
        <p:txBody>
          <a:bodyPr wrap="square">
            <a:spAutoFit/>
          </a:bodyPr>
          <a:lstStyle/>
          <a:p>
            <a:pPr algn="ctr"/>
            <a:r>
              <a:rPr lang="en-US" dirty="0">
                <a:solidFill>
                  <a:schemeClr val="tx1"/>
                </a:solidFill>
              </a:rPr>
              <a:t>Gabriel </a:t>
            </a:r>
            <a:r>
              <a:rPr lang="en-US" dirty="0" err="1">
                <a:solidFill>
                  <a:schemeClr val="tx1"/>
                </a:solidFill>
              </a:rPr>
              <a:t>Yanchev</a:t>
            </a:r>
            <a:r>
              <a:rPr lang="en-US" dirty="0">
                <a:solidFill>
                  <a:schemeClr val="tx1"/>
                </a:solidFill>
              </a:rPr>
              <a:t> </a:t>
            </a:r>
          </a:p>
          <a:p>
            <a:pPr algn="ctr"/>
            <a:r>
              <a:rPr lang="en-US" dirty="0">
                <a:solidFill>
                  <a:schemeClr val="tx1"/>
                </a:solidFill>
              </a:rPr>
              <a:t>Front-End</a:t>
            </a:r>
            <a:endParaRPr lang="bg-BG" dirty="0">
              <a:solidFill>
                <a:schemeClr val="tx1"/>
              </a:solidFill>
            </a:endParaRPr>
          </a:p>
        </p:txBody>
      </p:sp>
      <p:pic>
        <p:nvPicPr>
          <p:cNvPr id="25" name="Picture 24">
            <a:extLst>
              <a:ext uri="{FF2B5EF4-FFF2-40B4-BE49-F238E27FC236}">
                <a16:creationId xmlns:a16="http://schemas.microsoft.com/office/drawing/2014/main" id="{581BCF12-6EDA-981D-C472-CC735613364F}"/>
              </a:ext>
            </a:extLst>
          </p:cNvPr>
          <p:cNvPicPr>
            <a:picLocks noChangeAspect="1"/>
          </p:cNvPicPr>
          <p:nvPr/>
        </p:nvPicPr>
        <p:blipFill>
          <a:blip r:embed="rId7"/>
          <a:stretch>
            <a:fillRect/>
          </a:stretch>
        </p:blipFill>
        <p:spPr>
          <a:xfrm>
            <a:off x="564354" y="1173706"/>
            <a:ext cx="1364457" cy="1364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7" name="TextBox 26">
            <a:extLst>
              <a:ext uri="{FF2B5EF4-FFF2-40B4-BE49-F238E27FC236}">
                <a16:creationId xmlns:a16="http://schemas.microsoft.com/office/drawing/2014/main" id="{7527739C-5010-B17D-36F3-D499A3256375}"/>
              </a:ext>
            </a:extLst>
          </p:cNvPr>
          <p:cNvSpPr txBox="1"/>
          <p:nvPr/>
        </p:nvSpPr>
        <p:spPr>
          <a:xfrm>
            <a:off x="-1873450" y="2552980"/>
            <a:ext cx="6240064" cy="523220"/>
          </a:xfrm>
          <a:prstGeom prst="rect">
            <a:avLst/>
          </a:prstGeom>
          <a:noFill/>
        </p:spPr>
        <p:txBody>
          <a:bodyPr wrap="square">
            <a:spAutoFit/>
          </a:bodyPr>
          <a:lstStyle/>
          <a:p>
            <a:pPr algn="ctr"/>
            <a:r>
              <a:rPr lang="en-US" dirty="0" err="1">
                <a:solidFill>
                  <a:schemeClr val="tx1"/>
                </a:solidFill>
              </a:rPr>
              <a:t>Yavor</a:t>
            </a:r>
            <a:r>
              <a:rPr lang="en-US" dirty="0">
                <a:solidFill>
                  <a:schemeClr val="tx1"/>
                </a:solidFill>
              </a:rPr>
              <a:t> </a:t>
            </a:r>
            <a:r>
              <a:rPr lang="en-US" dirty="0" err="1">
                <a:solidFill>
                  <a:schemeClr val="tx1"/>
                </a:solidFill>
              </a:rPr>
              <a:t>Pennkov</a:t>
            </a:r>
            <a:endParaRPr lang="en-US" dirty="0">
              <a:solidFill>
                <a:schemeClr val="tx1"/>
              </a:solidFill>
            </a:endParaRPr>
          </a:p>
          <a:p>
            <a:pPr algn="ctr"/>
            <a:r>
              <a:rPr lang="en-US" dirty="0">
                <a:solidFill>
                  <a:schemeClr val="tx1"/>
                </a:solidFill>
              </a:rPr>
              <a:t>Scrum trainer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D615-12D7-A5AE-B63D-2FE17689B05C}"/>
              </a:ext>
            </a:extLst>
          </p:cNvPr>
          <p:cNvSpPr>
            <a:spLocks noGrp="1"/>
          </p:cNvSpPr>
          <p:nvPr>
            <p:ph type="title"/>
          </p:nvPr>
        </p:nvSpPr>
        <p:spPr>
          <a:xfrm>
            <a:off x="1202039" y="520481"/>
            <a:ext cx="6311100" cy="822000"/>
          </a:xfrm>
        </p:spPr>
        <p:txBody>
          <a:bodyPr/>
          <a:lstStyle/>
          <a:p>
            <a:r>
              <a:rPr lang="en-US" sz="4000" dirty="0"/>
              <a:t>About the project</a:t>
            </a:r>
            <a:endParaRPr lang="bg-BG" sz="4000" dirty="0"/>
          </a:p>
        </p:txBody>
      </p:sp>
      <p:sp>
        <p:nvSpPr>
          <p:cNvPr id="3" name="Text Placeholder 2">
            <a:extLst>
              <a:ext uri="{FF2B5EF4-FFF2-40B4-BE49-F238E27FC236}">
                <a16:creationId xmlns:a16="http://schemas.microsoft.com/office/drawing/2014/main" id="{82BE07F3-4FEF-9A21-ABFE-CB4C219EE76D}"/>
              </a:ext>
            </a:extLst>
          </p:cNvPr>
          <p:cNvSpPr>
            <a:spLocks noGrp="1"/>
          </p:cNvSpPr>
          <p:nvPr>
            <p:ph type="body" idx="1"/>
          </p:nvPr>
        </p:nvSpPr>
        <p:spPr>
          <a:xfrm>
            <a:off x="987628" y="1562068"/>
            <a:ext cx="6311100" cy="2388000"/>
          </a:xfrm>
        </p:spPr>
        <p:txBody>
          <a:bodyPr/>
          <a:lstStyle/>
          <a:p>
            <a:pPr algn="ctr"/>
            <a:r>
              <a:rPr lang="en-US" sz="1800" dirty="0"/>
              <a:t>Answering questions about online education involves providing comprehensive and informative responses that address learners' inquiries regarding various aspects of digital learning. Educators and experts in the field strive to offer accurate information, practical advice, and resources to support students navigating online learning platforms, instructional methods, technological tools, and academic challenges. By addressing queries effectively, they empower learners to make informed decisions, enhance their learning experiences, and achieve their educational goals in the online environment.</a:t>
            </a:r>
            <a:endParaRPr lang="bg-BG" sz="1800" dirty="0"/>
          </a:p>
        </p:txBody>
      </p:sp>
    </p:spTree>
    <p:extLst>
      <p:ext uri="{BB962C8B-B14F-4D97-AF65-F5344CB8AC3E}">
        <p14:creationId xmlns:p14="http://schemas.microsoft.com/office/powerpoint/2010/main" val="225595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1A11-94DC-B0C4-D3F6-D6A286E5ADC2}"/>
              </a:ext>
            </a:extLst>
          </p:cNvPr>
          <p:cNvSpPr>
            <a:spLocks noGrp="1"/>
          </p:cNvSpPr>
          <p:nvPr>
            <p:ph type="title"/>
          </p:nvPr>
        </p:nvSpPr>
        <p:spPr/>
        <p:txBody>
          <a:bodyPr/>
          <a:lstStyle/>
          <a:p>
            <a:r>
              <a:rPr lang="en-US" sz="4000" dirty="0"/>
              <a:t>Used Technologies</a:t>
            </a:r>
            <a:endParaRPr lang="bg-BG" sz="4000" dirty="0"/>
          </a:p>
        </p:txBody>
      </p:sp>
      <p:pic>
        <p:nvPicPr>
          <p:cNvPr id="2052" name="Picture 4" descr="Visual Studio - Wikipedia">
            <a:extLst>
              <a:ext uri="{FF2B5EF4-FFF2-40B4-BE49-F238E27FC236}">
                <a16:creationId xmlns:a16="http://schemas.microsoft.com/office/drawing/2014/main" id="{C5045BE3-5552-D43A-C82A-61BFBB1A0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93" y="1300517"/>
            <a:ext cx="1286737" cy="12867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34A4F0E-7E01-C431-0539-680C2715F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98" y="1331254"/>
            <a:ext cx="1333916" cy="124049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Github Logo - Free social media icons">
            <a:extLst>
              <a:ext uri="{FF2B5EF4-FFF2-40B4-BE49-F238E27FC236}">
                <a16:creationId xmlns:a16="http://schemas.microsoft.com/office/drawing/2014/main" id="{C40C8205-AC1F-DDBD-CED4-29C0CEB79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100" y="1369344"/>
            <a:ext cx="1217910" cy="121791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43642BFE-EB7B-7147-76F8-7A698F6145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2749" y="1449425"/>
            <a:ext cx="1074421" cy="120788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Microsoft Word logo and symbol, meaning, history, PNG">
            <a:extLst>
              <a:ext uri="{FF2B5EF4-FFF2-40B4-BE49-F238E27FC236}">
                <a16:creationId xmlns:a16="http://schemas.microsoft.com/office/drawing/2014/main" id="{B2D9D1F0-BE14-7944-E2D2-00490285CD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5074" y="2910538"/>
            <a:ext cx="2003147" cy="1126771"/>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9518A61C-3E57-2D29-F6B3-9F8F7D7A42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9690" y="2910538"/>
            <a:ext cx="1121205" cy="1042682"/>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3BC6DB99-18F2-6D22-A13D-945FAA30EA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1887" y="2745335"/>
            <a:ext cx="1436027" cy="143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81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0ECE7C-7CED-3DDF-1857-772D815637B5}"/>
              </a:ext>
            </a:extLst>
          </p:cNvPr>
          <p:cNvSpPr>
            <a:spLocks noGrp="1"/>
          </p:cNvSpPr>
          <p:nvPr>
            <p:ph type="body" idx="1"/>
          </p:nvPr>
        </p:nvSpPr>
        <p:spPr>
          <a:xfrm>
            <a:off x="868545" y="2571750"/>
            <a:ext cx="6924900" cy="449700"/>
          </a:xfrm>
        </p:spPr>
        <p:txBody>
          <a:bodyPr/>
          <a:lstStyle/>
          <a:p>
            <a:r>
              <a:rPr lang="en-US" sz="4800" dirty="0">
                <a:latin typeface="Montserrat"/>
              </a:rPr>
              <a:t>Now let's jump to the project!</a:t>
            </a:r>
          </a:p>
          <a:p>
            <a:endParaRPr lang="bg-BG" dirty="0"/>
          </a:p>
        </p:txBody>
      </p:sp>
    </p:spTree>
    <p:extLst>
      <p:ext uri="{BB962C8B-B14F-4D97-AF65-F5344CB8AC3E}">
        <p14:creationId xmlns:p14="http://schemas.microsoft.com/office/powerpoint/2010/main" val="222461402"/>
      </p:ext>
    </p:extLst>
  </p:cSld>
  <p:clrMapOvr>
    <a:masterClrMapping/>
  </p:clrMapOvr>
</p:sld>
</file>

<file path=ppt/theme/theme1.xml><?xml version="1.0" encoding="utf-8"?>
<a:theme xmlns:a="http://schemas.openxmlformats.org/drawingml/2006/main" name="Data Center Business Plan Infographics by Slidesgo">
  <a:themeElements>
    <a:clrScheme name="Simple Light">
      <a:dk1>
        <a:srgbClr val="FFFFFF"/>
      </a:dk1>
      <a:lt1>
        <a:srgbClr val="8FFFFF"/>
      </a:lt1>
      <a:dk2>
        <a:srgbClr val="000000"/>
      </a:dk2>
      <a:lt2>
        <a:srgbClr val="606060"/>
      </a:lt2>
      <a:accent1>
        <a:srgbClr val="151B46"/>
      </a:accent1>
      <a:accent2>
        <a:srgbClr val="1D2875"/>
      </a:accent2>
      <a:accent3>
        <a:srgbClr val="2C4ED7"/>
      </a:accent3>
      <a:accent4>
        <a:srgbClr val="95FFAE"/>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118</Words>
  <Application>Microsoft Office PowerPoint</Application>
  <PresentationFormat>On-screen Show (16:9)</PresentationFormat>
  <Paragraphs>16</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Montserrat</vt:lpstr>
      <vt:lpstr>Exo</vt:lpstr>
      <vt:lpstr>Arial</vt:lpstr>
      <vt:lpstr>Roboto Condensed Light</vt:lpstr>
      <vt:lpstr>PT Sans</vt:lpstr>
      <vt:lpstr>Agency FB</vt:lpstr>
      <vt:lpstr>Data Center Business Plan Infographics by Slidesgo</vt:lpstr>
      <vt:lpstr>Space Code</vt:lpstr>
      <vt:lpstr>Our Team</vt:lpstr>
      <vt:lpstr>About the project</vt:lpstr>
      <vt:lpstr>Used Technologies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Masquarade</dc:title>
  <dc:creator>ЯВОР</dc:creator>
  <cp:lastModifiedBy>Явор Димитров Пенков</cp:lastModifiedBy>
  <cp:revision>3</cp:revision>
  <dcterms:modified xsi:type="dcterms:W3CDTF">2024-04-22T18:49:02Z</dcterms:modified>
</cp:coreProperties>
</file>