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6" r:id="rId1"/>
  </p:sldMasterIdLst>
  <p:notesMasterIdLst>
    <p:notesMasterId r:id="rId9"/>
  </p:notesMasterIdLst>
  <p:sldIdLst>
    <p:sldId id="256" r:id="rId2"/>
    <p:sldId id="258" r:id="rId3"/>
    <p:sldId id="265" r:id="rId4"/>
    <p:sldId id="266" r:id="rId5"/>
    <p:sldId id="267" r:id="rId6"/>
    <p:sldId id="268" r:id="rId7"/>
    <p:sldId id="385" r:id="rId8"/>
  </p:sldIdLst>
  <p:sldSz cx="9144000" cy="5143500" type="screen16x9"/>
  <p:notesSz cx="6858000" cy="9144000"/>
  <p:embeddedFontLst>
    <p:embeddedFont>
      <p:font typeface="ADLaM Display" panose="02010000000000000000" pitchFamily="2" charset="0"/>
      <p:regular r:id="rId10"/>
    </p:embeddedFont>
    <p:embeddedFont>
      <p:font typeface="Hammersmith One" panose="02010703030501060504" pitchFamily="2" charset="0"/>
      <p:regular r:id="rId11"/>
    </p:embeddedFont>
    <p:embeddedFont>
      <p:font typeface="Manjari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7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B0A3A3-6425-4763-BDEF-CDF10F4B08E1}">
  <a:tblStyle styleId="{53B0A3A3-6425-4763-BDEF-CDF10F4B08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4D9B676-9783-4AAD-8464-93E90263CAA8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1AB6802-6673-409A-8C18-8E51489EBD90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AB60A55-AC02-496F-9EC0-039E64D27F56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AF69DEE-67BD-4628-A814-9520D6C9CFE0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EB6DCD6-CC10-494B-BBDE-6A961C901232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9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FCF400-4E48-4400-AF18-B90A926B6DA1}" type="doc">
      <dgm:prSet loTypeId="urn:microsoft.com/office/officeart/2005/8/layout/chevron1" loCatId="process" qsTypeId="urn:microsoft.com/office/officeart/2005/8/quickstyle/simple1" qsCatId="simple" csTypeId="urn:microsoft.com/office/officeart/2005/8/colors/accent2_3" csCatId="accent2" phldr="1"/>
      <dgm:spPr/>
    </dgm:pt>
    <dgm:pt modelId="{C11AE5BF-9895-45E0-9F57-A258484EB8EE}">
      <dgm:prSet phldrT="[Text]"/>
      <dgm:spPr/>
      <dgm:t>
        <a:bodyPr/>
        <a:lstStyle/>
        <a:p>
          <a:r>
            <a:rPr lang="en-US" dirty="0"/>
            <a:t>Organization</a:t>
          </a:r>
          <a:endParaRPr lang="bg-BG" dirty="0"/>
        </a:p>
      </dgm:t>
    </dgm:pt>
    <dgm:pt modelId="{A97AAE2F-2FC3-4579-BA2E-9CE62807C78F}" type="parTrans" cxnId="{2B491B50-C4DE-4634-BBAB-91D7D14D5B21}">
      <dgm:prSet/>
      <dgm:spPr/>
      <dgm:t>
        <a:bodyPr/>
        <a:lstStyle/>
        <a:p>
          <a:endParaRPr lang="bg-BG"/>
        </a:p>
      </dgm:t>
    </dgm:pt>
    <dgm:pt modelId="{5616507C-83CA-4CFC-803F-F68CA7DABA54}" type="sibTrans" cxnId="{2B491B50-C4DE-4634-BBAB-91D7D14D5B21}">
      <dgm:prSet/>
      <dgm:spPr/>
      <dgm:t>
        <a:bodyPr/>
        <a:lstStyle/>
        <a:p>
          <a:endParaRPr lang="bg-BG"/>
        </a:p>
      </dgm:t>
    </dgm:pt>
    <dgm:pt modelId="{381DBBED-65B7-44FC-B5C4-49D08DBEAC5A}">
      <dgm:prSet phldrT="[Text]"/>
      <dgm:spPr/>
      <dgm:t>
        <a:bodyPr/>
        <a:lstStyle/>
        <a:p>
          <a:r>
            <a:rPr lang="en-US" dirty="0"/>
            <a:t>Decide on the idea</a:t>
          </a:r>
          <a:endParaRPr lang="bg-BG" dirty="0"/>
        </a:p>
      </dgm:t>
    </dgm:pt>
    <dgm:pt modelId="{74D579DC-822A-4AB2-B223-727B53137BDD}" type="parTrans" cxnId="{DDFE0E4D-8245-4541-95B3-7C76925D9ABD}">
      <dgm:prSet/>
      <dgm:spPr/>
      <dgm:t>
        <a:bodyPr/>
        <a:lstStyle/>
        <a:p>
          <a:endParaRPr lang="bg-BG"/>
        </a:p>
      </dgm:t>
    </dgm:pt>
    <dgm:pt modelId="{AD2E2E1C-BB6F-475C-AED2-0C4D5324FF51}" type="sibTrans" cxnId="{DDFE0E4D-8245-4541-95B3-7C76925D9ABD}">
      <dgm:prSet/>
      <dgm:spPr/>
      <dgm:t>
        <a:bodyPr/>
        <a:lstStyle/>
        <a:p>
          <a:endParaRPr lang="bg-BG"/>
        </a:p>
      </dgm:t>
    </dgm:pt>
    <dgm:pt modelId="{C7AA09E4-BD3F-4E72-8189-251A8B081935}">
      <dgm:prSet phldrT="[Text]"/>
      <dgm:spPr/>
      <dgm:t>
        <a:bodyPr/>
        <a:lstStyle/>
        <a:p>
          <a:r>
            <a:rPr lang="en-US" dirty="0"/>
            <a:t>Development</a:t>
          </a:r>
          <a:endParaRPr lang="bg-BG" dirty="0"/>
        </a:p>
      </dgm:t>
    </dgm:pt>
    <dgm:pt modelId="{A710651C-6B8E-4E63-B6EF-E59745A76FDA}" type="parTrans" cxnId="{858ABBDE-BB95-4A2E-8512-2FDD80CF539A}">
      <dgm:prSet/>
      <dgm:spPr/>
      <dgm:t>
        <a:bodyPr/>
        <a:lstStyle/>
        <a:p>
          <a:endParaRPr lang="bg-BG"/>
        </a:p>
      </dgm:t>
    </dgm:pt>
    <dgm:pt modelId="{9BB2F467-46D0-4B42-94EB-A605BE119897}" type="sibTrans" cxnId="{858ABBDE-BB95-4A2E-8512-2FDD80CF539A}">
      <dgm:prSet/>
      <dgm:spPr/>
      <dgm:t>
        <a:bodyPr/>
        <a:lstStyle/>
        <a:p>
          <a:endParaRPr lang="bg-BG"/>
        </a:p>
      </dgm:t>
    </dgm:pt>
    <dgm:pt modelId="{AC692869-35C7-4006-A8D7-767A03457092}">
      <dgm:prSet phldrT="[Text]"/>
      <dgm:spPr/>
      <dgm:t>
        <a:bodyPr/>
        <a:lstStyle/>
        <a:p>
          <a:r>
            <a:rPr lang="en-US" dirty="0"/>
            <a:t>Presentation</a:t>
          </a:r>
          <a:endParaRPr lang="bg-BG" dirty="0"/>
        </a:p>
      </dgm:t>
    </dgm:pt>
    <dgm:pt modelId="{03B5477D-5D5A-4C27-8085-33A445E7BA88}" type="parTrans" cxnId="{6FAB401E-2761-4E2C-8B05-DE8D80E21231}">
      <dgm:prSet/>
      <dgm:spPr/>
      <dgm:t>
        <a:bodyPr/>
        <a:lstStyle/>
        <a:p>
          <a:endParaRPr lang="bg-BG"/>
        </a:p>
      </dgm:t>
    </dgm:pt>
    <dgm:pt modelId="{453FCD73-D216-416B-9900-9A4D2D0D5380}" type="sibTrans" cxnId="{6FAB401E-2761-4E2C-8B05-DE8D80E21231}">
      <dgm:prSet/>
      <dgm:spPr/>
      <dgm:t>
        <a:bodyPr/>
        <a:lstStyle/>
        <a:p>
          <a:endParaRPr lang="bg-BG"/>
        </a:p>
      </dgm:t>
    </dgm:pt>
    <dgm:pt modelId="{E79AB480-60D6-4F9A-BCF7-1627BEF405B0}" type="pres">
      <dgm:prSet presAssocID="{7CFCF400-4E48-4400-AF18-B90A926B6DA1}" presName="Name0" presStyleCnt="0">
        <dgm:presLayoutVars>
          <dgm:dir/>
          <dgm:animLvl val="lvl"/>
          <dgm:resizeHandles val="exact"/>
        </dgm:presLayoutVars>
      </dgm:prSet>
      <dgm:spPr/>
    </dgm:pt>
    <dgm:pt modelId="{6DBE8C89-0426-4AB2-9E46-B2ECCBE0CAA6}" type="pres">
      <dgm:prSet presAssocID="{C11AE5BF-9895-45E0-9F57-A258484EB8E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6564244-6034-472F-AF35-573C426F7303}" type="pres">
      <dgm:prSet presAssocID="{5616507C-83CA-4CFC-803F-F68CA7DABA54}" presName="parTxOnlySpace" presStyleCnt="0"/>
      <dgm:spPr/>
    </dgm:pt>
    <dgm:pt modelId="{00AB8E34-6391-4FA3-B9C9-5572A19EF36E}" type="pres">
      <dgm:prSet presAssocID="{381DBBED-65B7-44FC-B5C4-49D08DBEAC5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32788DA-5327-41AD-8F43-82D4F832B489}" type="pres">
      <dgm:prSet presAssocID="{AD2E2E1C-BB6F-475C-AED2-0C4D5324FF51}" presName="parTxOnlySpace" presStyleCnt="0"/>
      <dgm:spPr/>
    </dgm:pt>
    <dgm:pt modelId="{757D0772-6817-4B2B-8B43-C0AC5FAEBE05}" type="pres">
      <dgm:prSet presAssocID="{C7AA09E4-BD3F-4E72-8189-251A8B081935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C2608C7-84F2-4CCB-A705-3CF6D9C32613}" type="pres">
      <dgm:prSet presAssocID="{9BB2F467-46D0-4B42-94EB-A605BE119897}" presName="parTxOnlySpace" presStyleCnt="0"/>
      <dgm:spPr/>
    </dgm:pt>
    <dgm:pt modelId="{86FD4909-5908-413E-B5D7-0F3FD0BA41D3}" type="pres">
      <dgm:prSet presAssocID="{AC692869-35C7-4006-A8D7-767A0345709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FAB401E-2761-4E2C-8B05-DE8D80E21231}" srcId="{7CFCF400-4E48-4400-AF18-B90A926B6DA1}" destId="{AC692869-35C7-4006-A8D7-767A03457092}" srcOrd="3" destOrd="0" parTransId="{03B5477D-5D5A-4C27-8085-33A445E7BA88}" sibTransId="{453FCD73-D216-416B-9900-9A4D2D0D5380}"/>
    <dgm:cxn modelId="{F47E0C2F-38B4-4B2F-9C36-3E8DE021880E}" type="presOf" srcId="{381DBBED-65B7-44FC-B5C4-49D08DBEAC5A}" destId="{00AB8E34-6391-4FA3-B9C9-5572A19EF36E}" srcOrd="0" destOrd="0" presId="urn:microsoft.com/office/officeart/2005/8/layout/chevron1"/>
    <dgm:cxn modelId="{8624E26B-8C8D-40CF-B45F-1B444A671896}" type="presOf" srcId="{AC692869-35C7-4006-A8D7-767A03457092}" destId="{86FD4909-5908-413E-B5D7-0F3FD0BA41D3}" srcOrd="0" destOrd="0" presId="urn:microsoft.com/office/officeart/2005/8/layout/chevron1"/>
    <dgm:cxn modelId="{DDFE0E4D-8245-4541-95B3-7C76925D9ABD}" srcId="{7CFCF400-4E48-4400-AF18-B90A926B6DA1}" destId="{381DBBED-65B7-44FC-B5C4-49D08DBEAC5A}" srcOrd="1" destOrd="0" parTransId="{74D579DC-822A-4AB2-B223-727B53137BDD}" sibTransId="{AD2E2E1C-BB6F-475C-AED2-0C4D5324FF51}"/>
    <dgm:cxn modelId="{2B491B50-C4DE-4634-BBAB-91D7D14D5B21}" srcId="{7CFCF400-4E48-4400-AF18-B90A926B6DA1}" destId="{C11AE5BF-9895-45E0-9F57-A258484EB8EE}" srcOrd="0" destOrd="0" parTransId="{A97AAE2F-2FC3-4579-BA2E-9CE62807C78F}" sibTransId="{5616507C-83CA-4CFC-803F-F68CA7DABA54}"/>
    <dgm:cxn modelId="{24AA4991-849E-4BEC-A51E-022F62D80C4B}" type="presOf" srcId="{7CFCF400-4E48-4400-AF18-B90A926B6DA1}" destId="{E79AB480-60D6-4F9A-BCF7-1627BEF405B0}" srcOrd="0" destOrd="0" presId="urn:microsoft.com/office/officeart/2005/8/layout/chevron1"/>
    <dgm:cxn modelId="{BCE8F7A3-58B4-46DA-8AE8-9E0B2E41A172}" type="presOf" srcId="{C11AE5BF-9895-45E0-9F57-A258484EB8EE}" destId="{6DBE8C89-0426-4AB2-9E46-B2ECCBE0CAA6}" srcOrd="0" destOrd="0" presId="urn:microsoft.com/office/officeart/2005/8/layout/chevron1"/>
    <dgm:cxn modelId="{858ABBDE-BB95-4A2E-8512-2FDD80CF539A}" srcId="{7CFCF400-4E48-4400-AF18-B90A926B6DA1}" destId="{C7AA09E4-BD3F-4E72-8189-251A8B081935}" srcOrd="2" destOrd="0" parTransId="{A710651C-6B8E-4E63-B6EF-E59745A76FDA}" sibTransId="{9BB2F467-46D0-4B42-94EB-A605BE119897}"/>
    <dgm:cxn modelId="{91B879FF-711F-4EA8-A17E-9C45569D87FE}" type="presOf" srcId="{C7AA09E4-BD3F-4E72-8189-251A8B081935}" destId="{757D0772-6817-4B2B-8B43-C0AC5FAEBE05}" srcOrd="0" destOrd="0" presId="urn:microsoft.com/office/officeart/2005/8/layout/chevron1"/>
    <dgm:cxn modelId="{0EBA951E-0AB9-400B-89BA-91CFFAEBA77E}" type="presParOf" srcId="{E79AB480-60D6-4F9A-BCF7-1627BEF405B0}" destId="{6DBE8C89-0426-4AB2-9E46-B2ECCBE0CAA6}" srcOrd="0" destOrd="0" presId="urn:microsoft.com/office/officeart/2005/8/layout/chevron1"/>
    <dgm:cxn modelId="{A6DB5535-D82F-4649-A129-53957518ADFA}" type="presParOf" srcId="{E79AB480-60D6-4F9A-BCF7-1627BEF405B0}" destId="{66564244-6034-472F-AF35-573C426F7303}" srcOrd="1" destOrd="0" presId="urn:microsoft.com/office/officeart/2005/8/layout/chevron1"/>
    <dgm:cxn modelId="{CE216789-B992-492A-B3CF-000FA18BEE38}" type="presParOf" srcId="{E79AB480-60D6-4F9A-BCF7-1627BEF405B0}" destId="{00AB8E34-6391-4FA3-B9C9-5572A19EF36E}" srcOrd="2" destOrd="0" presId="urn:microsoft.com/office/officeart/2005/8/layout/chevron1"/>
    <dgm:cxn modelId="{E5BE369B-5EB9-426D-8AF1-5DCFD782E768}" type="presParOf" srcId="{E79AB480-60D6-4F9A-BCF7-1627BEF405B0}" destId="{F32788DA-5327-41AD-8F43-82D4F832B489}" srcOrd="3" destOrd="0" presId="urn:microsoft.com/office/officeart/2005/8/layout/chevron1"/>
    <dgm:cxn modelId="{59EDAE51-2E4B-4945-98E8-C2F69B553EF1}" type="presParOf" srcId="{E79AB480-60D6-4F9A-BCF7-1627BEF405B0}" destId="{757D0772-6817-4B2B-8B43-C0AC5FAEBE05}" srcOrd="4" destOrd="0" presId="urn:microsoft.com/office/officeart/2005/8/layout/chevron1"/>
    <dgm:cxn modelId="{56D06146-8DAA-4A46-8170-4C710C9F9A13}" type="presParOf" srcId="{E79AB480-60D6-4F9A-BCF7-1627BEF405B0}" destId="{AC2608C7-84F2-4CCB-A705-3CF6D9C32613}" srcOrd="5" destOrd="0" presId="urn:microsoft.com/office/officeart/2005/8/layout/chevron1"/>
    <dgm:cxn modelId="{177CFA50-B60E-4932-974B-2145597A5DE8}" type="presParOf" srcId="{E79AB480-60D6-4F9A-BCF7-1627BEF405B0}" destId="{86FD4909-5908-413E-B5D7-0F3FD0BA41D3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E8C89-0426-4AB2-9E46-B2ECCBE0CAA6}">
      <dsp:nvSpPr>
        <dsp:cNvPr id="0" name=""/>
        <dsp:cNvSpPr/>
      </dsp:nvSpPr>
      <dsp:spPr>
        <a:xfrm>
          <a:off x="3471" y="1841227"/>
          <a:ext cx="2020611" cy="808244"/>
        </a:xfrm>
        <a:prstGeom prst="chevron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Organization</a:t>
          </a:r>
          <a:endParaRPr lang="bg-BG" sz="1500" kern="1200" dirty="0"/>
        </a:p>
      </dsp:txBody>
      <dsp:txXfrm>
        <a:off x="407593" y="1841227"/>
        <a:ext cx="1212367" cy="808244"/>
      </dsp:txXfrm>
    </dsp:sp>
    <dsp:sp modelId="{00AB8E34-6391-4FA3-B9C9-5572A19EF36E}">
      <dsp:nvSpPr>
        <dsp:cNvPr id="0" name=""/>
        <dsp:cNvSpPr/>
      </dsp:nvSpPr>
      <dsp:spPr>
        <a:xfrm>
          <a:off x="1822021" y="1841227"/>
          <a:ext cx="2020611" cy="808244"/>
        </a:xfrm>
        <a:prstGeom prst="chevron">
          <a:avLst/>
        </a:prstGeom>
        <a:solidFill>
          <a:schemeClr val="accent2">
            <a:shade val="80000"/>
            <a:hueOff val="22010"/>
            <a:satOff val="-2209"/>
            <a:lumOff val="125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Decide on the idea</a:t>
          </a:r>
          <a:endParaRPr lang="bg-BG" sz="1500" kern="1200" dirty="0"/>
        </a:p>
      </dsp:txBody>
      <dsp:txXfrm>
        <a:off x="2226143" y="1841227"/>
        <a:ext cx="1212367" cy="808244"/>
      </dsp:txXfrm>
    </dsp:sp>
    <dsp:sp modelId="{757D0772-6817-4B2B-8B43-C0AC5FAEBE05}">
      <dsp:nvSpPr>
        <dsp:cNvPr id="0" name=""/>
        <dsp:cNvSpPr/>
      </dsp:nvSpPr>
      <dsp:spPr>
        <a:xfrm>
          <a:off x="3640571" y="1841227"/>
          <a:ext cx="2020611" cy="808244"/>
        </a:xfrm>
        <a:prstGeom prst="chevron">
          <a:avLst/>
        </a:prstGeom>
        <a:solidFill>
          <a:schemeClr val="accent2">
            <a:shade val="80000"/>
            <a:hueOff val="44019"/>
            <a:satOff val="-4417"/>
            <a:lumOff val="2510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Development</a:t>
          </a:r>
          <a:endParaRPr lang="bg-BG" sz="1500" kern="1200" dirty="0"/>
        </a:p>
      </dsp:txBody>
      <dsp:txXfrm>
        <a:off x="4044693" y="1841227"/>
        <a:ext cx="1212367" cy="808244"/>
      </dsp:txXfrm>
    </dsp:sp>
    <dsp:sp modelId="{86FD4909-5908-413E-B5D7-0F3FD0BA41D3}">
      <dsp:nvSpPr>
        <dsp:cNvPr id="0" name=""/>
        <dsp:cNvSpPr/>
      </dsp:nvSpPr>
      <dsp:spPr>
        <a:xfrm>
          <a:off x="5459122" y="1841227"/>
          <a:ext cx="2020611" cy="808244"/>
        </a:xfrm>
        <a:prstGeom prst="chevron">
          <a:avLst/>
        </a:prstGeom>
        <a:solidFill>
          <a:schemeClr val="accent2">
            <a:shade val="80000"/>
            <a:hueOff val="66029"/>
            <a:satOff val="-6626"/>
            <a:lumOff val="3766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Presentation</a:t>
          </a:r>
          <a:endParaRPr lang="bg-BG" sz="1500" kern="1200" dirty="0"/>
        </a:p>
      </dsp:txBody>
      <dsp:txXfrm>
        <a:off x="5863244" y="1841227"/>
        <a:ext cx="1212367" cy="808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3" name="Google Shape;20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5" name="Google Shape;2015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gc33250489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8" name="Google Shape;2088;gc33250489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gc72ba98ae8_1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8" name="Google Shape;2098;gc72ba98ae8_1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gc72ba98ae8_1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2" name="Google Shape;2102;gc72ba98ae8_1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gfbfe6ab361_1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6" name="Google Shape;2106;gfbfe6ab361_1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gc72ba98ae8_1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2" name="Google Shape;2102;gc72ba98ae8_1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1579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6710333" y="1328994"/>
            <a:ext cx="2375400" cy="237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3"/>
          <p:cNvGrpSpPr/>
          <p:nvPr/>
        </p:nvGrpSpPr>
        <p:grpSpPr>
          <a:xfrm>
            <a:off x="6352643" y="607781"/>
            <a:ext cx="2270935" cy="2260334"/>
            <a:chOff x="6762468" y="1386456"/>
            <a:chExt cx="2270935" cy="2260334"/>
          </a:xfrm>
        </p:grpSpPr>
        <p:sp>
          <p:nvSpPr>
            <p:cNvPr id="54" name="Google Shape;54;p3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 rot="8100000">
            <a:off x="402124" y="-935267"/>
            <a:ext cx="1938844" cy="3305623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"/>
          <p:cNvSpPr/>
          <p:nvPr/>
        </p:nvSpPr>
        <p:spPr>
          <a:xfrm>
            <a:off x="641525" y="2945026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7" name="Google Shape;217;p13">
            <a:hlinkClick r:id="rId2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0" name="Google Shape;220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3">
            <a:hlinkClick r:id="rId2" action="ppaction://hlinksldjump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7" name="Google Shape;227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2" name="Google Shape;232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7"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38"/>
          <p:cNvGrpSpPr/>
          <p:nvPr/>
        </p:nvGrpSpPr>
        <p:grpSpPr>
          <a:xfrm flipH="1">
            <a:off x="6914055" y="-80449"/>
            <a:ext cx="2277317" cy="5304377"/>
            <a:chOff x="224725" y="566950"/>
            <a:chExt cx="1850875" cy="4311100"/>
          </a:xfrm>
        </p:grpSpPr>
        <p:sp>
          <p:nvSpPr>
            <p:cNvPr id="951" name="Google Shape;951;p38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5" name="Google Shape;975;p38"/>
          <p:cNvSpPr/>
          <p:nvPr/>
        </p:nvSpPr>
        <p:spPr>
          <a:xfrm rot="5400000" flipH="1">
            <a:off x="-2397294" y="-774472"/>
            <a:ext cx="5570538" cy="362945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8"/>
          <p:cNvSpPr/>
          <p:nvPr/>
        </p:nvSpPr>
        <p:spPr>
          <a:xfrm rot="-7977677">
            <a:off x="6626195" y="240794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8"/>
          <p:cNvSpPr/>
          <p:nvPr/>
        </p:nvSpPr>
        <p:spPr>
          <a:xfrm rot="667591">
            <a:off x="5320685" y="2755692"/>
            <a:ext cx="1938907" cy="3305731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9" name="Google Shape;979;p38"/>
          <p:cNvSpPr txBox="1">
            <a:spLocks noGrp="1"/>
          </p:cNvSpPr>
          <p:nvPr>
            <p:ph type="subTitle" idx="1"/>
          </p:nvPr>
        </p:nvSpPr>
        <p:spPr>
          <a:xfrm>
            <a:off x="1613400" y="132395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0" name="Google Shape;980;p38"/>
          <p:cNvSpPr txBox="1">
            <a:spLocks noGrp="1"/>
          </p:cNvSpPr>
          <p:nvPr>
            <p:ph type="subTitle" idx="2"/>
          </p:nvPr>
        </p:nvSpPr>
        <p:spPr>
          <a:xfrm>
            <a:off x="1613400" y="2377655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1" name="Google Shape;981;p38"/>
          <p:cNvSpPr txBox="1">
            <a:spLocks noGrp="1"/>
          </p:cNvSpPr>
          <p:nvPr>
            <p:ph type="subTitle" idx="3"/>
          </p:nvPr>
        </p:nvSpPr>
        <p:spPr>
          <a:xfrm>
            <a:off x="1613400" y="179169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38"/>
          <p:cNvSpPr txBox="1">
            <a:spLocks noGrp="1"/>
          </p:cNvSpPr>
          <p:nvPr>
            <p:ph type="subTitle" idx="4"/>
          </p:nvPr>
        </p:nvSpPr>
        <p:spPr>
          <a:xfrm>
            <a:off x="1613400" y="2845395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3" name="Google Shape;983;p38"/>
          <p:cNvSpPr txBox="1">
            <a:spLocks noGrp="1"/>
          </p:cNvSpPr>
          <p:nvPr>
            <p:ph type="subTitle" idx="5"/>
          </p:nvPr>
        </p:nvSpPr>
        <p:spPr>
          <a:xfrm>
            <a:off x="1613400" y="343136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4" name="Google Shape;984;p38"/>
          <p:cNvSpPr txBox="1">
            <a:spLocks noGrp="1"/>
          </p:cNvSpPr>
          <p:nvPr>
            <p:ph type="subTitle" idx="6"/>
          </p:nvPr>
        </p:nvSpPr>
        <p:spPr>
          <a:xfrm>
            <a:off x="1613400" y="389910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63"/>
          <p:cNvSpPr/>
          <p:nvPr/>
        </p:nvSpPr>
        <p:spPr>
          <a:xfrm rot="288678" flipH="1">
            <a:off x="-1270417" y="553336"/>
            <a:ext cx="4658411" cy="476518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63"/>
          <p:cNvSpPr/>
          <p:nvPr/>
        </p:nvSpPr>
        <p:spPr>
          <a:xfrm>
            <a:off x="1334050" y="1127073"/>
            <a:ext cx="1522302" cy="1342795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4" name="Google Shape;1554;p63"/>
          <p:cNvGrpSpPr/>
          <p:nvPr/>
        </p:nvGrpSpPr>
        <p:grpSpPr>
          <a:xfrm>
            <a:off x="5119018" y="713081"/>
            <a:ext cx="2270935" cy="2260334"/>
            <a:chOff x="6762468" y="1386456"/>
            <a:chExt cx="2270935" cy="2260334"/>
          </a:xfrm>
        </p:grpSpPr>
        <p:sp>
          <p:nvSpPr>
            <p:cNvPr id="1555" name="Google Shape;1555;p63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63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3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3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3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3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63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3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63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3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3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3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3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3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3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3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3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3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3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3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3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3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3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3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3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3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3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3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3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3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3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63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3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8" name="Google Shape;1588;p63"/>
          <p:cNvSpPr/>
          <p:nvPr/>
        </p:nvSpPr>
        <p:spPr>
          <a:xfrm rot="-1848056" flipH="1">
            <a:off x="7756025" y="2517986"/>
            <a:ext cx="1938888" cy="3305698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"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0" name="Google Shape;1590;p64"/>
          <p:cNvGrpSpPr/>
          <p:nvPr/>
        </p:nvGrpSpPr>
        <p:grpSpPr>
          <a:xfrm>
            <a:off x="5" y="-80449"/>
            <a:ext cx="2277317" cy="5304377"/>
            <a:chOff x="224725" y="566950"/>
            <a:chExt cx="1850875" cy="4311100"/>
          </a:xfrm>
        </p:grpSpPr>
        <p:sp>
          <p:nvSpPr>
            <p:cNvPr id="1591" name="Google Shape;1591;p64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4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4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4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4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4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4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4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4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4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4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4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4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4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4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4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4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4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4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4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4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4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4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4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5" name="Google Shape;1615;p64"/>
          <p:cNvSpPr/>
          <p:nvPr/>
        </p:nvSpPr>
        <p:spPr>
          <a:xfrm rot="-3415034" flipH="1">
            <a:off x="5349941" y="647072"/>
            <a:ext cx="4814608" cy="409530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6" name="Google Shape;1616;p64"/>
          <p:cNvSpPr/>
          <p:nvPr/>
        </p:nvSpPr>
        <p:spPr>
          <a:xfrm rot="1379372">
            <a:off x="5149944" y="2281365"/>
            <a:ext cx="1343009" cy="1754062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7" name="Google Shape;1617;p64"/>
          <p:cNvSpPr/>
          <p:nvPr/>
        </p:nvSpPr>
        <p:spPr>
          <a:xfrm>
            <a:off x="-767475" y="502200"/>
            <a:ext cx="2264661" cy="19975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39">
    <p:spTree>
      <p:nvGrpSpPr>
        <p:cNvPr id="1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67"/>
          <p:cNvSpPr/>
          <p:nvPr/>
        </p:nvSpPr>
        <p:spPr>
          <a:xfrm rot="10511381">
            <a:off x="-1265831" y="-734711"/>
            <a:ext cx="4829256" cy="4097619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" name="Google Shape;1677;p67"/>
          <p:cNvSpPr/>
          <p:nvPr/>
        </p:nvSpPr>
        <p:spPr>
          <a:xfrm rot="-10501983">
            <a:off x="1509091" y="1907610"/>
            <a:ext cx="1554685" cy="1491763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" name="Google Shape;1678;p67"/>
          <p:cNvSpPr/>
          <p:nvPr/>
        </p:nvSpPr>
        <p:spPr>
          <a:xfrm rot="-8951944">
            <a:off x="6375575" y="-475064"/>
            <a:ext cx="1938888" cy="3305698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" name="Google Shape;1679;p67"/>
          <p:cNvSpPr/>
          <p:nvPr/>
        </p:nvSpPr>
        <p:spPr>
          <a:xfrm rot="9803796" flipH="1">
            <a:off x="6385819" y="2177042"/>
            <a:ext cx="3403937" cy="3389824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0" name="Google Shape;1680;p67"/>
          <p:cNvGrpSpPr/>
          <p:nvPr/>
        </p:nvGrpSpPr>
        <p:grpSpPr>
          <a:xfrm rot="10800000" flipH="1">
            <a:off x="2190691" y="1431495"/>
            <a:ext cx="1696762" cy="1688828"/>
            <a:chOff x="2414491" y="671177"/>
            <a:chExt cx="1830972" cy="1822411"/>
          </a:xfrm>
        </p:grpSpPr>
        <p:sp>
          <p:nvSpPr>
            <p:cNvPr id="1681" name="Google Shape;1681;p6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6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6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6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6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6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6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6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6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6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6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6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6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6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6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6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6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6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6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6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6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6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6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6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6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6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6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6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6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6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6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6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6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6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4250" y="445025"/>
            <a:ext cx="805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4250" y="1152475"/>
            <a:ext cx="8055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84" r:id="rId5"/>
    <p:sldLayoutId id="2147483709" r:id="rId6"/>
    <p:sldLayoutId id="2147483710" r:id="rId7"/>
    <p:sldLayoutId id="2147483713" r:id="rId8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p83"/>
          <p:cNvSpPr txBox="1">
            <a:spLocks noGrp="1"/>
          </p:cNvSpPr>
          <p:nvPr>
            <p:ph type="ctrTitle"/>
          </p:nvPr>
        </p:nvSpPr>
        <p:spPr>
          <a:xfrm>
            <a:off x="4040808" y="2571750"/>
            <a:ext cx="4471820" cy="16774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Project’s presentation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8CB6229-9E82-A8B5-953D-1EA073A45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8458" y="868021"/>
            <a:ext cx="4705350" cy="2657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8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020" name="Google Shape;2020;p85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822258" y="1424950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Our team</a:t>
            </a:r>
            <a:endParaRPr dirty="0"/>
          </a:p>
        </p:txBody>
      </p:sp>
      <p:sp>
        <p:nvSpPr>
          <p:cNvPr id="2021" name="Google Shape;2021;p85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5971454" y="1441221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uFill>
                  <a:noFill/>
                </a:uFill>
              </a:rPr>
              <a:t>Stages of realization</a:t>
            </a:r>
            <a:endParaRPr dirty="0"/>
          </a:p>
        </p:txBody>
      </p:sp>
      <p:sp>
        <p:nvSpPr>
          <p:cNvPr id="2022" name="Google Shape;2022;p85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872525" y="2917391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uFill>
                  <a:noFill/>
                </a:uFill>
              </a:rPr>
              <a:t>Our goal</a:t>
            </a:r>
            <a:endParaRPr dirty="0"/>
          </a:p>
        </p:txBody>
      </p:sp>
      <p:sp>
        <p:nvSpPr>
          <p:cNvPr id="2023" name="Google Shape;2023;p85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5971454" y="2831163"/>
            <a:ext cx="1750146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Used technologies</a:t>
            </a:r>
            <a:endParaRPr dirty="0"/>
          </a:p>
        </p:txBody>
      </p:sp>
      <p:sp>
        <p:nvSpPr>
          <p:cNvPr id="2026" name="Google Shape;2026;p85">
            <a:hlinkClick r:id="rId3" action="ppaction://hlinksldjump"/>
          </p:cNvPr>
          <p:cNvSpPr txBox="1">
            <a:spLocks noGrp="1"/>
          </p:cNvSpPr>
          <p:nvPr>
            <p:ph type="title" idx="9"/>
          </p:nvPr>
        </p:nvSpPr>
        <p:spPr>
          <a:xfrm>
            <a:off x="1276125" y="1446550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0474B"/>
                </a:solidFill>
                <a:uFill>
                  <a:noFill/>
                </a:uFill>
              </a:rPr>
              <a:t>01</a:t>
            </a:r>
            <a:endParaRPr dirty="0">
              <a:solidFill>
                <a:srgbClr val="40474B"/>
              </a:solidFill>
            </a:endParaRPr>
          </a:p>
        </p:txBody>
      </p:sp>
      <p:sp>
        <p:nvSpPr>
          <p:cNvPr id="2027" name="Google Shape;2027;p85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5512943" y="1492020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0474B"/>
                </a:solidFill>
                <a:uFill>
                  <a:noFill/>
                </a:uFill>
              </a:rPr>
              <a:t>03</a:t>
            </a:r>
            <a:endParaRPr dirty="0">
              <a:solidFill>
                <a:srgbClr val="40474B"/>
              </a:solidFill>
            </a:endParaRPr>
          </a:p>
        </p:txBody>
      </p:sp>
      <p:sp>
        <p:nvSpPr>
          <p:cNvPr id="2028" name="Google Shape;2028;p85">
            <a:hlinkClick r:id="" action="ppaction://noaction"/>
          </p:cNvPr>
          <p:cNvSpPr txBox="1">
            <a:spLocks noGrp="1"/>
          </p:cNvSpPr>
          <p:nvPr>
            <p:ph type="title" idx="14"/>
          </p:nvPr>
        </p:nvSpPr>
        <p:spPr>
          <a:xfrm>
            <a:off x="1298612" y="2960684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lvl="0"/>
            <a:r>
              <a:rPr lang="en" dirty="0">
                <a:uFill>
                  <a:noFill/>
                </a:uFill>
                <a:hlinkClick r:id="" action="ppaction://noaction"/>
              </a:rPr>
              <a:t>02</a:t>
            </a:r>
            <a:endParaRPr dirty="0"/>
          </a:p>
        </p:txBody>
      </p:sp>
      <p:sp>
        <p:nvSpPr>
          <p:cNvPr id="22" name="Google Shape;2028;p85">
            <a:hlinkClick r:id="" action="ppaction://noaction"/>
            <a:extLst>
              <a:ext uri="{FF2B5EF4-FFF2-40B4-BE49-F238E27FC236}">
                <a16:creationId xmlns:a16="http://schemas.microsoft.com/office/drawing/2014/main" id="{AED9A1F5-8F1B-F616-EADD-7EE825B878FE}"/>
              </a:ext>
            </a:extLst>
          </p:cNvPr>
          <p:cNvSpPr txBox="1">
            <a:spLocks/>
          </p:cNvSpPr>
          <p:nvPr/>
        </p:nvSpPr>
        <p:spPr>
          <a:xfrm>
            <a:off x="5512943" y="2968875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2400" b="1" i="0" u="none" strike="noStrike" cap="none">
                <a:solidFill>
                  <a:schemeClr val="accent5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" dirty="0">
                <a:solidFill>
                  <a:srgbClr val="40474B"/>
                </a:solidFill>
                <a:uFill>
                  <a:noFill/>
                </a:uFill>
              </a:rPr>
              <a:t>04</a:t>
            </a:r>
            <a:endParaRPr lang="en" dirty="0">
              <a:solidFill>
                <a:srgbClr val="40474B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p92"/>
          <p:cNvSpPr txBox="1">
            <a:spLocks noGrp="1"/>
          </p:cNvSpPr>
          <p:nvPr>
            <p:ph type="title"/>
          </p:nvPr>
        </p:nvSpPr>
        <p:spPr>
          <a:xfrm>
            <a:off x="1765300" y="88082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Our team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091" name="Google Shape;2091;p92"/>
          <p:cNvSpPr txBox="1">
            <a:spLocks noGrp="1"/>
          </p:cNvSpPr>
          <p:nvPr>
            <p:ph type="title" idx="2"/>
          </p:nvPr>
        </p:nvSpPr>
        <p:spPr>
          <a:xfrm>
            <a:off x="-702129" y="152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2" name="Picture 1" descr="A picture containing person, wall, indoor, posing&#10;&#10;Description automatically generated">
            <a:extLst>
              <a:ext uri="{FF2B5EF4-FFF2-40B4-BE49-F238E27FC236}">
                <a16:creationId xmlns:a16="http://schemas.microsoft.com/office/drawing/2014/main" id="{44412438-91D5-62CF-72A7-4F30A784B2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79" t="3848" r="15277" b="8047"/>
          <a:stretch/>
        </p:blipFill>
        <p:spPr>
          <a:xfrm>
            <a:off x="571088" y="1060970"/>
            <a:ext cx="1194212" cy="1510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CA184F-FE83-2DB9-9527-A4CA80C44C17}"/>
              </a:ext>
            </a:extLst>
          </p:cNvPr>
          <p:cNvSpPr txBox="1"/>
          <p:nvPr/>
        </p:nvSpPr>
        <p:spPr>
          <a:xfrm>
            <a:off x="293503" y="2571750"/>
            <a:ext cx="1893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Nadezhda Ivanova 10</a:t>
            </a:r>
            <a:r>
              <a:rPr lang="en-US" baseline="300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th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grade</a:t>
            </a:r>
            <a:endParaRPr lang="bg-BG" dirty="0"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6D5D79-748E-372F-FBC6-3B965240CD4F}"/>
              </a:ext>
            </a:extLst>
          </p:cNvPr>
          <p:cNvSpPr txBox="1"/>
          <p:nvPr/>
        </p:nvSpPr>
        <p:spPr>
          <a:xfrm>
            <a:off x="293503" y="2941081"/>
            <a:ext cx="1544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Scrum Trainer</a:t>
            </a:r>
            <a:endParaRPr lang="bg-BG" dirty="0"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C2D00AF9-66DE-B433-10C9-B99F514AAA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6" t="7890"/>
          <a:stretch/>
        </p:blipFill>
        <p:spPr bwMode="auto">
          <a:xfrm>
            <a:off x="2392631" y="1060970"/>
            <a:ext cx="1533142" cy="1510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F222AC-4893-E2DE-28FE-36AF3EEECFAE}"/>
              </a:ext>
            </a:extLst>
          </p:cNvPr>
          <p:cNvSpPr txBox="1"/>
          <p:nvPr/>
        </p:nvSpPr>
        <p:spPr>
          <a:xfrm>
            <a:off x="2210989" y="2571750"/>
            <a:ext cx="1896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Valeria </a:t>
            </a:r>
            <a:r>
              <a:rPr lang="en-US" dirty="0" err="1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Chavdarova</a:t>
            </a:r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10</a:t>
            </a:r>
            <a:r>
              <a:rPr lang="en-US" baseline="300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th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grade</a:t>
            </a:r>
            <a:endParaRPr lang="bg-BG" dirty="0"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3EBC7D-AF35-DB77-D950-3C7DD82DFAA5}"/>
              </a:ext>
            </a:extLst>
          </p:cNvPr>
          <p:cNvSpPr txBox="1"/>
          <p:nvPr/>
        </p:nvSpPr>
        <p:spPr>
          <a:xfrm>
            <a:off x="2201819" y="2941081"/>
            <a:ext cx="191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Back-End developer</a:t>
            </a:r>
            <a:endParaRPr lang="bg-BG" dirty="0"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D140F9-F1A0-490E-81A5-ADD8D8C637FD}"/>
              </a:ext>
            </a:extLst>
          </p:cNvPr>
          <p:cNvSpPr txBox="1"/>
          <p:nvPr/>
        </p:nvSpPr>
        <p:spPr>
          <a:xfrm>
            <a:off x="6355860" y="3095195"/>
            <a:ext cx="191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Back-End developer</a:t>
            </a:r>
            <a:endParaRPr lang="bg-BG" dirty="0"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ABB5B9-DE90-04D4-3BEF-E76DF19D6BE4}"/>
              </a:ext>
            </a:extLst>
          </p:cNvPr>
          <p:cNvSpPr txBox="1"/>
          <p:nvPr/>
        </p:nvSpPr>
        <p:spPr>
          <a:xfrm>
            <a:off x="4278396" y="2978063"/>
            <a:ext cx="191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Back-End developer</a:t>
            </a:r>
            <a:endParaRPr lang="bg-BG" dirty="0"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A482F-262B-1776-D695-30A7EDB5C415}"/>
              </a:ext>
            </a:extLst>
          </p:cNvPr>
          <p:cNvSpPr txBox="1"/>
          <p:nvPr/>
        </p:nvSpPr>
        <p:spPr>
          <a:xfrm>
            <a:off x="6639263" y="4612479"/>
            <a:ext cx="191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Back-End developer</a:t>
            </a:r>
            <a:endParaRPr lang="bg-BG" dirty="0"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AFF4FD-55C0-03DC-B145-61A8F4215F46}"/>
              </a:ext>
            </a:extLst>
          </p:cNvPr>
          <p:cNvSpPr txBox="1"/>
          <p:nvPr/>
        </p:nvSpPr>
        <p:spPr>
          <a:xfrm>
            <a:off x="648073" y="4612479"/>
            <a:ext cx="191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Back-End developer</a:t>
            </a:r>
            <a:endParaRPr lang="bg-BG" dirty="0"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DC3A175-96DC-7459-C1BC-7916D6310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797" y="1082011"/>
            <a:ext cx="1533142" cy="15331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1B0A78-4DD4-AABE-3616-BE34595EF9BF}"/>
              </a:ext>
            </a:extLst>
          </p:cNvPr>
          <p:cNvSpPr txBox="1"/>
          <p:nvPr/>
        </p:nvSpPr>
        <p:spPr>
          <a:xfrm>
            <a:off x="4280853" y="2608732"/>
            <a:ext cx="1694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Antonia </a:t>
            </a:r>
            <a:r>
              <a:rPr lang="en-US" dirty="0" err="1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Taneva</a:t>
            </a:r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10</a:t>
            </a:r>
            <a:r>
              <a:rPr lang="en-US" baseline="300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th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grade</a:t>
            </a:r>
            <a:endParaRPr lang="bg-BG" dirty="0"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172DCE-7819-B10A-D650-993B139C37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1316" y="1036767"/>
            <a:ext cx="1533141" cy="15331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82FBC9-0E13-CBD1-5010-898AFB8B2346}"/>
              </a:ext>
            </a:extLst>
          </p:cNvPr>
          <p:cNvSpPr txBox="1"/>
          <p:nvPr/>
        </p:nvSpPr>
        <p:spPr>
          <a:xfrm>
            <a:off x="6411316" y="2571750"/>
            <a:ext cx="1914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Ivan-</a:t>
            </a:r>
            <a:r>
              <a:rPr lang="en-US" dirty="0" err="1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Michail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Ivanov</a:t>
            </a:r>
          </a:p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9</a:t>
            </a:r>
            <a:r>
              <a:rPr lang="en-US" baseline="300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th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 grade</a:t>
            </a:r>
            <a:endParaRPr lang="bg-BG" dirty="0"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DDFBEA6-9534-416E-7BF7-18F6CB4650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9936" y="3372891"/>
            <a:ext cx="1547479" cy="154747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1B3B3A2-0B04-A081-354A-F56A6DB4EA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0038" y="3387116"/>
            <a:ext cx="1533140" cy="15331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2BF3D31-F7F8-8626-634C-3F68D56C7B42}"/>
              </a:ext>
            </a:extLst>
          </p:cNvPr>
          <p:cNvSpPr txBox="1"/>
          <p:nvPr/>
        </p:nvSpPr>
        <p:spPr>
          <a:xfrm>
            <a:off x="6639263" y="4127042"/>
            <a:ext cx="1893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Pavlin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dirty="0" err="1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Peev</a:t>
            </a:r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9</a:t>
            </a:r>
            <a:r>
              <a:rPr lang="en-US" baseline="300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th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 grade</a:t>
            </a:r>
            <a:endParaRPr lang="bg-BG" dirty="0"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CC737A-E9AD-9839-E1F6-AD7FCFE2482E}"/>
              </a:ext>
            </a:extLst>
          </p:cNvPr>
          <p:cNvSpPr txBox="1"/>
          <p:nvPr/>
        </p:nvSpPr>
        <p:spPr>
          <a:xfrm>
            <a:off x="1156075" y="4196981"/>
            <a:ext cx="1893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Nikolay </a:t>
            </a:r>
            <a:r>
              <a:rPr lang="en-US" dirty="0" err="1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Kulov</a:t>
            </a:r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9</a:t>
            </a:r>
            <a:r>
              <a:rPr lang="en-US" baseline="300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th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 grade</a:t>
            </a:r>
            <a:endParaRPr lang="bg-BG" dirty="0"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AC4A0D-F969-BFC5-8C96-4E8DB7B54E6F}"/>
              </a:ext>
            </a:extLst>
          </p:cNvPr>
          <p:cNvSpPr txBox="1"/>
          <p:nvPr/>
        </p:nvSpPr>
        <p:spPr>
          <a:xfrm>
            <a:off x="2598057" y="1910030"/>
            <a:ext cx="3410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The main goal of the game is to make learning more interesting and easier for the player.</a:t>
            </a:r>
            <a:endParaRPr lang="bg-BG" sz="2000" dirty="0"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Google Shape;2090;p92">
            <a:extLst>
              <a:ext uri="{FF2B5EF4-FFF2-40B4-BE49-F238E27FC236}">
                <a16:creationId xmlns:a16="http://schemas.microsoft.com/office/drawing/2014/main" id="{7022EFF0-9EBA-4ADA-D9BB-38109C3DEA90}"/>
              </a:ext>
            </a:extLst>
          </p:cNvPr>
          <p:cNvSpPr txBox="1">
            <a:spLocks/>
          </p:cNvSpPr>
          <p:nvPr/>
        </p:nvSpPr>
        <p:spPr>
          <a:xfrm>
            <a:off x="1765300" y="88082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3600"/>
            </a:pPr>
            <a:r>
              <a:rPr lang="en-US" sz="5400" b="1" dirty="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Our goal</a:t>
            </a:r>
          </a:p>
        </p:txBody>
      </p:sp>
      <p:sp>
        <p:nvSpPr>
          <p:cNvPr id="4" name="Google Shape;2091;p92">
            <a:extLst>
              <a:ext uri="{FF2B5EF4-FFF2-40B4-BE49-F238E27FC236}">
                <a16:creationId xmlns:a16="http://schemas.microsoft.com/office/drawing/2014/main" id="{9078585E-38B4-D733-D50E-F726208BD454}"/>
              </a:ext>
            </a:extLst>
          </p:cNvPr>
          <p:cNvSpPr txBox="1">
            <a:spLocks/>
          </p:cNvSpPr>
          <p:nvPr/>
        </p:nvSpPr>
        <p:spPr>
          <a:xfrm>
            <a:off x="-702129" y="152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7500" b="1" dirty="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01</a:t>
            </a:r>
          </a:p>
          <a:p>
            <a:pPr algn="ctr"/>
            <a:r>
              <a:rPr lang="en" sz="7500" b="1" dirty="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02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90;p92">
            <a:extLst>
              <a:ext uri="{FF2B5EF4-FFF2-40B4-BE49-F238E27FC236}">
                <a16:creationId xmlns:a16="http://schemas.microsoft.com/office/drawing/2014/main" id="{68AEFA2D-EC97-BB4F-8973-01016A276DF0}"/>
              </a:ext>
            </a:extLst>
          </p:cNvPr>
          <p:cNvSpPr txBox="1">
            <a:spLocks/>
          </p:cNvSpPr>
          <p:nvPr/>
        </p:nvSpPr>
        <p:spPr>
          <a:xfrm>
            <a:off x="1997528" y="0"/>
            <a:ext cx="6457043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3600"/>
            </a:pPr>
            <a:r>
              <a:rPr lang="en-US" sz="4500" b="1" dirty="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Stages of realization</a:t>
            </a:r>
          </a:p>
        </p:txBody>
      </p:sp>
      <p:sp>
        <p:nvSpPr>
          <p:cNvPr id="3" name="Google Shape;2091;p92">
            <a:extLst>
              <a:ext uri="{FF2B5EF4-FFF2-40B4-BE49-F238E27FC236}">
                <a16:creationId xmlns:a16="http://schemas.microsoft.com/office/drawing/2014/main" id="{7117392E-957D-F2C5-887D-5DD9214CAF5F}"/>
              </a:ext>
            </a:extLst>
          </p:cNvPr>
          <p:cNvSpPr txBox="1">
            <a:spLocks/>
          </p:cNvSpPr>
          <p:nvPr/>
        </p:nvSpPr>
        <p:spPr>
          <a:xfrm>
            <a:off x="-999672" y="117111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7500" b="1" dirty="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01</a:t>
            </a:r>
          </a:p>
          <a:p>
            <a:pPr algn="ctr"/>
            <a:r>
              <a:rPr lang="en" sz="7500" b="1" dirty="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03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C33473F-C895-089A-EC3A-EE28CA7B37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7707279"/>
              </p:ext>
            </p:extLst>
          </p:nvPr>
        </p:nvGraphicFramePr>
        <p:xfrm>
          <a:off x="870857" y="523986"/>
          <a:ext cx="7483205" cy="4490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FB3E7649-3423-EE9D-0564-A2C864DA86A1}"/>
              </a:ext>
            </a:extLst>
          </p:cNvPr>
          <p:cNvSpPr/>
          <p:nvPr/>
        </p:nvSpPr>
        <p:spPr>
          <a:xfrm>
            <a:off x="2055410" y="1553882"/>
            <a:ext cx="1326365" cy="12683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Google Shape;2090;p92">
            <a:extLst>
              <a:ext uri="{FF2B5EF4-FFF2-40B4-BE49-F238E27FC236}">
                <a16:creationId xmlns:a16="http://schemas.microsoft.com/office/drawing/2014/main" id="{FEF04C9B-A5EA-D9CD-CEE4-E1553BCE606F}"/>
              </a:ext>
            </a:extLst>
          </p:cNvPr>
          <p:cNvSpPr txBox="1">
            <a:spLocks/>
          </p:cNvSpPr>
          <p:nvPr/>
        </p:nvSpPr>
        <p:spPr>
          <a:xfrm>
            <a:off x="1997528" y="0"/>
            <a:ext cx="6457043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3600"/>
            </a:pPr>
            <a:r>
              <a:rPr lang="en-US" sz="4500" b="1" dirty="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Used technologies</a:t>
            </a:r>
          </a:p>
        </p:txBody>
      </p:sp>
      <p:sp>
        <p:nvSpPr>
          <p:cNvPr id="3" name="Google Shape;2091;p92">
            <a:extLst>
              <a:ext uri="{FF2B5EF4-FFF2-40B4-BE49-F238E27FC236}">
                <a16:creationId xmlns:a16="http://schemas.microsoft.com/office/drawing/2014/main" id="{D95E2E87-F8F6-F226-0D5F-7F799666DAC0}"/>
              </a:ext>
            </a:extLst>
          </p:cNvPr>
          <p:cNvSpPr txBox="1">
            <a:spLocks/>
          </p:cNvSpPr>
          <p:nvPr/>
        </p:nvSpPr>
        <p:spPr>
          <a:xfrm>
            <a:off x="-999672" y="117111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7500" b="1" dirty="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01</a:t>
            </a:r>
          </a:p>
          <a:p>
            <a:pPr algn="ctr"/>
            <a:r>
              <a:rPr lang="en" sz="7500" b="1" dirty="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8916E-62AE-F6B1-2813-124F9B2D3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759" y="1443871"/>
            <a:ext cx="1377669" cy="1344114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26724347-7197-5CC4-F38E-2A0DA071CF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4475" y="1443871"/>
            <a:ext cx="1194649" cy="1344114"/>
          </a:xfrm>
          <a:prstGeom prst="rect">
            <a:avLst/>
          </a:prstGeom>
        </p:spPr>
      </p:pic>
      <p:pic>
        <p:nvPicPr>
          <p:cNvPr id="6" name="Picture 2" descr="Visual Studio logo and symbol, meaning, history, PNG">
            <a:extLst>
              <a:ext uri="{FF2B5EF4-FFF2-40B4-BE49-F238E27FC236}">
                <a16:creationId xmlns:a16="http://schemas.microsoft.com/office/drawing/2014/main" id="{D6D05A6B-30F5-208F-37F3-58310FB9D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526" y="1586245"/>
            <a:ext cx="1854986" cy="115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CB2C1B-9075-BE9B-2028-AC67CCD2F2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7816" y="3138275"/>
            <a:ext cx="1445284" cy="13441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1C37A4-1F7F-9B54-4DEF-7F4BDB762E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4167" y="3138275"/>
            <a:ext cx="1308669" cy="1308669"/>
          </a:xfrm>
          <a:prstGeom prst="rect">
            <a:avLst/>
          </a:prstGeom>
        </p:spPr>
      </p:pic>
      <p:pic>
        <p:nvPicPr>
          <p:cNvPr id="9" name="Picture 8" descr="A picture containing text, first-aid kit&#10;&#10;Description automatically generated">
            <a:extLst>
              <a:ext uri="{FF2B5EF4-FFF2-40B4-BE49-F238E27FC236}">
                <a16:creationId xmlns:a16="http://schemas.microsoft.com/office/drawing/2014/main" id="{2F4F5945-0A4B-0950-D3AD-851105401D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8641" y="3128067"/>
            <a:ext cx="1396178" cy="13961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BEDFA9-ADF1-8F05-D6D9-17816966CB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0954" y="3128707"/>
            <a:ext cx="1460754" cy="1449068"/>
          </a:xfrm>
          <a:prstGeom prst="rect">
            <a:avLst/>
          </a:prstGeom>
        </p:spPr>
      </p:pic>
      <p:pic>
        <p:nvPicPr>
          <p:cNvPr id="11" name="Picture 4" descr="Raylib - Wikipedia">
            <a:extLst>
              <a:ext uri="{FF2B5EF4-FFF2-40B4-BE49-F238E27FC236}">
                <a16:creationId xmlns:a16="http://schemas.microsoft.com/office/drawing/2014/main" id="{194D488C-EBC3-46C8-296E-31089BBA6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260" y="1419156"/>
            <a:ext cx="1438955" cy="143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F245889-E46A-8949-A65D-C2F2DCBCC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292" y="1373745"/>
            <a:ext cx="1414240" cy="141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713;p182">
            <a:extLst>
              <a:ext uri="{FF2B5EF4-FFF2-40B4-BE49-F238E27FC236}">
                <a16:creationId xmlns:a16="http://schemas.microsoft.com/office/drawing/2014/main" id="{4D0F776D-3B93-EB09-D990-6975B0BED625}"/>
              </a:ext>
            </a:extLst>
          </p:cNvPr>
          <p:cNvSpPr txBox="1">
            <a:spLocks/>
          </p:cNvSpPr>
          <p:nvPr/>
        </p:nvSpPr>
        <p:spPr>
          <a:xfrm>
            <a:off x="2572050" y="539888"/>
            <a:ext cx="3999900" cy="10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2400"/>
            </a:pPr>
            <a:r>
              <a:rPr lang="en-US" sz="4000" b="1" dirty="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Thank you for the attention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D65322-A8FE-8E84-B6BC-1D643B497A18}"/>
              </a:ext>
            </a:extLst>
          </p:cNvPr>
          <p:cNvSpPr txBox="1"/>
          <p:nvPr/>
        </p:nvSpPr>
        <p:spPr>
          <a:xfrm>
            <a:off x="3185887" y="2156251"/>
            <a:ext cx="3040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Let’s continue with the game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878963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legant Education Pack for Students XL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On-screen Show (16:9)</PresentationFormat>
  <Paragraphs>45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Hammersmith One</vt:lpstr>
      <vt:lpstr>ADLaM Display</vt:lpstr>
      <vt:lpstr>Arial</vt:lpstr>
      <vt:lpstr>Manjari</vt:lpstr>
      <vt:lpstr>Elegant Education Pack for Students XL by Slidesgo</vt:lpstr>
      <vt:lpstr>Project’s presentation</vt:lpstr>
      <vt:lpstr>Table of contents</vt:lpstr>
      <vt:lpstr>Our team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Project’s presentation</dc:title>
  <dc:creator>Надежда Иванова</dc:creator>
  <cp:lastModifiedBy>Надежда Т. Иванова</cp:lastModifiedBy>
  <cp:revision>1</cp:revision>
  <dcterms:modified xsi:type="dcterms:W3CDTF">2024-04-20T20:58:23Z</dcterms:modified>
</cp:coreProperties>
</file>