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4BC85-BD4F-F9CD-0FBD-89C9C6351F2D}" v="601" dt="2025-03-24T21:05:13.677"/>
    <p1510:client id="{8E2E33BE-6024-D412-0A25-9A751DEFF3A5}" v="388" dt="2025-03-25T21:32:0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 за редакция стил подзагл.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8234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5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1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5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83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66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7985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0798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304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953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796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04224-5F53-4681-B114-4FDA2DEB297A}" type="datetimeFigureOut">
              <a:rPr lang="bg-BG" smtClean="0"/>
              <a:t>25.3.2025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5E07B-6C49-45E8-9BB0-876BFAD0C1D8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7533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234E5-5E34-0376-38F6-2AAE16638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 descr="Картина, която съдържа текст, Графика, екранна снимка, графичен дизайн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2C6D2AC-78BC-B375-9CBB-0B757A0A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94" t="9091" r="26297" b="-1"/>
          <a:stretch/>
        </p:blipFill>
        <p:spPr>
          <a:xfrm>
            <a:off x="3644293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0B3E24B-8732-E249-9B6A-E4BDF8EC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bg-BG" sz="4800" dirty="0" err="1">
                <a:solidFill>
                  <a:schemeClr val="bg1"/>
                </a:solidFill>
                <a:latin typeface="Garamond" panose="02020404030301010803" pitchFamily="18" charset="0"/>
              </a:rPr>
              <a:t>Code</a:t>
            </a:r>
            <a:r>
              <a:rPr lang="bg-BG" sz="4800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bg-BG" sz="4800" dirty="0" err="1">
                <a:solidFill>
                  <a:schemeClr val="bg1"/>
                </a:solidFill>
                <a:latin typeface="Garamond" panose="02020404030301010803" pitchFamily="18" charset="0"/>
              </a:rPr>
              <a:t>Storm</a:t>
            </a:r>
            <a:endParaRPr lang="bg-BG" sz="48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50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Картина 25" descr="Simple Red Powerpoint Backgrounds, background ppt simple HD wallpaper |  Pxfuel">
            <a:extLst>
              <a:ext uri="{FF2B5EF4-FFF2-40B4-BE49-F238E27FC236}">
                <a16:creationId xmlns:a16="http://schemas.microsoft.com/office/drawing/2014/main" id="{5484F9FC-8304-9E6F-8C56-278F13D62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646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4694EF8A-B118-86AF-2C5B-E856DD135AA0}"/>
              </a:ext>
            </a:extLst>
          </p:cNvPr>
          <p:cNvSpPr txBox="1"/>
          <p:nvPr/>
        </p:nvSpPr>
        <p:spPr>
          <a:xfrm>
            <a:off x="1901977" y="1624565"/>
            <a:ext cx="15356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latin typeface="Garamond" panose="02020404030301010803" pitchFamily="18" charset="0"/>
                <a:ea typeface="+mn-lt"/>
                <a:cs typeface="+mn-lt"/>
              </a:rPr>
              <a:t>Неделин</a:t>
            </a:r>
            <a:r>
              <a:rPr lang="bg-BG" dirty="0">
                <a:latin typeface="Garamond" panose="02020404030301010803" pitchFamily="18" charset="0"/>
                <a:ea typeface="+mn-lt"/>
                <a:cs typeface="+mn-lt"/>
              </a:rPr>
              <a:t> </a:t>
            </a:r>
            <a:r>
              <a:rPr lang="bg-BG" dirty="0" smtClean="0">
                <a:latin typeface="Garamond" panose="02020404030301010803" pitchFamily="18" charset="0"/>
                <a:ea typeface="+mn-lt"/>
                <a:cs typeface="+mn-lt"/>
              </a:rPr>
              <a:t>Манолов </a:t>
            </a:r>
            <a:endParaRPr lang="bg-BG" dirty="0">
              <a:latin typeface="Garamond" panose="02020404030301010803" pitchFamily="18" charset="0"/>
              <a:ea typeface="+mn-lt"/>
              <a:cs typeface="+mn-lt"/>
            </a:endParaRPr>
          </a:p>
        </p:txBody>
      </p:sp>
      <p:pic>
        <p:nvPicPr>
          <p:cNvPr id="5" name="Картина 4" descr="Картина, която съдържа Човешко лице, човек, дрехи, Брадичка">
            <a:extLst>
              <a:ext uri="{FF2B5EF4-FFF2-40B4-BE49-F238E27FC236}">
                <a16:creationId xmlns:a16="http://schemas.microsoft.com/office/drawing/2014/main" id="{24DF176C-F976-95E9-D732-6B8A9C4C2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7" y="1061760"/>
            <a:ext cx="1641563" cy="1608084"/>
          </a:xfrm>
          <a:prstGeom prst="rect">
            <a:avLst/>
          </a:prstGeom>
        </p:spPr>
      </p:pic>
      <p:pic>
        <p:nvPicPr>
          <p:cNvPr id="6" name="Картина 5" descr="Картина, която съдържа човек, дрехи, ръкав, Човешко лиц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C2369CD-9C8C-10E0-899B-D6A6BE316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494" y="3965135"/>
            <a:ext cx="1638057" cy="1685302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14BF377B-E9AB-D309-597D-C140FFECDA05}"/>
              </a:ext>
            </a:extLst>
          </p:cNvPr>
          <p:cNvSpPr txBox="1"/>
          <p:nvPr/>
        </p:nvSpPr>
        <p:spPr>
          <a:xfrm>
            <a:off x="5530594" y="3196198"/>
            <a:ext cx="15165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latin typeface="Garamond" panose="02020404030301010803" pitchFamily="18" charset="0"/>
              </a:rPr>
              <a:t>Тодор </a:t>
            </a:r>
            <a:r>
              <a:rPr lang="bg-BG" dirty="0" err="1">
                <a:latin typeface="Garamond" panose="02020404030301010803" pitchFamily="18" charset="0"/>
              </a:rPr>
              <a:t>Тороманов</a:t>
            </a:r>
            <a:endParaRPr lang="bg-BG" dirty="0">
              <a:latin typeface="Garamond" panose="02020404030301010803" pitchFamily="18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49AF1ED-076F-D1F2-ACA2-07A9161F1E13}"/>
              </a:ext>
            </a:extLst>
          </p:cNvPr>
          <p:cNvSpPr txBox="1"/>
          <p:nvPr/>
        </p:nvSpPr>
        <p:spPr>
          <a:xfrm>
            <a:off x="92074" y="2669844"/>
            <a:ext cx="2296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latin typeface="Garamond" panose="02020404030301010803" pitchFamily="18" charset="0"/>
              </a:rPr>
              <a:t>Backend</a:t>
            </a:r>
            <a:r>
              <a:rPr lang="bg-BG" dirty="0">
                <a:latin typeface="Garamond" panose="02020404030301010803" pitchFamily="18" charset="0"/>
              </a:rPr>
              <a:t> </a:t>
            </a:r>
            <a:r>
              <a:rPr lang="bg-BG" dirty="0" err="1">
                <a:latin typeface="Garamond" panose="02020404030301010803" pitchFamily="18" charset="0"/>
              </a:rPr>
              <a:t>developer</a:t>
            </a:r>
            <a:endParaRPr lang="bg-BG" dirty="0">
              <a:latin typeface="Garamond" panose="02020404030301010803" pitchFamily="18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9A949473-AED2-3665-F230-30B5C1DD779A}"/>
              </a:ext>
            </a:extLst>
          </p:cNvPr>
          <p:cNvSpPr txBox="1"/>
          <p:nvPr/>
        </p:nvSpPr>
        <p:spPr>
          <a:xfrm>
            <a:off x="5378666" y="5598755"/>
            <a:ext cx="2074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latin typeface="Garamond" panose="02020404030301010803" pitchFamily="18" charset="0"/>
              </a:rPr>
              <a:t>Scrum</a:t>
            </a:r>
            <a:r>
              <a:rPr lang="bg-BG" dirty="0">
                <a:latin typeface="Garamond" panose="02020404030301010803" pitchFamily="18" charset="0"/>
              </a:rPr>
              <a:t> </a:t>
            </a:r>
            <a:r>
              <a:rPr lang="bg-BG" dirty="0" err="1">
                <a:latin typeface="Garamond" panose="02020404030301010803" pitchFamily="18" charset="0"/>
              </a:rPr>
              <a:t>trainer</a:t>
            </a:r>
            <a:endParaRPr lang="bg-BG" dirty="0">
              <a:latin typeface="Garamond" panose="02020404030301010803" pitchFamily="18" charset="0"/>
            </a:endParaRPr>
          </a:p>
        </p:txBody>
      </p:sp>
      <p:pic>
        <p:nvPicPr>
          <p:cNvPr id="11" name="Картина 10" descr="Картина, която съдържа дрехи, човек, ръкав, Човешко лице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F76C0C3-9E59-3198-98FE-BE80A9C7B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5744" y="1059883"/>
            <a:ext cx="1656476" cy="1573829"/>
          </a:xfrm>
          <a:prstGeom prst="rect">
            <a:avLst/>
          </a:prstGeom>
        </p:spPr>
      </p:pic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99FC50F-70E9-D49B-AC58-C40C000F3654}"/>
              </a:ext>
            </a:extLst>
          </p:cNvPr>
          <p:cNvSpPr txBox="1"/>
          <p:nvPr/>
        </p:nvSpPr>
        <p:spPr>
          <a:xfrm>
            <a:off x="8693688" y="1646959"/>
            <a:ext cx="15134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latin typeface="Garamond" panose="02020404030301010803" pitchFamily="18" charset="0"/>
              </a:rPr>
              <a:t>Иван Динев</a:t>
            </a: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8F96DA43-8EC8-2853-6F03-BE1DA28533A0}"/>
              </a:ext>
            </a:extLst>
          </p:cNvPr>
          <p:cNvSpPr txBox="1"/>
          <p:nvPr/>
        </p:nvSpPr>
        <p:spPr>
          <a:xfrm>
            <a:off x="2942166" y="4963583"/>
            <a:ext cx="1492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bg-BG"/>
          </a:p>
        </p:txBody>
      </p:sp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A9DF2B73-5763-258A-34AB-EE9A370A846C}"/>
              </a:ext>
            </a:extLst>
          </p:cNvPr>
          <p:cNvSpPr txBox="1"/>
          <p:nvPr/>
        </p:nvSpPr>
        <p:spPr>
          <a:xfrm>
            <a:off x="10010312" y="2647405"/>
            <a:ext cx="22199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latin typeface="Garamond" panose="02020404030301010803" pitchFamily="18" charset="0"/>
              </a:rPr>
              <a:t>Frontend</a:t>
            </a:r>
            <a:r>
              <a:rPr lang="bg-BG" dirty="0">
                <a:latin typeface="Garamond" panose="02020404030301010803" pitchFamily="18" charset="0"/>
              </a:rPr>
              <a:t> </a:t>
            </a:r>
            <a:r>
              <a:rPr lang="bg-BG" dirty="0" err="1">
                <a:latin typeface="Garamond" panose="02020404030301010803" pitchFamily="18" charset="0"/>
              </a:rPr>
              <a:t>developer</a:t>
            </a:r>
            <a:endParaRPr lang="bg-BG" dirty="0">
              <a:latin typeface="Garamond" panose="02020404030301010803" pitchFamily="18" charset="0"/>
            </a:endParaRPr>
          </a:p>
        </p:txBody>
      </p:sp>
      <p:pic>
        <p:nvPicPr>
          <p:cNvPr id="15" name="Картина 14" descr="Картина, която съдържа дрехи, човек, Човешко лице, ръкав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64801EA4-4CBF-1092-0273-CE8CA35C9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6209" y="3971508"/>
            <a:ext cx="1644879" cy="1678929"/>
          </a:xfrm>
          <a:prstGeom prst="rect">
            <a:avLst/>
          </a:prstGeom>
        </p:spPr>
      </p:pic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978B94A1-FF49-5558-4E3A-439EA88F0874}"/>
              </a:ext>
            </a:extLst>
          </p:cNvPr>
          <p:cNvSpPr txBox="1"/>
          <p:nvPr/>
        </p:nvSpPr>
        <p:spPr>
          <a:xfrm>
            <a:off x="8311397" y="4490952"/>
            <a:ext cx="1895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>
                <a:latin typeface="Garamond" panose="02020404030301010803" pitchFamily="18" charset="0"/>
              </a:rPr>
              <a:t>Григор </a:t>
            </a:r>
            <a:r>
              <a:rPr lang="bg-BG" dirty="0" err="1" smtClean="0">
                <a:latin typeface="Garamond" panose="02020404030301010803" pitchFamily="18" charset="0"/>
              </a:rPr>
              <a:t>Сачаро</a:t>
            </a:r>
            <a:r>
              <a:rPr lang="bg-BG" dirty="0" err="1">
                <a:latin typeface="Garamond" panose="02020404030301010803" pitchFamily="18" charset="0"/>
              </a:rPr>
              <a:t>в</a:t>
            </a:r>
            <a:endParaRPr lang="bg-BG" dirty="0">
              <a:latin typeface="Garamond" panose="02020404030301010803" pitchFamily="18" charset="0"/>
            </a:endParaRPr>
          </a:p>
        </p:txBody>
      </p:sp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528194CB-FAF5-0E21-BCEA-6C84037B0726}"/>
              </a:ext>
            </a:extLst>
          </p:cNvPr>
          <p:cNvSpPr txBox="1"/>
          <p:nvPr/>
        </p:nvSpPr>
        <p:spPr>
          <a:xfrm>
            <a:off x="10039506" y="5582143"/>
            <a:ext cx="2228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>
                <a:latin typeface="Garamond" panose="02020404030301010803" pitchFamily="18" charset="0"/>
              </a:rPr>
              <a:t>Frontend</a:t>
            </a:r>
            <a:r>
              <a:rPr lang="bg-BG" dirty="0">
                <a:latin typeface="Garamond" panose="02020404030301010803" pitchFamily="18" charset="0"/>
              </a:rPr>
              <a:t> </a:t>
            </a:r>
            <a:r>
              <a:rPr lang="bg-BG" dirty="0" err="1">
                <a:latin typeface="Garamond" panose="02020404030301010803" pitchFamily="18" charset="0"/>
              </a:rPr>
              <a:t>developer</a:t>
            </a:r>
            <a:endParaRPr lang="bg-BG" dirty="0">
              <a:latin typeface="Garamond" panose="02020404030301010803" pitchFamily="18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24A5EAF-865D-51A1-4F28-274AC03229D4}"/>
              </a:ext>
            </a:extLst>
          </p:cNvPr>
          <p:cNvSpPr txBox="1"/>
          <p:nvPr/>
        </p:nvSpPr>
        <p:spPr>
          <a:xfrm>
            <a:off x="1934314" y="4587998"/>
            <a:ext cx="179832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1600" dirty="0">
                <a:latin typeface="Garamond" panose="02020404030301010803" pitchFamily="18" charset="0"/>
              </a:rPr>
              <a:t>Ирина Димова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F0A0FED-D18D-62A9-AE6B-916E446ADDD8}"/>
              </a:ext>
            </a:extLst>
          </p:cNvPr>
          <p:cNvSpPr txBox="1"/>
          <p:nvPr/>
        </p:nvSpPr>
        <p:spPr>
          <a:xfrm>
            <a:off x="437727" y="5605973"/>
            <a:ext cx="16052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1600" dirty="0" err="1">
                <a:latin typeface="Garamond" panose="02020404030301010803" pitchFamily="18" charset="0"/>
              </a:rPr>
              <a:t>Designer</a:t>
            </a:r>
            <a:endParaRPr lang="bg-BG" sz="1600" dirty="0">
              <a:latin typeface="Garamond" panose="02020404030301010803" pitchFamily="18" charset="0"/>
            </a:endParaRPr>
          </a:p>
        </p:txBody>
      </p:sp>
      <p:pic>
        <p:nvPicPr>
          <p:cNvPr id="22" name="Картина 21" descr="Картина, която съдържа Човешко лице, човек, дрехи, ръкав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B00FE0D-963F-8F20-5931-AF658EB106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14" y="4007746"/>
            <a:ext cx="1633578" cy="1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8F64AA-5BE2-4280-BEFA-DC288118FC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Картина 2" descr="Картина, която съдържа текст, екранна снимка, Шрифт, дизайн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15F7BC0A-BCB2-7326-0BE9-2516A14BC0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5226"/>
          <a:stretch/>
        </p:blipFill>
        <p:spPr>
          <a:xfrm>
            <a:off x="20" y="2"/>
            <a:ext cx="7534620" cy="4197368"/>
          </a:xfrm>
          <a:custGeom>
            <a:avLst/>
            <a:gdLst/>
            <a:ahLst/>
            <a:cxnLst/>
            <a:rect l="l" t="t" r="r" b="b"/>
            <a:pathLst>
              <a:path w="7534640" h="4197368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509063" y="4095753"/>
                  <a:pt x="4453918" y="4128339"/>
                  <a:pt x="4430941" y="4172622"/>
                </a:cubicBezTo>
                <a:lnTo>
                  <a:pt x="4423415" y="4197368"/>
                </a:lnTo>
                <a:lnTo>
                  <a:pt x="0" y="4197368"/>
                </a:lnTo>
                <a:close/>
              </a:path>
            </a:pathLst>
          </a:custGeom>
        </p:spPr>
      </p:pic>
      <p:pic>
        <p:nvPicPr>
          <p:cNvPr id="5" name="Картина 4" descr="Картина, която съдържа текст, екранна снимка, Шрифт, дизайн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4098B3F6-A239-4084-14AA-E6877B67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34" r="6455" b="2"/>
          <a:stretch/>
        </p:blipFill>
        <p:spPr>
          <a:xfrm>
            <a:off x="7653536" y="1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2" name="Картина 1" descr="Картина, която съдържа текст, екранна снимка, Шрифт, дизайн">
            <a:extLst>
              <a:ext uri="{FF2B5EF4-FFF2-40B4-BE49-F238E27FC236}">
                <a16:creationId xmlns:a16="http://schemas.microsoft.com/office/drawing/2014/main" id="{9E989221-4770-D63E-8A9F-4F13D22F32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167" r="-1" b="33554"/>
          <a:stretch/>
        </p:blipFill>
        <p:spPr>
          <a:xfrm>
            <a:off x="1" y="4316255"/>
            <a:ext cx="6836850" cy="2541737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1969CA37-9842-27FC-4B1C-F72B209E4E7C}"/>
              </a:ext>
            </a:extLst>
          </p:cNvPr>
          <p:cNvSpPr txBox="1"/>
          <p:nvPr/>
        </p:nvSpPr>
        <p:spPr>
          <a:xfrm>
            <a:off x="6343650" y="3996130"/>
            <a:ext cx="5505814" cy="15769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48464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Graphic 23" descr="Head with Gears">
            <a:extLst>
              <a:ext uri="{FF2B5EF4-FFF2-40B4-BE49-F238E27FC236}">
                <a16:creationId xmlns:a16="http://schemas.microsoft.com/office/drawing/2014/main" id="{1EA9F410-8146-D8AC-5460-B12D3F6F7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E6713E4-38E9-F47F-00D6-9F8152DD7571}"/>
              </a:ext>
            </a:extLst>
          </p:cNvPr>
          <p:cNvSpPr txBox="1"/>
          <p:nvPr/>
        </p:nvSpPr>
        <p:spPr>
          <a:xfrm>
            <a:off x="6621072" y="2421683"/>
            <a:ext cx="4765949" cy="3353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Garamond" panose="02020404030301010803" pitchFamily="18" charset="0"/>
              </a:rPr>
              <a:t>Stages: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Garamond" panose="02020404030301010803" pitchFamily="18" charset="0"/>
              </a:rPr>
              <a:t>Choose an idea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Garamond" panose="02020404030301010803" pitchFamily="18" charset="0"/>
              </a:rPr>
              <a:t>Make an application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Garamond" panose="02020404030301010803" pitchFamily="18" charset="0"/>
              </a:rPr>
              <a:t>Make a design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Garamond" panose="02020404030301010803" pitchFamily="18" charset="0"/>
              </a:rPr>
              <a:t>Make a documentation   </a:t>
            </a:r>
          </a:p>
        </p:txBody>
      </p:sp>
    </p:spTree>
    <p:extLst>
      <p:ext uri="{BB962C8B-B14F-4D97-AF65-F5344CB8AC3E}">
        <p14:creationId xmlns:p14="http://schemas.microsoft.com/office/powerpoint/2010/main" val="4293379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Картина, която съдържа Графика, кръг, символ, екранна сним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8EAD680-B6F4-1CD6-AF5F-62A684297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2" y="733309"/>
            <a:ext cx="1800225" cy="1971675"/>
          </a:xfrm>
          <a:prstGeom prst="rect">
            <a:avLst/>
          </a:prstGeom>
        </p:spPr>
      </p:pic>
      <p:pic>
        <p:nvPicPr>
          <p:cNvPr id="5" name="Картина 4" descr="Картина, която съдържа екранна снимка, Правоъгълник, Шрифт,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E1E1483F-8C82-BA47-7708-440757605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378" y="820661"/>
            <a:ext cx="1724025" cy="1722631"/>
          </a:xfrm>
          <a:prstGeom prst="rect">
            <a:avLst/>
          </a:prstGeom>
        </p:spPr>
      </p:pic>
      <p:pic>
        <p:nvPicPr>
          <p:cNvPr id="6" name="Картина 5" descr="Картина, която съдържа екранна снимка, Графика, Електриково синьо,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8AAF86B6-D99D-9F83-E390-ADEE6BFBD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702" y="552567"/>
            <a:ext cx="2257425" cy="2314575"/>
          </a:xfrm>
          <a:prstGeom prst="rect">
            <a:avLst/>
          </a:prstGeom>
        </p:spPr>
      </p:pic>
      <p:pic>
        <p:nvPicPr>
          <p:cNvPr id="7" name="Картина 6" descr="Картина, която съдържа Графика, екранна снимка, лого, Шрифт&#10;&#10;Описанието е генерирано автоматично">
            <a:extLst>
              <a:ext uri="{FF2B5EF4-FFF2-40B4-BE49-F238E27FC236}">
                <a16:creationId xmlns:a16="http://schemas.microsoft.com/office/drawing/2014/main" id="{5F0C7E66-F930-839E-A850-58A3F3804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835" y="2020579"/>
            <a:ext cx="2314575" cy="2333625"/>
          </a:xfrm>
          <a:prstGeom prst="rect">
            <a:avLst/>
          </a:prstGeom>
        </p:spPr>
      </p:pic>
      <p:pic>
        <p:nvPicPr>
          <p:cNvPr id="8" name="Картина 7" descr="Картина, която съдържа котка, черен, бозайник&#10;&#10;Описанието е генерирано автоматично">
            <a:extLst>
              <a:ext uri="{FF2B5EF4-FFF2-40B4-BE49-F238E27FC236}">
                <a16:creationId xmlns:a16="http://schemas.microsoft.com/office/drawing/2014/main" id="{F80569F9-2016-C30B-4799-5817649D3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69" y="3728457"/>
            <a:ext cx="2038350" cy="2114550"/>
          </a:xfrm>
          <a:prstGeom prst="rect">
            <a:avLst/>
          </a:prstGeom>
        </p:spPr>
      </p:pic>
      <p:pic>
        <p:nvPicPr>
          <p:cNvPr id="9" name="Картина 8" descr="Картина, която съдържа пурпурен, Графика, Обикновен люляк, виолетов&#10;&#10;Описанието е генерирано автоматично">
            <a:extLst>
              <a:ext uri="{FF2B5EF4-FFF2-40B4-BE49-F238E27FC236}">
                <a16:creationId xmlns:a16="http://schemas.microsoft.com/office/drawing/2014/main" id="{4C327E48-9354-045F-0FB4-1A14BBE8D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4422" y="3799895"/>
            <a:ext cx="2057400" cy="1971675"/>
          </a:xfrm>
          <a:prstGeom prst="rect">
            <a:avLst/>
          </a:prstGeom>
        </p:spPr>
      </p:pic>
      <p:pic>
        <p:nvPicPr>
          <p:cNvPr id="10" name="Картина 9" descr="Картина, която съдържа Пътен знак, знак&#10;&#10;Описанието е генерирано автоматично">
            <a:extLst>
              <a:ext uri="{FF2B5EF4-FFF2-40B4-BE49-F238E27FC236}">
                <a16:creationId xmlns:a16="http://schemas.microsoft.com/office/drawing/2014/main" id="{658BC123-4EBD-0CEF-6CD1-45747730DC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8697" y="3803030"/>
            <a:ext cx="204787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C7965AE-E8DB-DF81-CF4B-7144E3333BE6}"/>
              </a:ext>
            </a:extLst>
          </p:cNvPr>
          <p:cNvSpPr txBox="1"/>
          <p:nvPr/>
        </p:nvSpPr>
        <p:spPr>
          <a:xfrm>
            <a:off x="2552018" y="2902167"/>
            <a:ext cx="70815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dirty="0" err="1">
                <a:latin typeface="Garamond" panose="02020404030301010803" pitchFamily="18" charset="0"/>
              </a:rPr>
              <a:t>Let's</a:t>
            </a:r>
            <a:r>
              <a:rPr lang="bg-BG" sz="2800" dirty="0">
                <a:latin typeface="Garamond" panose="02020404030301010803" pitchFamily="18" charset="0"/>
              </a:rPr>
              <a:t> </a:t>
            </a:r>
            <a:r>
              <a:rPr lang="bg-BG" sz="2800" dirty="0" err="1">
                <a:latin typeface="Garamond" panose="02020404030301010803" pitchFamily="18" charset="0"/>
              </a:rPr>
              <a:t>hope</a:t>
            </a:r>
            <a:r>
              <a:rPr lang="bg-BG" sz="2800" dirty="0">
                <a:latin typeface="Garamond" panose="02020404030301010803" pitchFamily="18" charset="0"/>
              </a:rPr>
              <a:t> </a:t>
            </a:r>
            <a:r>
              <a:rPr lang="bg-BG" sz="2800" dirty="0" err="1">
                <a:latin typeface="Garamond" panose="02020404030301010803" pitchFamily="18" charset="0"/>
              </a:rPr>
              <a:t>to</a:t>
            </a:r>
            <a:r>
              <a:rPr lang="bg-BG" sz="2800" dirty="0">
                <a:latin typeface="Garamond" panose="02020404030301010803" pitchFamily="18" charset="0"/>
              </a:rPr>
              <a:t> </a:t>
            </a:r>
            <a:r>
              <a:rPr lang="bg-BG" sz="2800" dirty="0" err="1">
                <a:latin typeface="Garamond" panose="02020404030301010803" pitchFamily="18" charset="0"/>
              </a:rPr>
              <a:t>our</a:t>
            </a:r>
            <a:r>
              <a:rPr lang="bg-BG" sz="2800" dirty="0">
                <a:latin typeface="Garamond" panose="02020404030301010803" pitchFamily="18" charset="0"/>
              </a:rPr>
              <a:t> </a:t>
            </a:r>
            <a:r>
              <a:rPr lang="bg-BG" sz="2800" dirty="0" err="1">
                <a:latin typeface="Garamond" panose="02020404030301010803" pitchFamily="18" charset="0"/>
              </a:rPr>
              <a:t>game</a:t>
            </a:r>
            <a:endParaRPr lang="bg-BG" sz="2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85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</Words>
  <Application>Microsoft Office PowerPoint</Application>
  <PresentationFormat>Широк екран</PresentationFormat>
  <Paragraphs>19</Paragraphs>
  <Slides>6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Garamond</vt:lpstr>
      <vt:lpstr>Office тема</vt:lpstr>
      <vt:lpstr>Code Storm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Storm</dc:title>
  <dc:creator/>
  <cp:lastModifiedBy>Ирина Янчева Димова</cp:lastModifiedBy>
  <cp:revision>260</cp:revision>
  <dcterms:created xsi:type="dcterms:W3CDTF">2025-03-24T20:22:47Z</dcterms:created>
  <dcterms:modified xsi:type="dcterms:W3CDTF">2025-03-25T22:00:49Z</dcterms:modified>
</cp:coreProperties>
</file>