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78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7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11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12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393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28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891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6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4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51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9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7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0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68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04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13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17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328780-FE7F-4983-868D-23984954519B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11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694" y="1831490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</a:rPr>
              <a:t>Team</a:t>
            </a:r>
            <a:br>
              <a:rPr lang="en-GB" dirty="0"/>
            </a:br>
            <a:r>
              <a:rPr lang="en-GB" sz="89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CODE FORGE</a:t>
            </a:r>
          </a:p>
        </p:txBody>
      </p:sp>
    </p:spTree>
    <p:extLst>
      <p:ext uri="{BB962C8B-B14F-4D97-AF65-F5344CB8AC3E}">
        <p14:creationId xmlns:p14="http://schemas.microsoft.com/office/powerpoint/2010/main" val="137477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3584" y="2407298"/>
            <a:ext cx="440404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1719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41" y="533850"/>
            <a:ext cx="10515600" cy="1325563"/>
          </a:xfrm>
        </p:spPr>
        <p:txBody>
          <a:bodyPr/>
          <a:lstStyle/>
          <a:p>
            <a:pPr algn="r" defTabSz="914400">
              <a:lnSpc>
                <a:spcPct val="90000"/>
              </a:lnSpc>
            </a:pPr>
            <a:r>
              <a:rPr lang="en-GB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About 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3857" y="2016955"/>
            <a:ext cx="30137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Cvetomir</a:t>
            </a:r>
            <a:r>
              <a:rPr lang="en-GB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</a:t>
            </a:r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Luchev</a:t>
            </a:r>
            <a:endParaRPr lang="en-GB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Frontend</a:t>
            </a: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developer</a:t>
            </a:r>
          </a:p>
        </p:txBody>
      </p:sp>
      <p:pic>
        <p:nvPicPr>
          <p:cNvPr id="1028" name="Picture 4" descr="https://cdn.discordapp.com/attachments/1298204166107430912/1309917070913441802/image.png?ex=674352d6&amp;is=67420156&amp;hm=a46ddd8b8963ca061f35a21ffd90bf04aee8a576f7ca1c78370161c68e54ae9f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59" y="1963753"/>
            <a:ext cx="1753200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8892073" y="1909232"/>
            <a:ext cx="31910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Kristiyan</a:t>
            </a:r>
            <a:r>
              <a:rPr lang="en-GB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</a:t>
            </a:r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Daradjanov</a:t>
            </a:r>
            <a:endParaRPr lang="en-GB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Scrum Trainer</a:t>
            </a:r>
          </a:p>
        </p:txBody>
      </p:sp>
      <p:pic>
        <p:nvPicPr>
          <p:cNvPr id="1030" name="Picture 6" descr="https://cdn.discordapp.com/attachments/1298204166107430912/1309918261776875541/DSC_2912_1.jpg?ex=6743fcb2&amp;is=6742ab32&amp;hm=c8fe360306fe7499779b3cfe81795152449d0503b79b4b8dde7685efafa8bda5&amp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2" y="4396261"/>
            <a:ext cx="1753200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8994709" y="4396262"/>
            <a:ext cx="27898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Kristiyan</a:t>
            </a:r>
          </a:p>
          <a:p>
            <a:r>
              <a:rPr lang="en-GB" sz="3200" b="1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Parashkevov</a:t>
            </a:r>
            <a:endParaRPr lang="en-GB" sz="3200" b="1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Designer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6424" y="4396262"/>
            <a:ext cx="27245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Nikolai </a:t>
            </a:r>
            <a:r>
              <a:rPr lang="en-GB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Dimitrov</a:t>
            </a:r>
            <a:endParaRPr lang="en-GB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Backend</a:t>
            </a:r>
          </a:p>
          <a:p>
            <a:r>
              <a:rPr lang="en-GB" b="1" dirty="0">
                <a:solidFill>
                  <a:schemeClr val="bg1"/>
                </a:solidFill>
                <a:latin typeface="SF Pro Display" pitchFamily="2" charset="0"/>
              </a:rPr>
              <a:t>developer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C5B3D6-D8DD-40AC-97AA-B49108938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25" y="1963754"/>
            <a:ext cx="1794315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BE05E90-C86C-44AE-8220-0752EB63C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259" y="4396262"/>
            <a:ext cx="1768600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62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6303" y="2528596"/>
            <a:ext cx="440404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300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681" y="249215"/>
            <a:ext cx="10131425" cy="1456267"/>
          </a:xfrm>
        </p:spPr>
        <p:txBody>
          <a:bodyPr>
            <a:normAutofit/>
          </a:bodyPr>
          <a:lstStyle/>
          <a:p>
            <a:pPr algn="r"/>
            <a:r>
              <a:rPr lang="en-GB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Our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FAF3E-86F8-4C1C-85C1-59697966EC9A}"/>
              </a:ext>
            </a:extLst>
          </p:cNvPr>
          <p:cNvSpPr txBox="1"/>
          <p:nvPr/>
        </p:nvSpPr>
        <p:spPr>
          <a:xfrm>
            <a:off x="2320753" y="5166813"/>
            <a:ext cx="7133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DBDEE1"/>
                </a:solidFill>
                <a:latin typeface="gg sans"/>
              </a:defRPr>
            </a:lvl1pPr>
          </a:lstStyle>
          <a:p>
            <a:r>
              <a:rPr lang="en-US" dirty="0"/>
              <a:t>Code Forge is a team project designed to help students test and improve their knowledge through a single interactive electronic test. The test focuses on assessing students' understanding of various subjects in an engaging and educational way.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5E588-54DE-4F50-A221-C83E452F5ECE}"/>
              </a:ext>
            </a:extLst>
          </p:cNvPr>
          <p:cNvSpPr txBox="1"/>
          <p:nvPr/>
        </p:nvSpPr>
        <p:spPr>
          <a:xfrm>
            <a:off x="2628900" y="2272749"/>
            <a:ext cx="6934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SNIMKA TUK</a:t>
            </a:r>
          </a:p>
        </p:txBody>
      </p:sp>
    </p:spTree>
    <p:extLst>
      <p:ext uri="{BB962C8B-B14F-4D97-AF65-F5344CB8AC3E}">
        <p14:creationId xmlns:p14="http://schemas.microsoft.com/office/powerpoint/2010/main" val="238011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2287" y="2519265"/>
            <a:ext cx="440404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4943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58812"/>
            <a:ext cx="10131425" cy="1456267"/>
          </a:xfrm>
        </p:spPr>
        <p:txBody>
          <a:bodyPr>
            <a:normAutofit/>
          </a:bodyPr>
          <a:lstStyle/>
          <a:p>
            <a:pPr algn="r"/>
            <a:r>
              <a:rPr lang="en-GB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D7682-4790-42BA-A066-9CD08BC310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21390"/>
            <a:ext cx="1348982" cy="134898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09364E-F47E-406F-8445-9E831B62F6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52" y="4941874"/>
            <a:ext cx="1358459" cy="126349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DFD678-FFA2-4EB1-BE65-CEC22E5F65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06" y="995539"/>
            <a:ext cx="1138305" cy="113830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D2F3B-01F4-4AD6-9AC3-5E39228B49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53" y="3071128"/>
            <a:ext cx="1138305" cy="105826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ECC53-FF96-4783-A47F-EE1AB1CFE3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592" y="1747647"/>
            <a:ext cx="1172352" cy="117235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078" name="Picture 6" descr="discord logo png, discord icon transparent png 18930500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05" y="2290960"/>
            <a:ext cx="2504649" cy="250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isual Studi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763" y="3543284"/>
            <a:ext cx="1076066" cy="10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87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2287" y="2519265"/>
            <a:ext cx="440404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824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363" y="1685666"/>
            <a:ext cx="7354078" cy="4351338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  <a:ea typeface="+mj-ea"/>
                <a:cs typeface="+mj-cs"/>
              </a:rPr>
              <a:t>Now let’s check out a quick demo</a:t>
            </a:r>
          </a:p>
        </p:txBody>
      </p:sp>
    </p:spTree>
    <p:extLst>
      <p:ext uri="{BB962C8B-B14F-4D97-AF65-F5344CB8AC3E}">
        <p14:creationId xmlns:p14="http://schemas.microsoft.com/office/powerpoint/2010/main" val="3509539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1512</TotalTime>
  <Words>101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Bahnschrift Condensed</vt:lpstr>
      <vt:lpstr>Bahnschrift SemiBold SemiConden</vt:lpstr>
      <vt:lpstr>Calibri</vt:lpstr>
      <vt:lpstr>Calibri Light</vt:lpstr>
      <vt:lpstr>Franklin Gothic Demi</vt:lpstr>
      <vt:lpstr>Franklin Gothic Heavy</vt:lpstr>
      <vt:lpstr>gg sans</vt:lpstr>
      <vt:lpstr>SF Pro Display</vt:lpstr>
      <vt:lpstr>Celestial</vt:lpstr>
      <vt:lpstr>Team CODE FORGE</vt:lpstr>
      <vt:lpstr>Contents</vt:lpstr>
      <vt:lpstr>About Us</vt:lpstr>
      <vt:lpstr>Contents</vt:lpstr>
      <vt:lpstr>Our idea</vt:lpstr>
      <vt:lpstr>Contents</vt:lpstr>
      <vt:lpstr>Technologies</vt:lpstr>
      <vt:lpstr>Contents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CODE FORGE</dc:title>
  <dc:creator>Hristiyan</dc:creator>
  <cp:lastModifiedBy>Кристиян Г. Дараджанов</cp:lastModifiedBy>
  <cp:revision>18</cp:revision>
  <dcterms:created xsi:type="dcterms:W3CDTF">2024-11-23T16:15:01Z</dcterms:created>
  <dcterms:modified xsi:type="dcterms:W3CDTF">2025-03-17T20:12:09Z</dcterms:modified>
</cp:coreProperties>
</file>