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4DB0D6-8A7E-489C-9A58-D7F6429944C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6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757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837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8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8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9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F0F6-38F9-4168-AB25-9841AA63AEF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A3E75E-B6BC-4FA7-9E16-0CEE7B4A8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26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3A7F-E895-4192-80DD-D5F32CC1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06014" y="2344378"/>
            <a:ext cx="7766936" cy="1646302"/>
          </a:xfrm>
        </p:spPr>
        <p:txBody>
          <a:bodyPr/>
          <a:lstStyle/>
          <a:p>
            <a:r>
              <a:rPr lang="en-US" dirty="0" err="1">
                <a:latin typeface="Arial Black" panose="020B0A04020102020204" pitchFamily="34" charset="0"/>
              </a:rPr>
              <a:t>CodeSphere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D3CE4-F742-4647-8744-65A483839123}"/>
              </a:ext>
            </a:extLst>
          </p:cNvPr>
          <p:cNvSpPr/>
          <p:nvPr/>
        </p:nvSpPr>
        <p:spPr>
          <a:xfrm>
            <a:off x="789595" y="3926798"/>
            <a:ext cx="4600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School Quiz and Grading System</a:t>
            </a:r>
          </a:p>
        </p:txBody>
      </p:sp>
    </p:spTree>
    <p:extLst>
      <p:ext uri="{BB962C8B-B14F-4D97-AF65-F5344CB8AC3E}">
        <p14:creationId xmlns:p14="http://schemas.microsoft.com/office/powerpoint/2010/main" val="315866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D1C0-AAD1-4257-B3E4-A513A4A7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 Black" panose="020B0A04020102020204" pitchFamily="34" charset="0"/>
              </a:rPr>
              <a:t>Екипа на </a:t>
            </a:r>
            <a:r>
              <a:rPr lang="en-US" dirty="0" err="1">
                <a:latin typeface="Arial Black" panose="020B0A04020102020204" pitchFamily="34" charset="0"/>
              </a:rPr>
              <a:t>CodeSphere</a:t>
            </a:r>
            <a:r>
              <a:rPr lang="bg-BG" dirty="0">
                <a:latin typeface="Arial Black" panose="020B0A04020102020204" pitchFamily="34" charset="0"/>
              </a:rPr>
              <a:t> 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B08A290-E5A8-4A6E-84B8-F0FE090BD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73" y="1678260"/>
            <a:ext cx="1561940" cy="1556663"/>
          </a:xfrm>
          <a:prstGeom prst="rect">
            <a:avLst/>
          </a:prstGeom>
          <a:ln w="127000" cap="sq">
            <a:solidFill>
              <a:srgbClr val="4D4D4D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1CC5691-E1C2-410A-ABDD-3BE5DC2EF51B}"/>
              </a:ext>
            </a:extLst>
          </p:cNvPr>
          <p:cNvSpPr/>
          <p:nvPr/>
        </p:nvSpPr>
        <p:spPr>
          <a:xfrm>
            <a:off x="-665890" y="3234923"/>
            <a:ext cx="4957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lang="bg-BG" sz="1200" dirty="0">
                <a:latin typeface="Arial Black" panose="020B0A04020102020204" pitchFamily="34" charset="0"/>
              </a:rPr>
            </a:br>
            <a:r>
              <a:rPr lang="bg-BG" sz="12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Александр</a:t>
            </a:r>
            <a:r>
              <a:rPr lang="bg-BG" sz="1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bg-BG" sz="12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Сергеевич</a:t>
            </a:r>
            <a:r>
              <a:rPr lang="bg-BG" sz="1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bg-BG" sz="12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Тодер</a:t>
            </a:r>
            <a:endParaRPr lang="en-US" sz="12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Scrum Trainer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F6FD6-A44E-416E-B426-5BBBB791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316" y="1678260"/>
            <a:ext cx="1570404" cy="1556663"/>
          </a:xfrm>
          <a:prstGeom prst="rect">
            <a:avLst/>
          </a:prstGeom>
          <a:ln w="127000" cap="sq">
            <a:solidFill>
              <a:srgbClr val="4D4D4D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B51B6E3-25A4-483E-84EE-B9E69FE08A8E}"/>
              </a:ext>
            </a:extLst>
          </p:cNvPr>
          <p:cNvSpPr/>
          <p:nvPr/>
        </p:nvSpPr>
        <p:spPr>
          <a:xfrm>
            <a:off x="1801518" y="320414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br>
              <a:rPr lang="bg-BG" sz="1600" dirty="0"/>
            </a:br>
            <a:r>
              <a:rPr lang="bg-BG" sz="1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Боримир Димитров Киров</a:t>
            </a:r>
            <a:endParaRPr lang="en-US" sz="12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Back-end Developer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59FFB6-7276-4D70-B6BE-36511EC5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49" y="1676297"/>
            <a:ext cx="1570404" cy="1558626"/>
          </a:xfrm>
          <a:prstGeom prst="rect">
            <a:avLst/>
          </a:prstGeom>
          <a:ln w="127000" cap="sq">
            <a:solidFill>
              <a:srgbClr val="4D4D4D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E2AAFE9-A7ED-4103-A9BC-78F72CCA9412}"/>
              </a:ext>
            </a:extLst>
          </p:cNvPr>
          <p:cNvSpPr/>
          <p:nvPr/>
        </p:nvSpPr>
        <p:spPr>
          <a:xfrm>
            <a:off x="6644982" y="3450367"/>
            <a:ext cx="2037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1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Теодор Христов Енев</a:t>
            </a:r>
            <a:endParaRPr lang="en-US" sz="12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Designer</a:t>
            </a:r>
            <a:endParaRPr lang="bg-BG" sz="1200" b="1" i="0" dirty="0">
              <a:solidFill>
                <a:schemeClr val="accent2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69F158-72DC-42B5-A5A1-E2CD0503094E}"/>
              </a:ext>
            </a:extLst>
          </p:cNvPr>
          <p:cNvSpPr/>
          <p:nvPr/>
        </p:nvSpPr>
        <p:spPr>
          <a:xfrm>
            <a:off x="266861" y="572483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bg-BG" sz="1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Петър Валентинов Стойков</a:t>
            </a:r>
            <a:endParaRPr 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Back-end Developer</a:t>
            </a:r>
            <a:br>
              <a:rPr lang="en-US" dirty="0"/>
            </a:b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3B502C-31F5-486F-94D8-210DD3970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172" y="4007184"/>
            <a:ext cx="1569377" cy="1591717"/>
          </a:xfrm>
          <a:prstGeom prst="rect">
            <a:avLst/>
          </a:prstGeom>
          <a:ln w="127000" cap="sq">
            <a:solidFill>
              <a:srgbClr val="4D4D4D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1EAF26-5A5C-430F-AA34-7043BE826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9748" y="4022573"/>
            <a:ext cx="1626226" cy="1591717"/>
          </a:xfrm>
          <a:prstGeom prst="rect">
            <a:avLst/>
          </a:prstGeom>
          <a:ln w="127000" cap="sq">
            <a:solidFill>
              <a:srgbClr val="4D4D4D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A7D7CA6-F2DA-4CFE-A0B1-708511239669}"/>
              </a:ext>
            </a:extLst>
          </p:cNvPr>
          <p:cNvSpPr/>
          <p:nvPr/>
        </p:nvSpPr>
        <p:spPr>
          <a:xfrm>
            <a:off x="5066664" y="5721604"/>
            <a:ext cx="2597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bg-BG" sz="1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Данаил </a:t>
            </a:r>
            <a:r>
              <a:rPr lang="bg-BG" sz="12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Златомиров</a:t>
            </a:r>
            <a:r>
              <a:rPr lang="bg-BG" sz="1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Петров</a:t>
            </a:r>
            <a:endParaRPr lang="en-US" sz="1200" b="1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Front-end Developer</a:t>
            </a:r>
            <a:endParaRPr lang="bg-BG" sz="1200" b="1" i="0" dirty="0">
              <a:solidFill>
                <a:schemeClr val="accent2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7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A400-52FE-46D7-B793-3D56DE71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 Black" panose="020B0A04020102020204" pitchFamily="34" charset="0"/>
              </a:rPr>
              <a:t>Целта на проекта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B9CF3D-D729-49AD-806E-629FC56B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4" y="2160588"/>
            <a:ext cx="4321976" cy="3881437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 Целта на проекта е да подобри и провери знанията на учениците по предметите в училище</a:t>
            </a:r>
            <a:endParaRPr lang="en-US"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B26BA-BEA0-440E-85F6-1D1E87E25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042" y="1872456"/>
            <a:ext cx="50768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4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52E23-D791-4298-85D3-24D3BB23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 Black" panose="020B0A04020102020204" pitchFamily="34" charset="0"/>
              </a:rPr>
              <a:t>Етапи на </a:t>
            </a:r>
            <a:r>
              <a:rPr lang="bg-BG" dirty="0" err="1">
                <a:latin typeface="Arial Black" panose="020B0A04020102020204" pitchFamily="34" charset="0"/>
              </a:rPr>
              <a:t>прокта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E44E-4E55-44C6-A734-2852A454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344251" cy="388077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1-ПЛАНИРАНЕ НА ЦЕЛИ И ОПРЕДЕЛЯНЕ НА ИЗИСКВАНИЯ</a:t>
            </a:r>
          </a:p>
          <a:p>
            <a:r>
              <a:rPr lang="ru-RU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 2-РАЗРАБОТКА, ИЗГРАЖДАНЕ НА СТРУКТУРА И СТИЛОВЕТЕ НА ПРИЛОЖЕНИЕТО </a:t>
            </a:r>
          </a:p>
          <a:p>
            <a:r>
              <a:rPr lang="ru-RU" sz="2000" dirty="0">
                <a:solidFill>
                  <a:schemeClr val="accent2"/>
                </a:solidFill>
                <a:latin typeface="Arial Black" panose="020B0A04020102020204" pitchFamily="34" charset="0"/>
              </a:rPr>
              <a:t>3-ТЕСТВАНЕ И ПРОВЕРКА НА ФУНКЦИОНАЛНОСТТА, КОРЕКЦИЯ НА ГРЕШКИТЕ, ПУБЛИКУВАНЕ НА ПРИЛОЖЕНИЕТО</a:t>
            </a:r>
            <a:endParaRPr lang="en-US" sz="2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7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0925-86D1-4E63-8720-F7660515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 Black" panose="020B0A04020102020204" pitchFamily="34" charset="0"/>
              </a:rPr>
              <a:t>Реализация на </a:t>
            </a:r>
            <a:r>
              <a:rPr lang="bg-BG" dirty="0" err="1">
                <a:latin typeface="Arial Black" panose="020B0A04020102020204" pitchFamily="34" charset="0"/>
              </a:rPr>
              <a:t>прокта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C909E-7BCE-456E-99E3-4DD43D350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75" y="2304767"/>
            <a:ext cx="3153011" cy="2102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90CAE9-2DB3-401C-A4A2-F23E2E96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043" y="2641265"/>
            <a:ext cx="1575470" cy="1575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C5EA9C-C1AA-4CE5-B326-32FC3C82B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085" y="2494807"/>
            <a:ext cx="1721928" cy="17219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CF7B78-FD84-41F9-96C7-03146C19FAD9}"/>
              </a:ext>
            </a:extLst>
          </p:cNvPr>
          <p:cNvSpPr/>
          <p:nvPr/>
        </p:nvSpPr>
        <p:spPr>
          <a:xfrm>
            <a:off x="719655" y="4216735"/>
            <a:ext cx="243765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100" dirty="0">
                <a:solidFill>
                  <a:schemeClr val="accent2"/>
                </a:solidFill>
                <a:latin typeface="Arial Black" panose="020B0A04020102020204" pitchFamily="34" charset="0"/>
              </a:rPr>
              <a:t>ЗА КОМУНИКАЦИЯ МЕЖДУ УЧАСТНИЦИТЕ НА ПРОЕКТА.</a:t>
            </a:r>
            <a:endParaRPr lang="en-US" sz="11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100D8E-4A9B-4703-9D25-08A07BE2FD08}"/>
              </a:ext>
            </a:extLst>
          </p:cNvPr>
          <p:cNvSpPr/>
          <p:nvPr/>
        </p:nvSpPr>
        <p:spPr>
          <a:xfrm>
            <a:off x="3756843" y="4193651"/>
            <a:ext cx="2437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РЕАЛИЗАЦИЯТА НА САМИЯТ КОД НА ПРОЕКТА</a:t>
            </a:r>
            <a:endParaRPr 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C3FB9-47C4-41E0-AED9-6672FA6AD8AD}"/>
              </a:ext>
            </a:extLst>
          </p:cNvPr>
          <p:cNvSpPr/>
          <p:nvPr/>
        </p:nvSpPr>
        <p:spPr>
          <a:xfrm>
            <a:off x="6635356" y="4193650"/>
            <a:ext cx="236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ЕЗИКА НА КОИТО Е НАПРАВЕН </a:t>
            </a:r>
            <a:r>
              <a:rPr lang="bg-BG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ОТ </a:t>
            </a:r>
            <a:r>
              <a:rPr lang="ru-RU" sz="1200" dirty="0">
                <a:solidFill>
                  <a:schemeClr val="accent2"/>
                </a:solidFill>
                <a:latin typeface="Arial Black" panose="020B0A04020102020204" pitchFamily="34" charset="0"/>
              </a:rPr>
              <a:t>ПРОЕКТА НА ЕКИПА</a:t>
            </a:r>
            <a:endParaRPr lang="en-US" sz="1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800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85FC-F73A-4B7C-A0C5-188F38E8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Arial Black" panose="020B0A04020102020204" pitchFamily="34" charset="0"/>
              </a:rPr>
              <a:t>ЗАКЛЮЧЕНИЕ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E5B6-2AD3-4333-8676-BE80E723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Проекта на екипа </a:t>
            </a:r>
            <a:r>
              <a:rPr lang="en-US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CodeSphere</a:t>
            </a:r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 предостави интерактивен ресурс чрез, който потребителите изучават нови </a:t>
            </a:r>
            <a:r>
              <a:rPr lang="bg-BG" dirty="0">
                <a:solidFill>
                  <a:schemeClr val="accent2"/>
                </a:solidFill>
                <a:latin typeface="Arial Black" panose="020B0A04020102020204" pitchFamily="34" charset="0"/>
              </a:rPr>
              <a:t>знания</a:t>
            </a:r>
            <a:r>
              <a:rPr lang="ru-RU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Arial Black" panose="020B0A04020102020204" pitchFamily="34" charset="0"/>
              </a:rPr>
              <a:t>през свободното си време, основната ни цел беше да предложим лесно за използване приложение, което предоставя на </a:t>
            </a:r>
            <a:r>
              <a:rPr lang="ru-RU">
                <a:solidFill>
                  <a:schemeClr val="accent2"/>
                </a:solidFill>
                <a:latin typeface="Arial Black" panose="020B0A04020102020204" pitchFamily="34" charset="0"/>
              </a:rPr>
              <a:t>потребителите итерактивни тестове.</a:t>
            </a:r>
            <a:endParaRPr 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4979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rgbClr val="FFFFFF"/>
      </a:dk1>
      <a:lt1>
        <a:sysClr val="window" lastClr="FFFFFF"/>
      </a:lt1>
      <a:dk2>
        <a:srgbClr val="161E21"/>
      </a:dk2>
      <a:lt2>
        <a:srgbClr val="EBEBEB"/>
      </a:lt2>
      <a:accent1>
        <a:srgbClr val="00B0F0"/>
      </a:accent1>
      <a:accent2>
        <a:srgbClr val="00B0F0"/>
      </a:accent2>
      <a:accent3>
        <a:srgbClr val="00B0F0"/>
      </a:accent3>
      <a:accent4>
        <a:srgbClr val="212D32"/>
      </a:accent4>
      <a:accent5>
        <a:srgbClr val="FFFFFF"/>
      </a:accent5>
      <a:accent6>
        <a:srgbClr val="3370B3"/>
      </a:accent6>
      <a:hlink>
        <a:srgbClr val="488EBE"/>
      </a:hlink>
      <a:folHlink>
        <a:srgbClr val="00B0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151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Trebuchet MS</vt:lpstr>
      <vt:lpstr>Wingdings 3</vt:lpstr>
      <vt:lpstr>Facet</vt:lpstr>
      <vt:lpstr>CodeSphere</vt:lpstr>
      <vt:lpstr>Екипа на CodeSphere </vt:lpstr>
      <vt:lpstr>Целта на проекта</vt:lpstr>
      <vt:lpstr>Етапи на прокта</vt:lpstr>
      <vt:lpstr>Реализация на прокта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CodeSphere</dc:title>
  <dc:creator>Теодор Христов Енев</dc:creator>
  <cp:lastModifiedBy>Теодор Христов Енев</cp:lastModifiedBy>
  <cp:revision>8</cp:revision>
  <dcterms:created xsi:type="dcterms:W3CDTF">2025-03-25T08:32:22Z</dcterms:created>
  <dcterms:modified xsi:type="dcterms:W3CDTF">2025-03-25T09:43:26Z</dcterms:modified>
</cp:coreProperties>
</file>