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96" r:id="rId6"/>
    <p:sldId id="262" r:id="rId7"/>
    <p:sldId id="297" r:id="rId8"/>
    <p:sldId id="265" r:id="rId9"/>
    <p:sldId id="269" r:id="rId10"/>
  </p:sldIdLst>
  <p:sldSz cx="9144000" cy="5143500" type="screen16x9"/>
  <p:notesSz cx="6858000" cy="9144000"/>
  <p:embeddedFontLst>
    <p:embeddedFont>
      <p:font typeface="Alata" panose="020B0604020202020204" charset="0"/>
      <p:regular r:id="rId12"/>
    </p:embeddedFon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Raleway" pitchFamily="2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AB4085-F0A9-4950-92F4-B9CD78E6CB13}">
  <a:tblStyle styleId="{A3AB4085-F0A9-4950-92F4-B9CD78E6C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E00C5-4F91-4D1C-94B9-172C35C218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4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299EA1-F881-485D-8EEA-FBEB8F115B0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F52AF4-7DAF-4630-8099-3CC029870E6A}">
      <dgm:prSet phldrT="[Text]" custT="1"/>
      <dgm:spPr/>
      <dgm:t>
        <a:bodyPr/>
        <a:lstStyle/>
        <a:p>
          <a:r>
            <a:rPr lang="bg-BG" sz="1600" dirty="0"/>
            <a:t>Направяне на отбор</a:t>
          </a:r>
        </a:p>
      </dgm:t>
    </dgm:pt>
    <dgm:pt modelId="{3CACC803-7C53-412A-BE5F-C3E69BD3AF0E}" type="parTrans" cxnId="{0581920B-7176-425C-A5D8-6A0AAEDFEE8A}">
      <dgm:prSet/>
      <dgm:spPr/>
      <dgm:t>
        <a:bodyPr/>
        <a:lstStyle/>
        <a:p>
          <a:endParaRPr lang="bg-BG"/>
        </a:p>
      </dgm:t>
    </dgm:pt>
    <dgm:pt modelId="{F39C5562-1034-4989-A495-C2D2AB65B087}" type="sibTrans" cxnId="{0581920B-7176-425C-A5D8-6A0AAEDFEE8A}">
      <dgm:prSet/>
      <dgm:spPr/>
      <dgm:t>
        <a:bodyPr/>
        <a:lstStyle/>
        <a:p>
          <a:endParaRPr lang="bg-BG"/>
        </a:p>
      </dgm:t>
    </dgm:pt>
    <dgm:pt modelId="{EA98F962-D7E9-459F-81A0-8A1BF2932E39}">
      <dgm:prSet phldrT="[Text]" custT="1"/>
      <dgm:spPr/>
      <dgm:t>
        <a:bodyPr/>
        <a:lstStyle/>
        <a:p>
          <a:r>
            <a:rPr lang="bg-BG" sz="1600" dirty="0"/>
            <a:t>Измисляне на идеята</a:t>
          </a:r>
        </a:p>
      </dgm:t>
    </dgm:pt>
    <dgm:pt modelId="{B506E1AF-0409-4C21-85D0-4C7209C0D13F}" type="parTrans" cxnId="{BE2CFC3E-9D65-4485-B372-6F4F573A2798}">
      <dgm:prSet/>
      <dgm:spPr/>
      <dgm:t>
        <a:bodyPr/>
        <a:lstStyle/>
        <a:p>
          <a:endParaRPr lang="bg-BG"/>
        </a:p>
      </dgm:t>
    </dgm:pt>
    <dgm:pt modelId="{449B63F8-A93E-4D8F-AFDE-107DEC11132E}" type="sibTrans" cxnId="{BE2CFC3E-9D65-4485-B372-6F4F573A2798}">
      <dgm:prSet/>
      <dgm:spPr/>
      <dgm:t>
        <a:bodyPr/>
        <a:lstStyle/>
        <a:p>
          <a:endParaRPr lang="bg-BG"/>
        </a:p>
      </dgm:t>
    </dgm:pt>
    <dgm:pt modelId="{9E1A4F1F-F00C-4F05-8E2B-E8032BFAB7AB}">
      <dgm:prSet phldrT="[Text]" custT="1"/>
      <dgm:spPr/>
      <dgm:t>
        <a:bodyPr/>
        <a:lstStyle/>
        <a:p>
          <a:r>
            <a:rPr lang="bg-BG" sz="1600" dirty="0"/>
            <a:t>Изготвяне на проекта</a:t>
          </a:r>
        </a:p>
      </dgm:t>
    </dgm:pt>
    <dgm:pt modelId="{22DCAFBF-5660-491A-A853-B9C1464E5B1E}" type="parTrans" cxnId="{7D48E8EB-0149-414A-B977-75EA2A275AD8}">
      <dgm:prSet/>
      <dgm:spPr/>
      <dgm:t>
        <a:bodyPr/>
        <a:lstStyle/>
        <a:p>
          <a:endParaRPr lang="bg-BG"/>
        </a:p>
      </dgm:t>
    </dgm:pt>
    <dgm:pt modelId="{43FF9E44-3F87-4091-BC97-F363B073750B}" type="sibTrans" cxnId="{7D48E8EB-0149-414A-B977-75EA2A275AD8}">
      <dgm:prSet/>
      <dgm:spPr/>
      <dgm:t>
        <a:bodyPr/>
        <a:lstStyle/>
        <a:p>
          <a:endParaRPr lang="bg-BG"/>
        </a:p>
      </dgm:t>
    </dgm:pt>
    <dgm:pt modelId="{EEB3A9E7-1331-4BBF-96ED-B5F896D6AFB3}">
      <dgm:prSet custT="1"/>
      <dgm:spPr/>
      <dgm:t>
        <a:bodyPr/>
        <a:lstStyle/>
        <a:p>
          <a:r>
            <a:rPr lang="bg-BG" sz="1600" dirty="0"/>
            <a:t>Презентиране</a:t>
          </a:r>
        </a:p>
      </dgm:t>
    </dgm:pt>
    <dgm:pt modelId="{6F7E8EB9-3102-4458-B414-90F2D4B7119F}" type="parTrans" cxnId="{F8140E89-5990-4461-9E25-C44B2D64DEEB}">
      <dgm:prSet/>
      <dgm:spPr/>
      <dgm:t>
        <a:bodyPr/>
        <a:lstStyle/>
        <a:p>
          <a:endParaRPr lang="bg-BG"/>
        </a:p>
      </dgm:t>
    </dgm:pt>
    <dgm:pt modelId="{51E10CE0-2F32-4027-8522-397A78857031}" type="sibTrans" cxnId="{F8140E89-5990-4461-9E25-C44B2D64DEEB}">
      <dgm:prSet/>
      <dgm:spPr/>
      <dgm:t>
        <a:bodyPr/>
        <a:lstStyle/>
        <a:p>
          <a:endParaRPr lang="bg-BG"/>
        </a:p>
      </dgm:t>
    </dgm:pt>
    <dgm:pt modelId="{847F5F33-96F7-4CF5-AF8A-BCF3A02B66F7}" type="pres">
      <dgm:prSet presAssocID="{E1299EA1-F881-485D-8EEA-FBEB8F115B01}" presName="Name0" presStyleCnt="0">
        <dgm:presLayoutVars>
          <dgm:dir/>
          <dgm:animLvl val="lvl"/>
          <dgm:resizeHandles val="exact"/>
        </dgm:presLayoutVars>
      </dgm:prSet>
      <dgm:spPr/>
    </dgm:pt>
    <dgm:pt modelId="{BD3CE0E5-EDEC-483D-AA1C-5AC5F12BE754}" type="pres">
      <dgm:prSet presAssocID="{81F52AF4-7DAF-4630-8099-3CC029870E6A}" presName="parTxOnly" presStyleLbl="node1" presStyleIdx="0" presStyleCnt="4" custScaleX="102070">
        <dgm:presLayoutVars>
          <dgm:chMax val="0"/>
          <dgm:chPref val="0"/>
          <dgm:bulletEnabled val="1"/>
        </dgm:presLayoutVars>
      </dgm:prSet>
      <dgm:spPr/>
    </dgm:pt>
    <dgm:pt modelId="{8A26D010-0E8E-4A0F-8BAD-EEF11320F9B3}" type="pres">
      <dgm:prSet presAssocID="{F39C5562-1034-4989-A495-C2D2AB65B087}" presName="parTxOnlySpace" presStyleCnt="0"/>
      <dgm:spPr/>
    </dgm:pt>
    <dgm:pt modelId="{C01829B9-4611-440E-A434-25EAAE060EF8}" type="pres">
      <dgm:prSet presAssocID="{EA98F962-D7E9-459F-81A0-8A1BF2932E39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ECDD922-3A4A-467E-9FE4-148190711208}" type="pres">
      <dgm:prSet presAssocID="{449B63F8-A93E-4D8F-AFDE-107DEC11132E}" presName="parTxOnlySpace" presStyleCnt="0"/>
      <dgm:spPr/>
    </dgm:pt>
    <dgm:pt modelId="{9861C44D-E8B3-4CDE-B076-6D8F912249BA}" type="pres">
      <dgm:prSet presAssocID="{9E1A4F1F-F00C-4F05-8E2B-E8032BFAB7A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AE3898-89CB-4AAE-B2D1-14E0B7D0A9F4}" type="pres">
      <dgm:prSet presAssocID="{43FF9E44-3F87-4091-BC97-F363B073750B}" presName="parTxOnlySpace" presStyleCnt="0"/>
      <dgm:spPr/>
    </dgm:pt>
    <dgm:pt modelId="{179F7D5D-3CCF-4EFB-8E1E-D94691D3056E}" type="pres">
      <dgm:prSet presAssocID="{EEB3A9E7-1331-4BBF-96ED-B5F896D6AFB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581920B-7176-425C-A5D8-6A0AAEDFEE8A}" srcId="{E1299EA1-F881-485D-8EEA-FBEB8F115B01}" destId="{81F52AF4-7DAF-4630-8099-3CC029870E6A}" srcOrd="0" destOrd="0" parTransId="{3CACC803-7C53-412A-BE5F-C3E69BD3AF0E}" sibTransId="{F39C5562-1034-4989-A495-C2D2AB65B087}"/>
    <dgm:cxn modelId="{D0FABC2D-57A7-423D-A883-9160641D2DC8}" type="presOf" srcId="{EA98F962-D7E9-459F-81A0-8A1BF2932E39}" destId="{C01829B9-4611-440E-A434-25EAAE060EF8}" srcOrd="0" destOrd="0" presId="urn:microsoft.com/office/officeart/2005/8/layout/chevron1"/>
    <dgm:cxn modelId="{BE2CFC3E-9D65-4485-B372-6F4F573A2798}" srcId="{E1299EA1-F881-485D-8EEA-FBEB8F115B01}" destId="{EA98F962-D7E9-459F-81A0-8A1BF2932E39}" srcOrd="1" destOrd="0" parTransId="{B506E1AF-0409-4C21-85D0-4C7209C0D13F}" sibTransId="{449B63F8-A93E-4D8F-AFDE-107DEC11132E}"/>
    <dgm:cxn modelId="{6B12844F-D7B5-45C0-8922-A2B886246E13}" type="presOf" srcId="{EEB3A9E7-1331-4BBF-96ED-B5F896D6AFB3}" destId="{179F7D5D-3CCF-4EFB-8E1E-D94691D3056E}" srcOrd="0" destOrd="0" presId="urn:microsoft.com/office/officeart/2005/8/layout/chevron1"/>
    <dgm:cxn modelId="{F8140E89-5990-4461-9E25-C44B2D64DEEB}" srcId="{E1299EA1-F881-485D-8EEA-FBEB8F115B01}" destId="{EEB3A9E7-1331-4BBF-96ED-B5F896D6AFB3}" srcOrd="3" destOrd="0" parTransId="{6F7E8EB9-3102-4458-B414-90F2D4B7119F}" sibTransId="{51E10CE0-2F32-4027-8522-397A78857031}"/>
    <dgm:cxn modelId="{3B6FCDA5-0CEC-474A-A444-BBF75162FAC8}" type="presOf" srcId="{81F52AF4-7DAF-4630-8099-3CC029870E6A}" destId="{BD3CE0E5-EDEC-483D-AA1C-5AC5F12BE754}" srcOrd="0" destOrd="0" presId="urn:microsoft.com/office/officeart/2005/8/layout/chevron1"/>
    <dgm:cxn modelId="{4CE5D7C2-5E3F-4AFF-A7EF-0A7CE176216E}" type="presOf" srcId="{E1299EA1-F881-485D-8EEA-FBEB8F115B01}" destId="{847F5F33-96F7-4CF5-AF8A-BCF3A02B66F7}" srcOrd="0" destOrd="0" presId="urn:microsoft.com/office/officeart/2005/8/layout/chevron1"/>
    <dgm:cxn modelId="{2819F6DA-377A-42A7-8190-3B8CF215CDA5}" type="presOf" srcId="{9E1A4F1F-F00C-4F05-8E2B-E8032BFAB7AB}" destId="{9861C44D-E8B3-4CDE-B076-6D8F912249BA}" srcOrd="0" destOrd="0" presId="urn:microsoft.com/office/officeart/2005/8/layout/chevron1"/>
    <dgm:cxn modelId="{7D48E8EB-0149-414A-B977-75EA2A275AD8}" srcId="{E1299EA1-F881-485D-8EEA-FBEB8F115B01}" destId="{9E1A4F1F-F00C-4F05-8E2B-E8032BFAB7AB}" srcOrd="2" destOrd="0" parTransId="{22DCAFBF-5660-491A-A853-B9C1464E5B1E}" sibTransId="{43FF9E44-3F87-4091-BC97-F363B073750B}"/>
    <dgm:cxn modelId="{568E9C4F-C0CD-42B7-A880-00BD6B5B18E8}" type="presParOf" srcId="{847F5F33-96F7-4CF5-AF8A-BCF3A02B66F7}" destId="{BD3CE0E5-EDEC-483D-AA1C-5AC5F12BE754}" srcOrd="0" destOrd="0" presId="urn:microsoft.com/office/officeart/2005/8/layout/chevron1"/>
    <dgm:cxn modelId="{4A6B46C4-05A5-47A4-8519-DB43C1867DDB}" type="presParOf" srcId="{847F5F33-96F7-4CF5-AF8A-BCF3A02B66F7}" destId="{8A26D010-0E8E-4A0F-8BAD-EEF11320F9B3}" srcOrd="1" destOrd="0" presId="urn:microsoft.com/office/officeart/2005/8/layout/chevron1"/>
    <dgm:cxn modelId="{BE2886EE-EDBF-48DC-92DC-AFBBA756A5A6}" type="presParOf" srcId="{847F5F33-96F7-4CF5-AF8A-BCF3A02B66F7}" destId="{C01829B9-4611-440E-A434-25EAAE060EF8}" srcOrd="2" destOrd="0" presId="urn:microsoft.com/office/officeart/2005/8/layout/chevron1"/>
    <dgm:cxn modelId="{B2067849-356F-43DC-86E2-6556F70DE27B}" type="presParOf" srcId="{847F5F33-96F7-4CF5-AF8A-BCF3A02B66F7}" destId="{4ECDD922-3A4A-467E-9FE4-148190711208}" srcOrd="3" destOrd="0" presId="urn:microsoft.com/office/officeart/2005/8/layout/chevron1"/>
    <dgm:cxn modelId="{252D826B-0851-4C14-85BC-E2164518C558}" type="presParOf" srcId="{847F5F33-96F7-4CF5-AF8A-BCF3A02B66F7}" destId="{9861C44D-E8B3-4CDE-B076-6D8F912249BA}" srcOrd="4" destOrd="0" presId="urn:microsoft.com/office/officeart/2005/8/layout/chevron1"/>
    <dgm:cxn modelId="{E7E4A4E3-C884-42EA-8966-693797D93461}" type="presParOf" srcId="{847F5F33-96F7-4CF5-AF8A-BCF3A02B66F7}" destId="{C6AE3898-89CB-4AAE-B2D1-14E0B7D0A9F4}" srcOrd="5" destOrd="0" presId="urn:microsoft.com/office/officeart/2005/8/layout/chevron1"/>
    <dgm:cxn modelId="{30C8CC11-02F1-456C-A7D5-A08C6941833E}" type="presParOf" srcId="{847F5F33-96F7-4CF5-AF8A-BCF3A02B66F7}" destId="{179F7D5D-3CCF-4EFB-8E1E-D94691D305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CE0E5-EDEC-483D-AA1C-5AC5F12BE754}">
      <dsp:nvSpPr>
        <dsp:cNvPr id="0" name=""/>
        <dsp:cNvSpPr/>
      </dsp:nvSpPr>
      <dsp:spPr>
        <a:xfrm>
          <a:off x="3581" y="1619016"/>
          <a:ext cx="2489642" cy="975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Направяне на отбор</a:t>
          </a:r>
        </a:p>
      </dsp:txBody>
      <dsp:txXfrm>
        <a:off x="491412" y="1619016"/>
        <a:ext cx="1513981" cy="975661"/>
      </dsp:txXfrm>
    </dsp:sp>
    <dsp:sp modelId="{C01829B9-4611-440E-A434-25EAAE060EF8}">
      <dsp:nvSpPr>
        <dsp:cNvPr id="0" name=""/>
        <dsp:cNvSpPr/>
      </dsp:nvSpPr>
      <dsp:spPr>
        <a:xfrm>
          <a:off x="2249308" y="1619016"/>
          <a:ext cx="2439152" cy="975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Измисляне на идеята</a:t>
          </a:r>
        </a:p>
      </dsp:txBody>
      <dsp:txXfrm>
        <a:off x="2737139" y="1619016"/>
        <a:ext cx="1463491" cy="975661"/>
      </dsp:txXfrm>
    </dsp:sp>
    <dsp:sp modelId="{9861C44D-E8B3-4CDE-B076-6D8F912249BA}">
      <dsp:nvSpPr>
        <dsp:cNvPr id="0" name=""/>
        <dsp:cNvSpPr/>
      </dsp:nvSpPr>
      <dsp:spPr>
        <a:xfrm>
          <a:off x="4444546" y="1619016"/>
          <a:ext cx="2439152" cy="975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Изготвяне на проекта</a:t>
          </a:r>
        </a:p>
      </dsp:txBody>
      <dsp:txXfrm>
        <a:off x="4932377" y="1619016"/>
        <a:ext cx="1463491" cy="975661"/>
      </dsp:txXfrm>
    </dsp:sp>
    <dsp:sp modelId="{179F7D5D-3CCF-4EFB-8E1E-D94691D3056E}">
      <dsp:nvSpPr>
        <dsp:cNvPr id="0" name=""/>
        <dsp:cNvSpPr/>
      </dsp:nvSpPr>
      <dsp:spPr>
        <a:xfrm>
          <a:off x="6639783" y="1619016"/>
          <a:ext cx="2439152" cy="9756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Презентиране</a:t>
          </a:r>
        </a:p>
      </dsp:txBody>
      <dsp:txXfrm>
        <a:off x="7127614" y="1619016"/>
        <a:ext cx="1463491" cy="975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5be8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45be8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6991F8A3-7BBA-68FF-5F32-D54552DA2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>
            <a:extLst>
              <a:ext uri="{FF2B5EF4-FFF2-40B4-BE49-F238E27FC236}">
                <a16:creationId xmlns:a16="http://schemas.microsoft.com/office/drawing/2014/main" id="{EB429269-CE4D-225D-C78C-4EBB5BF51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>
            <a:extLst>
              <a:ext uri="{FF2B5EF4-FFF2-40B4-BE49-F238E27FC236}">
                <a16:creationId xmlns:a16="http://schemas.microsoft.com/office/drawing/2014/main" id="{04BD828C-ABF7-E156-76C9-59B572635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>
          <a:extLst>
            <a:ext uri="{FF2B5EF4-FFF2-40B4-BE49-F238E27FC236}">
              <a16:creationId xmlns:a16="http://schemas.microsoft.com/office/drawing/2014/main" id="{92C0E6FD-EC04-864D-2EA1-EE7728B30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>
            <a:extLst>
              <a:ext uri="{FF2B5EF4-FFF2-40B4-BE49-F238E27FC236}">
                <a16:creationId xmlns:a16="http://schemas.microsoft.com/office/drawing/2014/main" id="{9C328971-6051-65DF-509D-2A2A5F1DD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>
            <a:extLst>
              <a:ext uri="{FF2B5EF4-FFF2-40B4-BE49-F238E27FC236}">
                <a16:creationId xmlns:a16="http://schemas.microsoft.com/office/drawing/2014/main" id="{FC6ACF1D-5ADE-2EA6-50CE-B114C24CE2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66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12f97afb56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12f97afb56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12f97afb56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12f97afb56_1_7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2735075"/>
            <a:ext cx="2954100" cy="29541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458150" y="2843525"/>
            <a:ext cx="62277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458150" y="1399375"/>
            <a:ext cx="6227700" cy="14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298975" y="168950"/>
            <a:ext cx="3108000" cy="310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317128"/>
            <a:ext cx="1639593" cy="296496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1816005"/>
            <a:ext cx="3288586" cy="3220788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166965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8307550" y="10554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327584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94893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229750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96837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961065" y="2268543"/>
            <a:ext cx="2270858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880424" y="2391847"/>
            <a:ext cx="2363567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5" y="2485915"/>
            <a:ext cx="3111009" cy="3789122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1555371"/>
            <a:ext cx="2785746" cy="3818577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3" y="-1467683"/>
            <a:ext cx="2783206" cy="2032846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18" y="2637522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7" y="3278433"/>
            <a:ext cx="2441677" cy="195803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1" y="2852375"/>
            <a:ext cx="100741" cy="572652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968650" y="37930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174475" y="2014300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2976025" y="387265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5379075" y="-80270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7825550" y="4045525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3750" y="1610700"/>
            <a:ext cx="5296500" cy="17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88" y="1582824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07781" y="1797677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190472" y="2484564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314562" y="2599651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193825" y="3850336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187109" y="4752076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304425" y="5476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88" y="1317128"/>
            <a:ext cx="3810271" cy="5096351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4721767"/>
            <a:ext cx="1805200" cy="335359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88" y="3996697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2" y="1855572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02812" y="4210425"/>
            <a:ext cx="122889" cy="358732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446371"/>
            <a:ext cx="2654567" cy="3293932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6" y="3650142"/>
            <a:ext cx="2654567" cy="3293932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CompileX</a:t>
            </a:r>
            <a:endParaRPr dirty="0"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Презентация за проекта ни</a:t>
            </a:r>
            <a:endParaRPr dirty="0"/>
          </a:p>
        </p:txBody>
      </p:sp>
      <p:grpSp>
        <p:nvGrpSpPr>
          <p:cNvPr id="343" name="Google Shape;343;p28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344" name="Google Shape;344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 flipH="1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373" name="Google Shape;373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>
            <a:off x="2704650" y="3274225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420" name="Google Shape;420;p30"/>
          <p:cNvSpPr txBox="1">
            <a:spLocks noGrp="1"/>
          </p:cNvSpPr>
          <p:nvPr>
            <p:ph type="title" idx="2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title" idx="4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6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6" name="Google Shape;426;p30"/>
          <p:cNvSpPr txBox="1">
            <a:spLocks noGrp="1"/>
          </p:cNvSpPr>
          <p:nvPr>
            <p:ph type="subTitle" idx="1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427" name="Google Shape;427;p30"/>
          <p:cNvSpPr txBox="1">
            <a:spLocks noGrp="1"/>
          </p:cNvSpPr>
          <p:nvPr>
            <p:ph type="subTitle" idx="8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на проекта</a:t>
            </a:r>
            <a:endParaRPr dirty="0"/>
          </a:p>
        </p:txBody>
      </p:sp>
      <p:sp>
        <p:nvSpPr>
          <p:cNvPr id="428" name="Google Shape;428;p30"/>
          <p:cNvSpPr txBox="1">
            <a:spLocks noGrp="1"/>
          </p:cNvSpPr>
          <p:nvPr>
            <p:ph type="subTitle" idx="9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Отборът ни</a:t>
            </a:r>
            <a:endParaRPr dirty="0"/>
          </a:p>
        </p:txBody>
      </p:sp>
      <p:sp>
        <p:nvSpPr>
          <p:cNvPr id="485" name="Google Shape;485;p33"/>
          <p:cNvSpPr txBox="1">
            <a:spLocks noGrp="1"/>
          </p:cNvSpPr>
          <p:nvPr>
            <p:ph type="subTitle" idx="3"/>
          </p:nvPr>
        </p:nvSpPr>
        <p:spPr>
          <a:xfrm>
            <a:off x="549606" y="2440173"/>
            <a:ext cx="2352892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/>
              <a:t>Тодор Стамболиев – 9В клас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Роля – </a:t>
            </a:r>
            <a:r>
              <a:rPr lang="en-US" dirty="0"/>
              <a:t>Scrum Trainer</a:t>
            </a:r>
            <a:endParaRPr dirty="0"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4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9" name="Google Shape;489;p33"/>
          <p:cNvSpPr/>
          <p:nvPr/>
        </p:nvSpPr>
        <p:spPr>
          <a:xfrm flipH="1">
            <a:off x="-893327" y="2221312"/>
            <a:ext cx="3699285" cy="3470017"/>
          </a:xfrm>
          <a:custGeom>
            <a:avLst/>
            <a:gdLst/>
            <a:ahLst/>
            <a:cxnLst/>
            <a:rect l="l" t="t" r="r" b="b"/>
            <a:pathLst>
              <a:path w="60846" h="57075" extrusionOk="0">
                <a:moveTo>
                  <a:pt x="35280" y="25832"/>
                </a:moveTo>
                <a:cubicBezTo>
                  <a:pt x="35310" y="25920"/>
                  <a:pt x="35354" y="25994"/>
                  <a:pt x="35413" y="26053"/>
                </a:cubicBezTo>
                <a:lnTo>
                  <a:pt x="33831" y="27650"/>
                </a:lnTo>
                <a:lnTo>
                  <a:pt x="33476" y="27650"/>
                </a:lnTo>
                <a:lnTo>
                  <a:pt x="35280" y="25832"/>
                </a:lnTo>
                <a:close/>
                <a:moveTo>
                  <a:pt x="32944" y="27872"/>
                </a:moveTo>
                <a:lnTo>
                  <a:pt x="30563" y="30238"/>
                </a:lnTo>
                <a:lnTo>
                  <a:pt x="27665" y="30238"/>
                </a:lnTo>
                <a:lnTo>
                  <a:pt x="30031" y="27872"/>
                </a:lnTo>
                <a:close/>
                <a:moveTo>
                  <a:pt x="35561" y="27902"/>
                </a:moveTo>
                <a:cubicBezTo>
                  <a:pt x="35576" y="28005"/>
                  <a:pt x="35620" y="28109"/>
                  <a:pt x="35679" y="28183"/>
                </a:cubicBezTo>
                <a:lnTo>
                  <a:pt x="33639" y="30238"/>
                </a:lnTo>
                <a:lnTo>
                  <a:pt x="33225" y="30238"/>
                </a:lnTo>
                <a:lnTo>
                  <a:pt x="35561" y="27902"/>
                </a:lnTo>
                <a:close/>
                <a:moveTo>
                  <a:pt x="32693" y="30460"/>
                </a:moveTo>
                <a:lnTo>
                  <a:pt x="31229" y="31924"/>
                </a:lnTo>
                <a:lnTo>
                  <a:pt x="29188" y="31924"/>
                </a:lnTo>
                <a:lnTo>
                  <a:pt x="30667" y="30460"/>
                </a:lnTo>
                <a:close/>
                <a:moveTo>
                  <a:pt x="37557" y="30903"/>
                </a:moveTo>
                <a:cubicBezTo>
                  <a:pt x="37572" y="31036"/>
                  <a:pt x="37616" y="31140"/>
                  <a:pt x="37690" y="31243"/>
                </a:cubicBezTo>
                <a:lnTo>
                  <a:pt x="36522" y="32411"/>
                </a:lnTo>
                <a:cubicBezTo>
                  <a:pt x="36457" y="32390"/>
                  <a:pt x="36392" y="32376"/>
                  <a:pt x="36322" y="32376"/>
                </a:cubicBezTo>
                <a:cubicBezTo>
                  <a:pt x="36296" y="32376"/>
                  <a:pt x="36269" y="32378"/>
                  <a:pt x="36241" y="32382"/>
                </a:cubicBezTo>
                <a:cubicBezTo>
                  <a:pt x="36167" y="32382"/>
                  <a:pt x="36108" y="32397"/>
                  <a:pt x="36034" y="32411"/>
                </a:cubicBezTo>
                <a:lnTo>
                  <a:pt x="37557" y="30903"/>
                </a:lnTo>
                <a:close/>
                <a:moveTo>
                  <a:pt x="33742" y="32145"/>
                </a:moveTo>
                <a:lnTo>
                  <a:pt x="32722" y="33166"/>
                </a:lnTo>
                <a:lnTo>
                  <a:pt x="30475" y="33166"/>
                </a:lnTo>
                <a:lnTo>
                  <a:pt x="30475" y="32988"/>
                </a:lnTo>
                <a:lnTo>
                  <a:pt x="31317" y="32145"/>
                </a:lnTo>
                <a:close/>
                <a:moveTo>
                  <a:pt x="38829" y="28360"/>
                </a:moveTo>
                <a:cubicBezTo>
                  <a:pt x="38711" y="28493"/>
                  <a:pt x="38651" y="28656"/>
                  <a:pt x="38666" y="28833"/>
                </a:cubicBezTo>
                <a:cubicBezTo>
                  <a:pt x="38666" y="29011"/>
                  <a:pt x="38740" y="29173"/>
                  <a:pt x="38844" y="29292"/>
                </a:cubicBezTo>
                <a:lnTo>
                  <a:pt x="38016" y="30120"/>
                </a:lnTo>
                <a:cubicBezTo>
                  <a:pt x="37912" y="30164"/>
                  <a:pt x="37823" y="30223"/>
                  <a:pt x="37735" y="30312"/>
                </a:cubicBezTo>
                <a:cubicBezTo>
                  <a:pt x="37676" y="30386"/>
                  <a:pt x="37616" y="30460"/>
                  <a:pt x="37587" y="30548"/>
                </a:cubicBezTo>
                <a:lnTo>
                  <a:pt x="35886" y="32249"/>
                </a:lnTo>
                <a:cubicBezTo>
                  <a:pt x="35765" y="32141"/>
                  <a:pt x="35593" y="32070"/>
                  <a:pt x="35429" y="32070"/>
                </a:cubicBezTo>
                <a:cubicBezTo>
                  <a:pt x="35414" y="32070"/>
                  <a:pt x="35399" y="32070"/>
                  <a:pt x="35384" y="32071"/>
                </a:cubicBezTo>
                <a:cubicBezTo>
                  <a:pt x="35177" y="32071"/>
                  <a:pt x="34999" y="32160"/>
                  <a:pt x="34866" y="32308"/>
                </a:cubicBezTo>
                <a:cubicBezTo>
                  <a:pt x="34733" y="32456"/>
                  <a:pt x="34659" y="32633"/>
                  <a:pt x="34674" y="32840"/>
                </a:cubicBezTo>
                <a:cubicBezTo>
                  <a:pt x="34674" y="32870"/>
                  <a:pt x="34674" y="32899"/>
                  <a:pt x="34674" y="32929"/>
                </a:cubicBezTo>
                <a:cubicBezTo>
                  <a:pt x="34644" y="32885"/>
                  <a:pt x="34615" y="32840"/>
                  <a:pt x="34585" y="32796"/>
                </a:cubicBezTo>
                <a:cubicBezTo>
                  <a:pt x="34570" y="32796"/>
                  <a:pt x="34570" y="32781"/>
                  <a:pt x="34556" y="32781"/>
                </a:cubicBezTo>
                <a:cubicBezTo>
                  <a:pt x="34408" y="32648"/>
                  <a:pt x="34230" y="32574"/>
                  <a:pt x="34023" y="32574"/>
                </a:cubicBezTo>
                <a:cubicBezTo>
                  <a:pt x="33831" y="32589"/>
                  <a:pt x="33654" y="32678"/>
                  <a:pt x="33521" y="32811"/>
                </a:cubicBezTo>
                <a:cubicBezTo>
                  <a:pt x="33417" y="32914"/>
                  <a:pt x="33358" y="33032"/>
                  <a:pt x="33328" y="33166"/>
                </a:cubicBezTo>
                <a:lnTo>
                  <a:pt x="33033" y="33166"/>
                </a:lnTo>
                <a:lnTo>
                  <a:pt x="34053" y="32145"/>
                </a:lnTo>
                <a:lnTo>
                  <a:pt x="34334" y="32145"/>
                </a:lnTo>
                <a:lnTo>
                  <a:pt x="36907" y="29587"/>
                </a:lnTo>
                <a:cubicBezTo>
                  <a:pt x="37025" y="29646"/>
                  <a:pt x="37158" y="29691"/>
                  <a:pt x="37291" y="29691"/>
                </a:cubicBezTo>
                <a:lnTo>
                  <a:pt x="37321" y="29691"/>
                </a:lnTo>
                <a:cubicBezTo>
                  <a:pt x="37528" y="29691"/>
                  <a:pt x="37705" y="29602"/>
                  <a:pt x="37838" y="29454"/>
                </a:cubicBezTo>
                <a:cubicBezTo>
                  <a:pt x="37971" y="29306"/>
                  <a:pt x="38045" y="29129"/>
                  <a:pt x="38030" y="28922"/>
                </a:cubicBezTo>
                <a:cubicBezTo>
                  <a:pt x="38030" y="28744"/>
                  <a:pt x="37956" y="28567"/>
                  <a:pt x="37823" y="28434"/>
                </a:cubicBezTo>
                <a:cubicBezTo>
                  <a:pt x="37809" y="28419"/>
                  <a:pt x="37809" y="28419"/>
                  <a:pt x="37794" y="28404"/>
                </a:cubicBezTo>
                <a:lnTo>
                  <a:pt x="38829" y="28360"/>
                </a:lnTo>
                <a:close/>
                <a:moveTo>
                  <a:pt x="34777" y="33195"/>
                </a:moveTo>
                <a:cubicBezTo>
                  <a:pt x="34792" y="33225"/>
                  <a:pt x="34822" y="33254"/>
                  <a:pt x="34851" y="33269"/>
                </a:cubicBezTo>
                <a:cubicBezTo>
                  <a:pt x="34822" y="33284"/>
                  <a:pt x="34807" y="33299"/>
                  <a:pt x="34792" y="33299"/>
                </a:cubicBezTo>
                <a:cubicBezTo>
                  <a:pt x="34792" y="33299"/>
                  <a:pt x="34792" y="33299"/>
                  <a:pt x="34792" y="33284"/>
                </a:cubicBezTo>
                <a:cubicBezTo>
                  <a:pt x="34792" y="33254"/>
                  <a:pt x="34792" y="33225"/>
                  <a:pt x="34777" y="33195"/>
                </a:cubicBezTo>
                <a:close/>
                <a:moveTo>
                  <a:pt x="31007" y="32145"/>
                </a:moveTo>
                <a:lnTo>
                  <a:pt x="30253" y="32899"/>
                </a:lnTo>
                <a:lnTo>
                  <a:pt x="30253" y="33166"/>
                </a:lnTo>
                <a:lnTo>
                  <a:pt x="28434" y="33166"/>
                </a:lnTo>
                <a:lnTo>
                  <a:pt x="27843" y="33757"/>
                </a:lnTo>
                <a:lnTo>
                  <a:pt x="27843" y="33269"/>
                </a:lnTo>
                <a:lnTo>
                  <a:pt x="28966" y="32145"/>
                </a:lnTo>
                <a:close/>
                <a:moveTo>
                  <a:pt x="32707" y="33387"/>
                </a:moveTo>
                <a:lnTo>
                  <a:pt x="32707" y="34467"/>
                </a:lnTo>
                <a:cubicBezTo>
                  <a:pt x="32678" y="34467"/>
                  <a:pt x="32642" y="34460"/>
                  <a:pt x="32603" y="34460"/>
                </a:cubicBezTo>
                <a:cubicBezTo>
                  <a:pt x="32584" y="34460"/>
                  <a:pt x="32564" y="34462"/>
                  <a:pt x="32545" y="34467"/>
                </a:cubicBezTo>
                <a:cubicBezTo>
                  <a:pt x="32205" y="34467"/>
                  <a:pt x="31924" y="34718"/>
                  <a:pt x="31865" y="35043"/>
                </a:cubicBezTo>
                <a:lnTo>
                  <a:pt x="30889" y="35043"/>
                </a:lnTo>
                <a:cubicBezTo>
                  <a:pt x="30770" y="34925"/>
                  <a:pt x="30637" y="34866"/>
                  <a:pt x="30475" y="34836"/>
                </a:cubicBezTo>
                <a:lnTo>
                  <a:pt x="30475" y="33387"/>
                </a:lnTo>
                <a:close/>
                <a:moveTo>
                  <a:pt x="30356" y="30460"/>
                </a:moveTo>
                <a:lnTo>
                  <a:pt x="28878" y="31924"/>
                </a:lnTo>
                <a:lnTo>
                  <a:pt x="27192" y="31924"/>
                </a:lnTo>
                <a:lnTo>
                  <a:pt x="25773" y="33358"/>
                </a:lnTo>
                <a:lnTo>
                  <a:pt x="25773" y="35517"/>
                </a:lnTo>
                <a:lnTo>
                  <a:pt x="25713" y="35517"/>
                </a:lnTo>
                <a:lnTo>
                  <a:pt x="25713" y="32175"/>
                </a:lnTo>
                <a:lnTo>
                  <a:pt x="27443" y="30460"/>
                </a:lnTo>
                <a:close/>
                <a:moveTo>
                  <a:pt x="30253" y="33387"/>
                </a:moveTo>
                <a:lnTo>
                  <a:pt x="30253" y="34718"/>
                </a:lnTo>
                <a:cubicBezTo>
                  <a:pt x="30238" y="34703"/>
                  <a:pt x="30238" y="34689"/>
                  <a:pt x="30223" y="34674"/>
                </a:cubicBezTo>
                <a:cubicBezTo>
                  <a:pt x="30086" y="34550"/>
                  <a:pt x="29911" y="34465"/>
                  <a:pt x="29709" y="34465"/>
                </a:cubicBezTo>
                <a:cubicBezTo>
                  <a:pt x="29694" y="34465"/>
                  <a:pt x="29678" y="34466"/>
                  <a:pt x="29661" y="34467"/>
                </a:cubicBezTo>
                <a:cubicBezTo>
                  <a:pt x="29262" y="34482"/>
                  <a:pt x="28937" y="34822"/>
                  <a:pt x="28952" y="35221"/>
                </a:cubicBezTo>
                <a:cubicBezTo>
                  <a:pt x="28966" y="35625"/>
                  <a:pt x="29305" y="35931"/>
                  <a:pt x="29693" y="35931"/>
                </a:cubicBezTo>
                <a:cubicBezTo>
                  <a:pt x="29702" y="35931"/>
                  <a:pt x="29711" y="35931"/>
                  <a:pt x="29721" y="35931"/>
                </a:cubicBezTo>
                <a:lnTo>
                  <a:pt x="29735" y="35931"/>
                </a:lnTo>
                <a:cubicBezTo>
                  <a:pt x="29765" y="35990"/>
                  <a:pt x="29809" y="36034"/>
                  <a:pt x="29854" y="36093"/>
                </a:cubicBezTo>
                <a:cubicBezTo>
                  <a:pt x="29994" y="36234"/>
                  <a:pt x="30183" y="36304"/>
                  <a:pt x="30371" y="36304"/>
                </a:cubicBezTo>
                <a:cubicBezTo>
                  <a:pt x="30560" y="36304"/>
                  <a:pt x="30748" y="36234"/>
                  <a:pt x="30889" y="36093"/>
                </a:cubicBezTo>
                <a:cubicBezTo>
                  <a:pt x="31110" y="35871"/>
                  <a:pt x="31170" y="35531"/>
                  <a:pt x="31051" y="35265"/>
                </a:cubicBezTo>
                <a:lnTo>
                  <a:pt x="31850" y="35265"/>
                </a:lnTo>
                <a:cubicBezTo>
                  <a:pt x="31865" y="35443"/>
                  <a:pt x="31938" y="35620"/>
                  <a:pt x="32072" y="35738"/>
                </a:cubicBezTo>
                <a:cubicBezTo>
                  <a:pt x="32207" y="35860"/>
                  <a:pt x="32379" y="35932"/>
                  <a:pt x="32555" y="35932"/>
                </a:cubicBezTo>
                <a:cubicBezTo>
                  <a:pt x="32571" y="35932"/>
                  <a:pt x="32588" y="35932"/>
                  <a:pt x="32604" y="35931"/>
                </a:cubicBezTo>
                <a:lnTo>
                  <a:pt x="32619" y="35931"/>
                </a:lnTo>
                <a:lnTo>
                  <a:pt x="30416" y="38149"/>
                </a:lnTo>
                <a:lnTo>
                  <a:pt x="28493" y="38149"/>
                </a:lnTo>
                <a:cubicBezTo>
                  <a:pt x="28449" y="38030"/>
                  <a:pt x="28405" y="37927"/>
                  <a:pt x="28316" y="37853"/>
                </a:cubicBezTo>
                <a:cubicBezTo>
                  <a:pt x="28183" y="37720"/>
                  <a:pt x="28020" y="37646"/>
                  <a:pt x="27843" y="37631"/>
                </a:cubicBezTo>
                <a:lnTo>
                  <a:pt x="27843" y="37143"/>
                </a:lnTo>
                <a:lnTo>
                  <a:pt x="27902" y="37143"/>
                </a:lnTo>
                <a:cubicBezTo>
                  <a:pt x="28094" y="37128"/>
                  <a:pt x="28272" y="37054"/>
                  <a:pt x="28419" y="36906"/>
                </a:cubicBezTo>
                <a:cubicBezTo>
                  <a:pt x="28552" y="36759"/>
                  <a:pt x="28612" y="36566"/>
                  <a:pt x="28612" y="36374"/>
                </a:cubicBezTo>
                <a:cubicBezTo>
                  <a:pt x="28597" y="36182"/>
                  <a:pt x="28523" y="36019"/>
                  <a:pt x="28390" y="35886"/>
                </a:cubicBezTo>
                <a:cubicBezTo>
                  <a:pt x="28390" y="35871"/>
                  <a:pt x="28375" y="35871"/>
                  <a:pt x="28375" y="35857"/>
                </a:cubicBezTo>
                <a:cubicBezTo>
                  <a:pt x="28242" y="35738"/>
                  <a:pt x="28094" y="35679"/>
                  <a:pt x="27931" y="35664"/>
                </a:cubicBezTo>
                <a:lnTo>
                  <a:pt x="27931" y="33994"/>
                </a:lnTo>
                <a:lnTo>
                  <a:pt x="28523" y="33387"/>
                </a:lnTo>
                <a:close/>
                <a:moveTo>
                  <a:pt x="33328" y="33387"/>
                </a:moveTo>
                <a:cubicBezTo>
                  <a:pt x="33343" y="33565"/>
                  <a:pt x="33417" y="33727"/>
                  <a:pt x="33550" y="33861"/>
                </a:cubicBezTo>
                <a:cubicBezTo>
                  <a:pt x="33686" y="33982"/>
                  <a:pt x="33858" y="34055"/>
                  <a:pt x="34034" y="34055"/>
                </a:cubicBezTo>
                <a:cubicBezTo>
                  <a:pt x="34050" y="34055"/>
                  <a:pt x="34066" y="34054"/>
                  <a:pt x="34082" y="34053"/>
                </a:cubicBezTo>
                <a:cubicBezTo>
                  <a:pt x="34201" y="34053"/>
                  <a:pt x="34304" y="34023"/>
                  <a:pt x="34408" y="33964"/>
                </a:cubicBezTo>
                <a:cubicBezTo>
                  <a:pt x="34408" y="33979"/>
                  <a:pt x="34408" y="33979"/>
                  <a:pt x="34408" y="33979"/>
                </a:cubicBezTo>
                <a:cubicBezTo>
                  <a:pt x="34408" y="34171"/>
                  <a:pt x="34497" y="34363"/>
                  <a:pt x="34644" y="34496"/>
                </a:cubicBezTo>
                <a:cubicBezTo>
                  <a:pt x="34659" y="34511"/>
                  <a:pt x="34674" y="34526"/>
                  <a:pt x="34704" y="34541"/>
                </a:cubicBezTo>
                <a:lnTo>
                  <a:pt x="31096" y="38149"/>
                </a:lnTo>
                <a:lnTo>
                  <a:pt x="30726" y="38149"/>
                </a:lnTo>
                <a:lnTo>
                  <a:pt x="32929" y="35945"/>
                </a:lnTo>
                <a:lnTo>
                  <a:pt x="32929" y="35842"/>
                </a:lnTo>
                <a:cubicBezTo>
                  <a:pt x="33166" y="35709"/>
                  <a:pt x="33328" y="35457"/>
                  <a:pt x="33314" y="35176"/>
                </a:cubicBezTo>
                <a:cubicBezTo>
                  <a:pt x="33314" y="34984"/>
                  <a:pt x="33240" y="34807"/>
                  <a:pt x="33107" y="34674"/>
                </a:cubicBezTo>
                <a:cubicBezTo>
                  <a:pt x="33092" y="34674"/>
                  <a:pt x="33092" y="34659"/>
                  <a:pt x="33077" y="34659"/>
                </a:cubicBezTo>
                <a:cubicBezTo>
                  <a:pt x="33033" y="34615"/>
                  <a:pt x="32988" y="34585"/>
                  <a:pt x="32929" y="34555"/>
                </a:cubicBezTo>
                <a:lnTo>
                  <a:pt x="32929" y="33387"/>
                </a:lnTo>
                <a:close/>
                <a:moveTo>
                  <a:pt x="28656" y="32145"/>
                </a:moveTo>
                <a:lnTo>
                  <a:pt x="27621" y="33180"/>
                </a:lnTo>
                <a:lnTo>
                  <a:pt x="27621" y="35709"/>
                </a:lnTo>
                <a:cubicBezTo>
                  <a:pt x="27517" y="35753"/>
                  <a:pt x="27414" y="35812"/>
                  <a:pt x="27325" y="35901"/>
                </a:cubicBezTo>
                <a:cubicBezTo>
                  <a:pt x="27192" y="36049"/>
                  <a:pt x="27118" y="36241"/>
                  <a:pt x="27133" y="36433"/>
                </a:cubicBezTo>
                <a:cubicBezTo>
                  <a:pt x="27133" y="36626"/>
                  <a:pt x="27236" y="36818"/>
                  <a:pt x="27370" y="36951"/>
                </a:cubicBezTo>
                <a:cubicBezTo>
                  <a:pt x="27443" y="37010"/>
                  <a:pt x="27532" y="37069"/>
                  <a:pt x="27621" y="37099"/>
                </a:cubicBezTo>
                <a:lnTo>
                  <a:pt x="27621" y="37661"/>
                </a:lnTo>
                <a:cubicBezTo>
                  <a:pt x="27488" y="37690"/>
                  <a:pt x="27370" y="37749"/>
                  <a:pt x="27266" y="37853"/>
                </a:cubicBezTo>
                <a:cubicBezTo>
                  <a:pt x="27177" y="37927"/>
                  <a:pt x="27133" y="38030"/>
                  <a:pt x="27089" y="38149"/>
                </a:cubicBezTo>
                <a:lnTo>
                  <a:pt x="25861" y="38149"/>
                </a:lnTo>
                <a:lnTo>
                  <a:pt x="25713" y="38282"/>
                </a:lnTo>
                <a:lnTo>
                  <a:pt x="25713" y="36951"/>
                </a:lnTo>
                <a:cubicBezTo>
                  <a:pt x="25773" y="36966"/>
                  <a:pt x="25832" y="36966"/>
                  <a:pt x="25906" y="36966"/>
                </a:cubicBezTo>
                <a:lnTo>
                  <a:pt x="25921" y="36966"/>
                </a:lnTo>
                <a:cubicBezTo>
                  <a:pt x="26335" y="36951"/>
                  <a:pt x="26645" y="36611"/>
                  <a:pt x="26630" y="36212"/>
                </a:cubicBezTo>
                <a:cubicBezTo>
                  <a:pt x="26630" y="36019"/>
                  <a:pt x="26542" y="35842"/>
                  <a:pt x="26423" y="35709"/>
                </a:cubicBezTo>
                <a:cubicBezTo>
                  <a:pt x="26408" y="35709"/>
                  <a:pt x="26408" y="35694"/>
                  <a:pt x="26394" y="35694"/>
                </a:cubicBezTo>
                <a:cubicBezTo>
                  <a:pt x="26275" y="35590"/>
                  <a:pt x="26142" y="35517"/>
                  <a:pt x="25994" y="35502"/>
                </a:cubicBezTo>
                <a:lnTo>
                  <a:pt x="25994" y="33447"/>
                </a:lnTo>
                <a:lnTo>
                  <a:pt x="27281" y="32145"/>
                </a:lnTo>
                <a:close/>
                <a:moveTo>
                  <a:pt x="60106" y="0"/>
                </a:moveTo>
                <a:cubicBezTo>
                  <a:pt x="60091" y="0"/>
                  <a:pt x="60077" y="15"/>
                  <a:pt x="60077" y="15"/>
                </a:cubicBezTo>
                <a:cubicBezTo>
                  <a:pt x="59870" y="15"/>
                  <a:pt x="59692" y="104"/>
                  <a:pt x="59559" y="251"/>
                </a:cubicBezTo>
                <a:cubicBezTo>
                  <a:pt x="59426" y="385"/>
                  <a:pt x="59352" y="577"/>
                  <a:pt x="59367" y="769"/>
                </a:cubicBezTo>
                <a:cubicBezTo>
                  <a:pt x="59367" y="917"/>
                  <a:pt x="59411" y="1065"/>
                  <a:pt x="59500" y="1168"/>
                </a:cubicBezTo>
                <a:lnTo>
                  <a:pt x="56720" y="3948"/>
                </a:lnTo>
                <a:lnTo>
                  <a:pt x="47804" y="3948"/>
                </a:lnTo>
                <a:lnTo>
                  <a:pt x="43220" y="8532"/>
                </a:lnTo>
                <a:lnTo>
                  <a:pt x="43220" y="19429"/>
                </a:lnTo>
                <a:lnTo>
                  <a:pt x="39213" y="23421"/>
                </a:lnTo>
                <a:lnTo>
                  <a:pt x="34156" y="23421"/>
                </a:lnTo>
                <a:lnTo>
                  <a:pt x="29942" y="27650"/>
                </a:lnTo>
                <a:lnTo>
                  <a:pt x="25906" y="27650"/>
                </a:lnTo>
                <a:lnTo>
                  <a:pt x="20893" y="32663"/>
                </a:lnTo>
                <a:lnTo>
                  <a:pt x="20893" y="38267"/>
                </a:lnTo>
                <a:lnTo>
                  <a:pt x="13116" y="46044"/>
                </a:lnTo>
                <a:lnTo>
                  <a:pt x="7719" y="46044"/>
                </a:lnTo>
                <a:lnTo>
                  <a:pt x="1198" y="52565"/>
                </a:lnTo>
                <a:cubicBezTo>
                  <a:pt x="1079" y="52490"/>
                  <a:pt x="942" y="52452"/>
                  <a:pt x="805" y="52452"/>
                </a:cubicBezTo>
                <a:cubicBezTo>
                  <a:pt x="616" y="52452"/>
                  <a:pt x="426" y="52523"/>
                  <a:pt x="281" y="52669"/>
                </a:cubicBezTo>
                <a:cubicBezTo>
                  <a:pt x="0" y="52949"/>
                  <a:pt x="0" y="53423"/>
                  <a:pt x="281" y="53704"/>
                </a:cubicBezTo>
                <a:cubicBezTo>
                  <a:pt x="429" y="53851"/>
                  <a:pt x="618" y="53925"/>
                  <a:pt x="806" y="53925"/>
                </a:cubicBezTo>
                <a:cubicBezTo>
                  <a:pt x="995" y="53925"/>
                  <a:pt x="1183" y="53851"/>
                  <a:pt x="1331" y="53704"/>
                </a:cubicBezTo>
                <a:cubicBezTo>
                  <a:pt x="1597" y="53437"/>
                  <a:pt x="1612" y="52994"/>
                  <a:pt x="1361" y="52713"/>
                </a:cubicBezTo>
                <a:lnTo>
                  <a:pt x="7807" y="46266"/>
                </a:lnTo>
                <a:lnTo>
                  <a:pt x="13204" y="46266"/>
                </a:lnTo>
                <a:lnTo>
                  <a:pt x="21115" y="38356"/>
                </a:lnTo>
                <a:lnTo>
                  <a:pt x="21115" y="32752"/>
                </a:lnTo>
                <a:lnTo>
                  <a:pt x="25994" y="27872"/>
                </a:lnTo>
                <a:lnTo>
                  <a:pt x="29721" y="27872"/>
                </a:lnTo>
                <a:lnTo>
                  <a:pt x="27355" y="30238"/>
                </a:lnTo>
                <a:lnTo>
                  <a:pt x="25891" y="30238"/>
                </a:lnTo>
                <a:lnTo>
                  <a:pt x="23333" y="32781"/>
                </a:lnTo>
                <a:lnTo>
                  <a:pt x="23333" y="38119"/>
                </a:lnTo>
                <a:lnTo>
                  <a:pt x="18601" y="42851"/>
                </a:lnTo>
                <a:lnTo>
                  <a:pt x="15674" y="45837"/>
                </a:lnTo>
                <a:lnTo>
                  <a:pt x="15644" y="45867"/>
                </a:lnTo>
                <a:lnTo>
                  <a:pt x="15644" y="48661"/>
                </a:lnTo>
                <a:lnTo>
                  <a:pt x="12864" y="51441"/>
                </a:lnTo>
                <a:lnTo>
                  <a:pt x="8029" y="51441"/>
                </a:lnTo>
                <a:lnTo>
                  <a:pt x="4022" y="55448"/>
                </a:lnTo>
                <a:cubicBezTo>
                  <a:pt x="3883" y="55330"/>
                  <a:pt x="3713" y="55270"/>
                  <a:pt x="3544" y="55270"/>
                </a:cubicBezTo>
                <a:cubicBezTo>
                  <a:pt x="3354" y="55270"/>
                  <a:pt x="3165" y="55344"/>
                  <a:pt x="3017" y="55493"/>
                </a:cubicBezTo>
                <a:cubicBezTo>
                  <a:pt x="2736" y="55774"/>
                  <a:pt x="2736" y="56247"/>
                  <a:pt x="3017" y="56528"/>
                </a:cubicBezTo>
                <a:cubicBezTo>
                  <a:pt x="3165" y="56676"/>
                  <a:pt x="3357" y="56750"/>
                  <a:pt x="3547" y="56750"/>
                </a:cubicBezTo>
                <a:cubicBezTo>
                  <a:pt x="3738" y="56750"/>
                  <a:pt x="3926" y="56676"/>
                  <a:pt x="4067" y="56528"/>
                </a:cubicBezTo>
                <a:cubicBezTo>
                  <a:pt x="4318" y="56276"/>
                  <a:pt x="4347" y="55892"/>
                  <a:pt x="4170" y="55611"/>
                </a:cubicBezTo>
                <a:lnTo>
                  <a:pt x="8118" y="51663"/>
                </a:lnTo>
                <a:lnTo>
                  <a:pt x="12953" y="51663"/>
                </a:lnTo>
                <a:lnTo>
                  <a:pt x="15866" y="48750"/>
                </a:lnTo>
                <a:lnTo>
                  <a:pt x="15866" y="45956"/>
                </a:lnTo>
                <a:lnTo>
                  <a:pt x="18749" y="43013"/>
                </a:lnTo>
                <a:lnTo>
                  <a:pt x="23555" y="38208"/>
                </a:lnTo>
                <a:lnTo>
                  <a:pt x="23555" y="32870"/>
                </a:lnTo>
                <a:lnTo>
                  <a:pt x="25980" y="30460"/>
                </a:lnTo>
                <a:lnTo>
                  <a:pt x="27133" y="30460"/>
                </a:lnTo>
                <a:lnTo>
                  <a:pt x="25492" y="32086"/>
                </a:lnTo>
                <a:lnTo>
                  <a:pt x="25492" y="35620"/>
                </a:lnTo>
                <a:cubicBezTo>
                  <a:pt x="25285" y="35753"/>
                  <a:pt x="25152" y="35990"/>
                  <a:pt x="25152" y="36256"/>
                </a:cubicBezTo>
                <a:cubicBezTo>
                  <a:pt x="25166" y="36507"/>
                  <a:pt x="25299" y="36729"/>
                  <a:pt x="25492" y="36847"/>
                </a:cubicBezTo>
                <a:lnTo>
                  <a:pt x="25492" y="38503"/>
                </a:lnTo>
                <a:cubicBezTo>
                  <a:pt x="25388" y="38548"/>
                  <a:pt x="25285" y="38607"/>
                  <a:pt x="25211" y="38681"/>
                </a:cubicBezTo>
                <a:cubicBezTo>
                  <a:pt x="25122" y="38770"/>
                  <a:pt x="25063" y="38858"/>
                  <a:pt x="25033" y="38962"/>
                </a:cubicBezTo>
                <a:lnTo>
                  <a:pt x="18128" y="45867"/>
                </a:lnTo>
                <a:lnTo>
                  <a:pt x="18128" y="51131"/>
                </a:lnTo>
                <a:lnTo>
                  <a:pt x="13042" y="56217"/>
                </a:lnTo>
                <a:lnTo>
                  <a:pt x="8739" y="56217"/>
                </a:lnTo>
                <a:cubicBezTo>
                  <a:pt x="8709" y="56069"/>
                  <a:pt x="8650" y="55922"/>
                  <a:pt x="8532" y="55803"/>
                </a:cubicBezTo>
                <a:cubicBezTo>
                  <a:pt x="8384" y="55663"/>
                  <a:pt x="8196" y="55593"/>
                  <a:pt x="8007" y="55593"/>
                </a:cubicBezTo>
                <a:cubicBezTo>
                  <a:pt x="7819" y="55593"/>
                  <a:pt x="7630" y="55663"/>
                  <a:pt x="7482" y="55803"/>
                </a:cubicBezTo>
                <a:cubicBezTo>
                  <a:pt x="7201" y="56099"/>
                  <a:pt x="7201" y="56572"/>
                  <a:pt x="7482" y="56853"/>
                </a:cubicBezTo>
                <a:cubicBezTo>
                  <a:pt x="7630" y="57001"/>
                  <a:pt x="7819" y="57075"/>
                  <a:pt x="8007" y="57075"/>
                </a:cubicBezTo>
                <a:cubicBezTo>
                  <a:pt x="8196" y="57075"/>
                  <a:pt x="8384" y="57001"/>
                  <a:pt x="8532" y="56853"/>
                </a:cubicBezTo>
                <a:cubicBezTo>
                  <a:pt x="8650" y="56735"/>
                  <a:pt x="8709" y="56587"/>
                  <a:pt x="8739" y="56439"/>
                </a:cubicBezTo>
                <a:lnTo>
                  <a:pt x="13145" y="56439"/>
                </a:lnTo>
                <a:lnTo>
                  <a:pt x="18350" y="51234"/>
                </a:lnTo>
                <a:lnTo>
                  <a:pt x="18350" y="45956"/>
                </a:lnTo>
                <a:lnTo>
                  <a:pt x="25004" y="39302"/>
                </a:lnTo>
                <a:cubicBezTo>
                  <a:pt x="25019" y="39464"/>
                  <a:pt x="25092" y="39612"/>
                  <a:pt x="25211" y="39731"/>
                </a:cubicBezTo>
                <a:cubicBezTo>
                  <a:pt x="25351" y="39871"/>
                  <a:pt x="25540" y="39941"/>
                  <a:pt x="25728" y="39941"/>
                </a:cubicBezTo>
                <a:cubicBezTo>
                  <a:pt x="25917" y="39941"/>
                  <a:pt x="26105" y="39871"/>
                  <a:pt x="26246" y="39731"/>
                </a:cubicBezTo>
                <a:cubicBezTo>
                  <a:pt x="26542" y="39435"/>
                  <a:pt x="26542" y="38977"/>
                  <a:pt x="26246" y="38681"/>
                </a:cubicBezTo>
                <a:cubicBezTo>
                  <a:pt x="26128" y="38563"/>
                  <a:pt x="25980" y="38503"/>
                  <a:pt x="25832" y="38474"/>
                </a:cubicBezTo>
                <a:lnTo>
                  <a:pt x="25950" y="38356"/>
                </a:lnTo>
                <a:lnTo>
                  <a:pt x="27059" y="38356"/>
                </a:lnTo>
                <a:cubicBezTo>
                  <a:pt x="27044" y="38548"/>
                  <a:pt x="27118" y="38740"/>
                  <a:pt x="27266" y="38888"/>
                </a:cubicBezTo>
                <a:cubicBezTo>
                  <a:pt x="27414" y="39036"/>
                  <a:pt x="27602" y="39110"/>
                  <a:pt x="27791" y="39110"/>
                </a:cubicBezTo>
                <a:cubicBezTo>
                  <a:pt x="27979" y="39110"/>
                  <a:pt x="28168" y="39036"/>
                  <a:pt x="28316" y="38888"/>
                </a:cubicBezTo>
                <a:cubicBezTo>
                  <a:pt x="28464" y="38740"/>
                  <a:pt x="28523" y="38548"/>
                  <a:pt x="28523" y="38356"/>
                </a:cubicBezTo>
                <a:lnTo>
                  <a:pt x="30194" y="38356"/>
                </a:lnTo>
                <a:lnTo>
                  <a:pt x="28419" y="40130"/>
                </a:lnTo>
                <a:lnTo>
                  <a:pt x="26261" y="40130"/>
                </a:lnTo>
                <a:lnTo>
                  <a:pt x="19829" y="46562"/>
                </a:lnTo>
                <a:lnTo>
                  <a:pt x="19829" y="49652"/>
                </a:lnTo>
                <a:cubicBezTo>
                  <a:pt x="19710" y="49682"/>
                  <a:pt x="19607" y="49741"/>
                  <a:pt x="19518" y="49830"/>
                </a:cubicBezTo>
                <a:cubicBezTo>
                  <a:pt x="19222" y="50125"/>
                  <a:pt x="19222" y="50598"/>
                  <a:pt x="19518" y="50879"/>
                </a:cubicBezTo>
                <a:cubicBezTo>
                  <a:pt x="19659" y="51027"/>
                  <a:pt x="19847" y="51101"/>
                  <a:pt x="20036" y="51101"/>
                </a:cubicBezTo>
                <a:cubicBezTo>
                  <a:pt x="20224" y="51101"/>
                  <a:pt x="20413" y="51027"/>
                  <a:pt x="20553" y="50879"/>
                </a:cubicBezTo>
                <a:cubicBezTo>
                  <a:pt x="20849" y="50598"/>
                  <a:pt x="20849" y="50125"/>
                  <a:pt x="20553" y="49830"/>
                </a:cubicBezTo>
                <a:cubicBezTo>
                  <a:pt x="20420" y="49697"/>
                  <a:pt x="20228" y="49623"/>
                  <a:pt x="20050" y="49623"/>
                </a:cubicBezTo>
                <a:lnTo>
                  <a:pt x="20050" y="46651"/>
                </a:lnTo>
                <a:lnTo>
                  <a:pt x="26349" y="40352"/>
                </a:lnTo>
                <a:lnTo>
                  <a:pt x="28198" y="40352"/>
                </a:lnTo>
                <a:lnTo>
                  <a:pt x="27680" y="40869"/>
                </a:lnTo>
                <a:cubicBezTo>
                  <a:pt x="27568" y="40804"/>
                  <a:pt x="27444" y="40772"/>
                  <a:pt x="27320" y="40772"/>
                </a:cubicBezTo>
                <a:cubicBezTo>
                  <a:pt x="27133" y="40772"/>
                  <a:pt x="26944" y="40845"/>
                  <a:pt x="26793" y="40987"/>
                </a:cubicBezTo>
                <a:cubicBezTo>
                  <a:pt x="26512" y="41283"/>
                  <a:pt x="26512" y="41742"/>
                  <a:pt x="26793" y="42037"/>
                </a:cubicBezTo>
                <a:cubicBezTo>
                  <a:pt x="26941" y="42178"/>
                  <a:pt x="27129" y="42248"/>
                  <a:pt x="27318" y="42248"/>
                </a:cubicBezTo>
                <a:cubicBezTo>
                  <a:pt x="27506" y="42248"/>
                  <a:pt x="27695" y="42178"/>
                  <a:pt x="27843" y="42037"/>
                </a:cubicBezTo>
                <a:cubicBezTo>
                  <a:pt x="28124" y="41756"/>
                  <a:pt x="28124" y="41298"/>
                  <a:pt x="27857" y="41002"/>
                </a:cubicBezTo>
                <a:lnTo>
                  <a:pt x="28508" y="40352"/>
                </a:lnTo>
                <a:lnTo>
                  <a:pt x="30046" y="40352"/>
                </a:lnTo>
                <a:lnTo>
                  <a:pt x="30046" y="43265"/>
                </a:lnTo>
                <a:cubicBezTo>
                  <a:pt x="29883" y="43265"/>
                  <a:pt x="29706" y="43338"/>
                  <a:pt x="29573" y="43472"/>
                </a:cubicBezTo>
                <a:cubicBezTo>
                  <a:pt x="29395" y="43649"/>
                  <a:pt x="29321" y="43900"/>
                  <a:pt x="29366" y="44122"/>
                </a:cubicBezTo>
                <a:lnTo>
                  <a:pt x="23836" y="49652"/>
                </a:lnTo>
                <a:cubicBezTo>
                  <a:pt x="23711" y="49560"/>
                  <a:pt x="23563" y="49515"/>
                  <a:pt x="23414" y="49515"/>
                </a:cubicBezTo>
                <a:cubicBezTo>
                  <a:pt x="23227" y="49515"/>
                  <a:pt x="23037" y="49586"/>
                  <a:pt x="22889" y="49726"/>
                </a:cubicBezTo>
                <a:cubicBezTo>
                  <a:pt x="22608" y="50022"/>
                  <a:pt x="22608" y="50480"/>
                  <a:pt x="22889" y="50776"/>
                </a:cubicBezTo>
                <a:cubicBezTo>
                  <a:pt x="23037" y="50916"/>
                  <a:pt x="23229" y="50987"/>
                  <a:pt x="23420" y="50987"/>
                </a:cubicBezTo>
                <a:cubicBezTo>
                  <a:pt x="23610" y="50987"/>
                  <a:pt x="23799" y="50916"/>
                  <a:pt x="23939" y="50776"/>
                </a:cubicBezTo>
                <a:cubicBezTo>
                  <a:pt x="24205" y="50510"/>
                  <a:pt x="24220" y="50096"/>
                  <a:pt x="23998" y="49800"/>
                </a:cubicBezTo>
                <a:lnTo>
                  <a:pt x="29454" y="44359"/>
                </a:lnTo>
                <a:cubicBezTo>
                  <a:pt x="29484" y="44418"/>
                  <a:pt x="29514" y="44462"/>
                  <a:pt x="29573" y="44521"/>
                </a:cubicBezTo>
                <a:cubicBezTo>
                  <a:pt x="29713" y="44662"/>
                  <a:pt x="29902" y="44732"/>
                  <a:pt x="30090" y="44732"/>
                </a:cubicBezTo>
                <a:cubicBezTo>
                  <a:pt x="30279" y="44732"/>
                  <a:pt x="30467" y="44662"/>
                  <a:pt x="30608" y="44521"/>
                </a:cubicBezTo>
                <a:cubicBezTo>
                  <a:pt x="30874" y="44255"/>
                  <a:pt x="30889" y="43826"/>
                  <a:pt x="30667" y="43531"/>
                </a:cubicBezTo>
                <a:lnTo>
                  <a:pt x="38193" y="36005"/>
                </a:lnTo>
                <a:lnTo>
                  <a:pt x="43413" y="36005"/>
                </a:lnTo>
                <a:lnTo>
                  <a:pt x="48617" y="30785"/>
                </a:lnTo>
                <a:lnTo>
                  <a:pt x="48617" y="28878"/>
                </a:lnTo>
                <a:cubicBezTo>
                  <a:pt x="48750" y="28848"/>
                  <a:pt x="48854" y="28789"/>
                  <a:pt x="48957" y="28685"/>
                </a:cubicBezTo>
                <a:cubicBezTo>
                  <a:pt x="49238" y="28404"/>
                  <a:pt x="49238" y="27931"/>
                  <a:pt x="48957" y="27650"/>
                </a:cubicBezTo>
                <a:cubicBezTo>
                  <a:pt x="48810" y="27502"/>
                  <a:pt x="48621" y="27429"/>
                  <a:pt x="48432" y="27429"/>
                </a:cubicBezTo>
                <a:cubicBezTo>
                  <a:pt x="48244" y="27429"/>
                  <a:pt x="48055" y="27502"/>
                  <a:pt x="47908" y="27650"/>
                </a:cubicBezTo>
                <a:cubicBezTo>
                  <a:pt x="47627" y="27931"/>
                  <a:pt x="47627" y="28404"/>
                  <a:pt x="47908" y="28685"/>
                </a:cubicBezTo>
                <a:cubicBezTo>
                  <a:pt x="48041" y="28818"/>
                  <a:pt x="48218" y="28892"/>
                  <a:pt x="48396" y="28907"/>
                </a:cubicBezTo>
                <a:lnTo>
                  <a:pt x="48396" y="30696"/>
                </a:lnTo>
                <a:lnTo>
                  <a:pt x="43324" y="35783"/>
                </a:lnTo>
                <a:lnTo>
                  <a:pt x="38104" y="35783"/>
                </a:lnTo>
                <a:lnTo>
                  <a:pt x="30504" y="43383"/>
                </a:lnTo>
                <a:cubicBezTo>
                  <a:pt x="30430" y="43338"/>
                  <a:pt x="30356" y="43309"/>
                  <a:pt x="30268" y="43279"/>
                </a:cubicBezTo>
                <a:lnTo>
                  <a:pt x="30268" y="40130"/>
                </a:lnTo>
                <a:lnTo>
                  <a:pt x="28730" y="40130"/>
                </a:lnTo>
                <a:lnTo>
                  <a:pt x="30504" y="38356"/>
                </a:lnTo>
                <a:lnTo>
                  <a:pt x="31184" y="38356"/>
                </a:lnTo>
                <a:lnTo>
                  <a:pt x="34896" y="34644"/>
                </a:lnTo>
                <a:cubicBezTo>
                  <a:pt x="34984" y="34674"/>
                  <a:pt x="35073" y="34689"/>
                  <a:pt x="35162" y="34689"/>
                </a:cubicBezTo>
                <a:cubicBezTo>
                  <a:pt x="35369" y="34689"/>
                  <a:pt x="35546" y="34600"/>
                  <a:pt x="35679" y="34452"/>
                </a:cubicBezTo>
                <a:cubicBezTo>
                  <a:pt x="35812" y="34304"/>
                  <a:pt x="35886" y="34127"/>
                  <a:pt x="35872" y="33920"/>
                </a:cubicBezTo>
                <a:cubicBezTo>
                  <a:pt x="35872" y="33846"/>
                  <a:pt x="35857" y="33787"/>
                  <a:pt x="35842" y="33713"/>
                </a:cubicBezTo>
                <a:lnTo>
                  <a:pt x="35842" y="33713"/>
                </a:lnTo>
                <a:cubicBezTo>
                  <a:pt x="35961" y="33792"/>
                  <a:pt x="36105" y="33848"/>
                  <a:pt x="36250" y="33848"/>
                </a:cubicBezTo>
                <a:cubicBezTo>
                  <a:pt x="36267" y="33848"/>
                  <a:pt x="36284" y="33847"/>
                  <a:pt x="36300" y="33846"/>
                </a:cubicBezTo>
                <a:cubicBezTo>
                  <a:pt x="36507" y="33846"/>
                  <a:pt x="36685" y="33757"/>
                  <a:pt x="36818" y="33609"/>
                </a:cubicBezTo>
                <a:cubicBezTo>
                  <a:pt x="36951" y="33476"/>
                  <a:pt x="37025" y="33284"/>
                  <a:pt x="37010" y="33092"/>
                </a:cubicBezTo>
                <a:cubicBezTo>
                  <a:pt x="37010" y="32899"/>
                  <a:pt x="36936" y="32722"/>
                  <a:pt x="36803" y="32589"/>
                </a:cubicBezTo>
                <a:cubicBezTo>
                  <a:pt x="36788" y="32589"/>
                  <a:pt x="36788" y="32574"/>
                  <a:pt x="36774" y="32574"/>
                </a:cubicBezTo>
                <a:cubicBezTo>
                  <a:pt x="36759" y="32559"/>
                  <a:pt x="36744" y="32545"/>
                  <a:pt x="36714" y="32530"/>
                </a:cubicBezTo>
                <a:lnTo>
                  <a:pt x="37838" y="31406"/>
                </a:lnTo>
                <a:cubicBezTo>
                  <a:pt x="37986" y="31495"/>
                  <a:pt x="38134" y="31554"/>
                  <a:pt x="38311" y="31554"/>
                </a:cubicBezTo>
                <a:cubicBezTo>
                  <a:pt x="38504" y="31539"/>
                  <a:pt x="38696" y="31450"/>
                  <a:pt x="38829" y="31317"/>
                </a:cubicBezTo>
                <a:cubicBezTo>
                  <a:pt x="38932" y="31199"/>
                  <a:pt x="38992" y="31066"/>
                  <a:pt x="39006" y="30918"/>
                </a:cubicBezTo>
                <a:lnTo>
                  <a:pt x="45143" y="30918"/>
                </a:lnTo>
                <a:cubicBezTo>
                  <a:pt x="45215" y="31264"/>
                  <a:pt x="45511" y="31525"/>
                  <a:pt x="45867" y="31525"/>
                </a:cubicBezTo>
                <a:cubicBezTo>
                  <a:pt x="45877" y="31525"/>
                  <a:pt x="45887" y="31525"/>
                  <a:pt x="45897" y="31524"/>
                </a:cubicBezTo>
                <a:cubicBezTo>
                  <a:pt x="46311" y="31510"/>
                  <a:pt x="46621" y="31169"/>
                  <a:pt x="46606" y="30755"/>
                </a:cubicBezTo>
                <a:cubicBezTo>
                  <a:pt x="46606" y="30563"/>
                  <a:pt x="46518" y="30386"/>
                  <a:pt x="46399" y="30267"/>
                </a:cubicBezTo>
                <a:cubicBezTo>
                  <a:pt x="46252" y="30120"/>
                  <a:pt x="46059" y="30046"/>
                  <a:pt x="45838" y="30046"/>
                </a:cubicBezTo>
                <a:cubicBezTo>
                  <a:pt x="45483" y="30060"/>
                  <a:pt x="45187" y="30341"/>
                  <a:pt x="45143" y="30696"/>
                </a:cubicBezTo>
                <a:lnTo>
                  <a:pt x="39006" y="30696"/>
                </a:lnTo>
                <a:cubicBezTo>
                  <a:pt x="38977" y="30548"/>
                  <a:pt x="38918" y="30401"/>
                  <a:pt x="38799" y="30282"/>
                </a:cubicBezTo>
                <a:cubicBezTo>
                  <a:pt x="38799" y="30282"/>
                  <a:pt x="38784" y="30282"/>
                  <a:pt x="38784" y="30267"/>
                </a:cubicBezTo>
                <a:cubicBezTo>
                  <a:pt x="38666" y="30164"/>
                  <a:pt x="38533" y="30105"/>
                  <a:pt x="38370" y="30075"/>
                </a:cubicBezTo>
                <a:lnTo>
                  <a:pt x="39021" y="29439"/>
                </a:lnTo>
                <a:cubicBezTo>
                  <a:pt x="39124" y="29504"/>
                  <a:pt x="39250" y="29546"/>
                  <a:pt x="39378" y="29546"/>
                </a:cubicBezTo>
                <a:cubicBezTo>
                  <a:pt x="39397" y="29546"/>
                  <a:pt x="39416" y="29545"/>
                  <a:pt x="39435" y="29543"/>
                </a:cubicBezTo>
                <a:cubicBezTo>
                  <a:pt x="39627" y="29543"/>
                  <a:pt x="39805" y="29454"/>
                  <a:pt x="39938" y="29306"/>
                </a:cubicBezTo>
                <a:cubicBezTo>
                  <a:pt x="40071" y="29173"/>
                  <a:pt x="40145" y="28981"/>
                  <a:pt x="40145" y="28789"/>
                </a:cubicBezTo>
                <a:cubicBezTo>
                  <a:pt x="40130" y="28597"/>
                  <a:pt x="40056" y="28434"/>
                  <a:pt x="39938" y="28316"/>
                </a:cubicBezTo>
                <a:lnTo>
                  <a:pt x="43427" y="28153"/>
                </a:lnTo>
                <a:lnTo>
                  <a:pt x="43472" y="28153"/>
                </a:lnTo>
                <a:lnTo>
                  <a:pt x="45364" y="26260"/>
                </a:lnTo>
                <a:cubicBezTo>
                  <a:pt x="45489" y="26352"/>
                  <a:pt x="45640" y="26398"/>
                  <a:pt x="45791" y="26398"/>
                </a:cubicBezTo>
                <a:cubicBezTo>
                  <a:pt x="45981" y="26398"/>
                  <a:pt x="46171" y="26326"/>
                  <a:pt x="46311" y="26186"/>
                </a:cubicBezTo>
                <a:cubicBezTo>
                  <a:pt x="46592" y="25906"/>
                  <a:pt x="46592" y="25432"/>
                  <a:pt x="46311" y="25137"/>
                </a:cubicBezTo>
                <a:cubicBezTo>
                  <a:pt x="46163" y="24996"/>
                  <a:pt x="45974" y="24926"/>
                  <a:pt x="45786" y="24926"/>
                </a:cubicBezTo>
                <a:cubicBezTo>
                  <a:pt x="45597" y="24926"/>
                  <a:pt x="45409" y="24996"/>
                  <a:pt x="45261" y="25137"/>
                </a:cubicBezTo>
                <a:cubicBezTo>
                  <a:pt x="44995" y="25403"/>
                  <a:pt x="44980" y="25817"/>
                  <a:pt x="45202" y="26113"/>
                </a:cubicBezTo>
                <a:lnTo>
                  <a:pt x="43383" y="27946"/>
                </a:lnTo>
                <a:lnTo>
                  <a:pt x="39598" y="28109"/>
                </a:lnTo>
                <a:cubicBezTo>
                  <a:pt x="39544" y="28087"/>
                  <a:pt x="39489" y="28073"/>
                  <a:pt x="39435" y="28073"/>
                </a:cubicBezTo>
                <a:cubicBezTo>
                  <a:pt x="39416" y="28073"/>
                  <a:pt x="39396" y="28075"/>
                  <a:pt x="39376" y="28079"/>
                </a:cubicBezTo>
                <a:cubicBezTo>
                  <a:pt x="39287" y="28079"/>
                  <a:pt x="39213" y="28094"/>
                  <a:pt x="39139" y="28123"/>
                </a:cubicBezTo>
                <a:lnTo>
                  <a:pt x="37749" y="28183"/>
                </a:lnTo>
                <a:lnTo>
                  <a:pt x="37705" y="28183"/>
                </a:lnTo>
                <a:lnTo>
                  <a:pt x="37602" y="28286"/>
                </a:lnTo>
                <a:cubicBezTo>
                  <a:pt x="37498" y="28242"/>
                  <a:pt x="37395" y="28212"/>
                  <a:pt x="37276" y="28212"/>
                </a:cubicBezTo>
                <a:cubicBezTo>
                  <a:pt x="37069" y="28227"/>
                  <a:pt x="36892" y="28301"/>
                  <a:pt x="36759" y="28449"/>
                </a:cubicBezTo>
                <a:cubicBezTo>
                  <a:pt x="36626" y="28597"/>
                  <a:pt x="36552" y="28789"/>
                  <a:pt x="36567" y="28981"/>
                </a:cubicBezTo>
                <a:cubicBezTo>
                  <a:pt x="36567" y="29085"/>
                  <a:pt x="36581" y="29173"/>
                  <a:pt x="36626" y="29262"/>
                </a:cubicBezTo>
                <a:lnTo>
                  <a:pt x="33964" y="31924"/>
                </a:lnTo>
                <a:lnTo>
                  <a:pt x="31539" y="31924"/>
                </a:lnTo>
                <a:lnTo>
                  <a:pt x="33003" y="30460"/>
                </a:lnTo>
                <a:lnTo>
                  <a:pt x="33728" y="30460"/>
                </a:lnTo>
                <a:lnTo>
                  <a:pt x="35842" y="28345"/>
                </a:lnTo>
                <a:cubicBezTo>
                  <a:pt x="35975" y="28434"/>
                  <a:pt x="36138" y="28493"/>
                  <a:pt x="36300" y="28493"/>
                </a:cubicBezTo>
                <a:cubicBezTo>
                  <a:pt x="36507" y="28478"/>
                  <a:pt x="36685" y="28390"/>
                  <a:pt x="36818" y="28257"/>
                </a:cubicBezTo>
                <a:cubicBezTo>
                  <a:pt x="36951" y="28109"/>
                  <a:pt x="37025" y="27916"/>
                  <a:pt x="37010" y="27724"/>
                </a:cubicBezTo>
                <a:cubicBezTo>
                  <a:pt x="37010" y="27576"/>
                  <a:pt x="36966" y="27443"/>
                  <a:pt x="36877" y="27325"/>
                </a:cubicBezTo>
                <a:cubicBezTo>
                  <a:pt x="36907" y="27251"/>
                  <a:pt x="36921" y="27177"/>
                  <a:pt x="36921" y="27088"/>
                </a:cubicBezTo>
                <a:lnTo>
                  <a:pt x="41904" y="27015"/>
                </a:lnTo>
                <a:lnTo>
                  <a:pt x="45778" y="23141"/>
                </a:lnTo>
                <a:cubicBezTo>
                  <a:pt x="45898" y="23233"/>
                  <a:pt x="46041" y="23291"/>
                  <a:pt x="46198" y="23291"/>
                </a:cubicBezTo>
                <a:cubicBezTo>
                  <a:pt x="46215" y="23291"/>
                  <a:pt x="46233" y="23290"/>
                  <a:pt x="46252" y="23288"/>
                </a:cubicBezTo>
                <a:cubicBezTo>
                  <a:pt x="46459" y="23288"/>
                  <a:pt x="46636" y="23200"/>
                  <a:pt x="46769" y="23052"/>
                </a:cubicBezTo>
                <a:cubicBezTo>
                  <a:pt x="46902" y="22904"/>
                  <a:pt x="46976" y="22727"/>
                  <a:pt x="46961" y="22519"/>
                </a:cubicBezTo>
                <a:cubicBezTo>
                  <a:pt x="46961" y="22342"/>
                  <a:pt x="46887" y="22165"/>
                  <a:pt x="46754" y="22032"/>
                </a:cubicBezTo>
                <a:cubicBezTo>
                  <a:pt x="46739" y="22017"/>
                  <a:pt x="46739" y="22017"/>
                  <a:pt x="46725" y="22002"/>
                </a:cubicBezTo>
                <a:cubicBezTo>
                  <a:pt x="46577" y="21869"/>
                  <a:pt x="46399" y="21810"/>
                  <a:pt x="46192" y="21810"/>
                </a:cubicBezTo>
                <a:cubicBezTo>
                  <a:pt x="45793" y="21825"/>
                  <a:pt x="45468" y="22179"/>
                  <a:pt x="45483" y="22579"/>
                </a:cubicBezTo>
                <a:cubicBezTo>
                  <a:pt x="45497" y="22727"/>
                  <a:pt x="45542" y="22874"/>
                  <a:pt x="45631" y="22978"/>
                </a:cubicBezTo>
                <a:lnTo>
                  <a:pt x="41816" y="26807"/>
                </a:lnTo>
                <a:lnTo>
                  <a:pt x="36907" y="26881"/>
                </a:lnTo>
                <a:cubicBezTo>
                  <a:pt x="36877" y="26748"/>
                  <a:pt x="36803" y="26645"/>
                  <a:pt x="36714" y="26541"/>
                </a:cubicBezTo>
                <a:cubicBezTo>
                  <a:pt x="36574" y="26401"/>
                  <a:pt x="36385" y="26331"/>
                  <a:pt x="36195" y="26331"/>
                </a:cubicBezTo>
                <a:cubicBezTo>
                  <a:pt x="36005" y="26331"/>
                  <a:pt x="35812" y="26401"/>
                  <a:pt x="35665" y="26541"/>
                </a:cubicBezTo>
                <a:cubicBezTo>
                  <a:pt x="35413" y="26807"/>
                  <a:pt x="35384" y="27192"/>
                  <a:pt x="35591" y="27488"/>
                </a:cubicBezTo>
                <a:cubicBezTo>
                  <a:pt x="35576" y="27517"/>
                  <a:pt x="35561" y="27562"/>
                  <a:pt x="35561" y="27591"/>
                </a:cubicBezTo>
                <a:lnTo>
                  <a:pt x="32914" y="30238"/>
                </a:lnTo>
                <a:lnTo>
                  <a:pt x="30889" y="30238"/>
                </a:lnTo>
                <a:lnTo>
                  <a:pt x="33254" y="27872"/>
                </a:lnTo>
                <a:lnTo>
                  <a:pt x="33920" y="27872"/>
                </a:lnTo>
                <a:lnTo>
                  <a:pt x="35576" y="26201"/>
                </a:lnTo>
                <a:cubicBezTo>
                  <a:pt x="35694" y="26290"/>
                  <a:pt x="35857" y="26334"/>
                  <a:pt x="36019" y="26334"/>
                </a:cubicBezTo>
                <a:cubicBezTo>
                  <a:pt x="36389" y="26320"/>
                  <a:pt x="36670" y="26039"/>
                  <a:pt x="36714" y="25684"/>
                </a:cubicBezTo>
                <a:lnTo>
                  <a:pt x="40677" y="25684"/>
                </a:lnTo>
                <a:lnTo>
                  <a:pt x="46000" y="20361"/>
                </a:lnTo>
                <a:lnTo>
                  <a:pt x="46000" y="9641"/>
                </a:lnTo>
                <a:lnTo>
                  <a:pt x="48410" y="7231"/>
                </a:lnTo>
                <a:cubicBezTo>
                  <a:pt x="48542" y="7322"/>
                  <a:pt x="48693" y="7368"/>
                  <a:pt x="48844" y="7368"/>
                </a:cubicBezTo>
                <a:cubicBezTo>
                  <a:pt x="49034" y="7368"/>
                  <a:pt x="49223" y="7296"/>
                  <a:pt x="49371" y="7157"/>
                </a:cubicBezTo>
                <a:cubicBezTo>
                  <a:pt x="49652" y="6861"/>
                  <a:pt x="49652" y="6403"/>
                  <a:pt x="49371" y="6107"/>
                </a:cubicBezTo>
                <a:cubicBezTo>
                  <a:pt x="49224" y="5966"/>
                  <a:pt x="49031" y="5896"/>
                  <a:pt x="48841" y="5896"/>
                </a:cubicBezTo>
                <a:cubicBezTo>
                  <a:pt x="48651" y="5896"/>
                  <a:pt x="48462" y="5966"/>
                  <a:pt x="48322" y="6107"/>
                </a:cubicBezTo>
                <a:cubicBezTo>
                  <a:pt x="48055" y="6373"/>
                  <a:pt x="48041" y="6787"/>
                  <a:pt x="48262" y="7068"/>
                </a:cubicBezTo>
                <a:lnTo>
                  <a:pt x="45778" y="9552"/>
                </a:lnTo>
                <a:lnTo>
                  <a:pt x="45778" y="20272"/>
                </a:lnTo>
                <a:lnTo>
                  <a:pt x="40588" y="25462"/>
                </a:lnTo>
                <a:lnTo>
                  <a:pt x="36714" y="25462"/>
                </a:lnTo>
                <a:cubicBezTo>
                  <a:pt x="36685" y="25314"/>
                  <a:pt x="36611" y="25181"/>
                  <a:pt x="36507" y="25078"/>
                </a:cubicBezTo>
                <a:cubicBezTo>
                  <a:pt x="36360" y="24930"/>
                  <a:pt x="36167" y="24856"/>
                  <a:pt x="35960" y="24856"/>
                </a:cubicBezTo>
                <a:cubicBezTo>
                  <a:pt x="35576" y="24871"/>
                  <a:pt x="35265" y="25181"/>
                  <a:pt x="35251" y="25551"/>
                </a:cubicBezTo>
                <a:lnTo>
                  <a:pt x="33166" y="27650"/>
                </a:lnTo>
                <a:lnTo>
                  <a:pt x="30253" y="27650"/>
                </a:lnTo>
                <a:lnTo>
                  <a:pt x="34245" y="23643"/>
                </a:lnTo>
                <a:lnTo>
                  <a:pt x="39317" y="23643"/>
                </a:lnTo>
                <a:lnTo>
                  <a:pt x="43442" y="19518"/>
                </a:lnTo>
                <a:lnTo>
                  <a:pt x="43442" y="8635"/>
                </a:lnTo>
                <a:lnTo>
                  <a:pt x="47893" y="4170"/>
                </a:lnTo>
                <a:lnTo>
                  <a:pt x="56809" y="4170"/>
                </a:lnTo>
                <a:lnTo>
                  <a:pt x="59648" y="1331"/>
                </a:lnTo>
                <a:cubicBezTo>
                  <a:pt x="59781" y="1424"/>
                  <a:pt x="59925" y="1481"/>
                  <a:pt x="60082" y="1481"/>
                </a:cubicBezTo>
                <a:cubicBezTo>
                  <a:pt x="60100" y="1481"/>
                  <a:pt x="60118" y="1480"/>
                  <a:pt x="60136" y="1479"/>
                </a:cubicBezTo>
                <a:cubicBezTo>
                  <a:pt x="60328" y="1479"/>
                  <a:pt x="60505" y="1390"/>
                  <a:pt x="60638" y="1242"/>
                </a:cubicBezTo>
                <a:cubicBezTo>
                  <a:pt x="60772" y="1109"/>
                  <a:pt x="60846" y="917"/>
                  <a:pt x="60846" y="725"/>
                </a:cubicBezTo>
                <a:cubicBezTo>
                  <a:pt x="60831" y="532"/>
                  <a:pt x="60757" y="355"/>
                  <a:pt x="60624" y="222"/>
                </a:cubicBezTo>
                <a:cubicBezTo>
                  <a:pt x="60624" y="222"/>
                  <a:pt x="60609" y="207"/>
                  <a:pt x="60609" y="207"/>
                </a:cubicBezTo>
                <a:cubicBezTo>
                  <a:pt x="60461" y="74"/>
                  <a:pt x="60284" y="0"/>
                  <a:pt x="6010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D4333-F0BB-BE2F-0B12-5CF7FF18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271" y="1391969"/>
            <a:ext cx="1095562" cy="10366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B67DF5B0-86D2-0B86-C7AF-41F98DAB0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>
            <a:extLst>
              <a:ext uri="{FF2B5EF4-FFF2-40B4-BE49-F238E27FC236}">
                <a16:creationId xmlns:a16="http://schemas.microsoft.com/office/drawing/2014/main" id="{6F506795-6FDF-D79F-579D-A9D382120068}"/>
              </a:ext>
            </a:extLst>
          </p:cNvPr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>
            <a:extLst>
              <a:ext uri="{FF2B5EF4-FFF2-40B4-BE49-F238E27FC236}">
                <a16:creationId xmlns:a16="http://schemas.microsoft.com/office/drawing/2014/main" id="{BE58DA04-B73F-1688-0E5C-93209AF11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ни</a:t>
            </a:r>
            <a:endParaRPr dirty="0"/>
          </a:p>
        </p:txBody>
      </p:sp>
      <p:sp>
        <p:nvSpPr>
          <p:cNvPr id="438" name="Google Shape;438;p31">
            <a:extLst>
              <a:ext uri="{FF2B5EF4-FFF2-40B4-BE49-F238E27FC236}">
                <a16:creationId xmlns:a16="http://schemas.microsoft.com/office/drawing/2014/main" id="{2E7E067A-C1C3-283A-9ACC-8AF8C9BA333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grpSp>
        <p:nvGrpSpPr>
          <p:cNvPr id="439" name="Google Shape;439;p31">
            <a:extLst>
              <a:ext uri="{FF2B5EF4-FFF2-40B4-BE49-F238E27FC236}">
                <a16:creationId xmlns:a16="http://schemas.microsoft.com/office/drawing/2014/main" id="{C44DDCC8-D492-D2FA-679F-E171572274F6}"/>
              </a:ext>
            </a:extLst>
          </p:cNvPr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>
              <a:extLst>
                <a:ext uri="{FF2B5EF4-FFF2-40B4-BE49-F238E27FC236}">
                  <a16:creationId xmlns:a16="http://schemas.microsoft.com/office/drawing/2014/main" id="{783A96BE-7C5C-901F-CE88-123E64D56878}"/>
                </a:ext>
              </a:extLst>
            </p:cNvPr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>
              <a:extLst>
                <a:ext uri="{FF2B5EF4-FFF2-40B4-BE49-F238E27FC236}">
                  <a16:creationId xmlns:a16="http://schemas.microsoft.com/office/drawing/2014/main" id="{A5E78682-88CA-68C6-1F65-D2B1E4455258}"/>
                </a:ext>
              </a:extLst>
            </p:cNvPr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>
              <a:extLst>
                <a:ext uri="{FF2B5EF4-FFF2-40B4-BE49-F238E27FC236}">
                  <a16:creationId xmlns:a16="http://schemas.microsoft.com/office/drawing/2014/main" id="{CB85C1FC-55F9-F7C0-A3DA-3E4EFD9FAF7B}"/>
                </a:ext>
              </a:extLst>
            </p:cNvPr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>
              <a:extLst>
                <a:ext uri="{FF2B5EF4-FFF2-40B4-BE49-F238E27FC236}">
                  <a16:creationId xmlns:a16="http://schemas.microsoft.com/office/drawing/2014/main" id="{365882E8-548F-87DD-9753-D36D7D6858B8}"/>
                </a:ext>
              </a:extLst>
            </p:cNvPr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>
              <a:extLst>
                <a:ext uri="{FF2B5EF4-FFF2-40B4-BE49-F238E27FC236}">
                  <a16:creationId xmlns:a16="http://schemas.microsoft.com/office/drawing/2014/main" id="{176B7C4F-64E1-F937-A051-1A39DBC36A9D}"/>
                </a:ext>
              </a:extLst>
            </p:cNvPr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>
            <a:extLst>
              <a:ext uri="{FF2B5EF4-FFF2-40B4-BE49-F238E27FC236}">
                <a16:creationId xmlns:a16="http://schemas.microsoft.com/office/drawing/2014/main" id="{C74F8AD0-66C7-7EA3-2854-003EF0AAB0DB}"/>
              </a:ext>
            </a:extLst>
          </p:cNvPr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>
            <a:extLst>
              <a:ext uri="{FF2B5EF4-FFF2-40B4-BE49-F238E27FC236}">
                <a16:creationId xmlns:a16="http://schemas.microsoft.com/office/drawing/2014/main" id="{DA9E54C8-83A8-DB22-EE59-C1DE24932ECA}"/>
              </a:ext>
            </a:extLst>
          </p:cNvPr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>
              <a:extLst>
                <a:ext uri="{FF2B5EF4-FFF2-40B4-BE49-F238E27FC236}">
                  <a16:creationId xmlns:a16="http://schemas.microsoft.com/office/drawing/2014/main" id="{61F88F7D-C538-144C-F900-84B470A00654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>
              <a:extLst>
                <a:ext uri="{FF2B5EF4-FFF2-40B4-BE49-F238E27FC236}">
                  <a16:creationId xmlns:a16="http://schemas.microsoft.com/office/drawing/2014/main" id="{D7FA8080-B453-B572-E899-D7DFCBA9BB69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>
                <a:extLst>
                  <a:ext uri="{FF2B5EF4-FFF2-40B4-BE49-F238E27FC236}">
                    <a16:creationId xmlns:a16="http://schemas.microsoft.com/office/drawing/2014/main" id="{4A2F60BC-68B1-CA4A-E07B-13F395C90CB1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>
                <a:extLst>
                  <a:ext uri="{FF2B5EF4-FFF2-40B4-BE49-F238E27FC236}">
                    <a16:creationId xmlns:a16="http://schemas.microsoft.com/office/drawing/2014/main" id="{A82BDC56-B64F-2320-CF29-5F538184DED5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>
                <a:extLst>
                  <a:ext uri="{FF2B5EF4-FFF2-40B4-BE49-F238E27FC236}">
                    <a16:creationId xmlns:a16="http://schemas.microsoft.com/office/drawing/2014/main" id="{58BE4C8C-A3B4-61FD-1B02-D2E89553E8E2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>
                <a:extLst>
                  <a:ext uri="{FF2B5EF4-FFF2-40B4-BE49-F238E27FC236}">
                    <a16:creationId xmlns:a16="http://schemas.microsoft.com/office/drawing/2014/main" id="{21497FC8-07B3-4C72-046F-18886B4B976D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>
                <a:extLst>
                  <a:ext uri="{FF2B5EF4-FFF2-40B4-BE49-F238E27FC236}">
                    <a16:creationId xmlns:a16="http://schemas.microsoft.com/office/drawing/2014/main" id="{22179736-A014-B7B4-8E3D-DF752F59DF81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>
              <a:extLst>
                <a:ext uri="{FF2B5EF4-FFF2-40B4-BE49-F238E27FC236}">
                  <a16:creationId xmlns:a16="http://schemas.microsoft.com/office/drawing/2014/main" id="{57BCD9F5-5263-9EEA-D339-788703296E95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>
              <a:extLst>
                <a:ext uri="{FF2B5EF4-FFF2-40B4-BE49-F238E27FC236}">
                  <a16:creationId xmlns:a16="http://schemas.microsoft.com/office/drawing/2014/main" id="{26176CC5-113D-EEAB-8BE5-BE329CD18305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>
              <a:extLst>
                <a:ext uri="{FF2B5EF4-FFF2-40B4-BE49-F238E27FC236}">
                  <a16:creationId xmlns:a16="http://schemas.microsoft.com/office/drawing/2014/main" id="{DAFB8AA3-003F-45FD-047D-15D84C4DFADF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>
              <a:extLst>
                <a:ext uri="{FF2B5EF4-FFF2-40B4-BE49-F238E27FC236}">
                  <a16:creationId xmlns:a16="http://schemas.microsoft.com/office/drawing/2014/main" id="{6E8A2290-7A35-0BE8-32E9-AEDA9739F7FC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>
              <a:extLst>
                <a:ext uri="{FF2B5EF4-FFF2-40B4-BE49-F238E27FC236}">
                  <a16:creationId xmlns:a16="http://schemas.microsoft.com/office/drawing/2014/main" id="{7902D5ED-EFC0-1A5F-D8F3-C5041BA6890F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>
              <a:extLst>
                <a:ext uri="{FF2B5EF4-FFF2-40B4-BE49-F238E27FC236}">
                  <a16:creationId xmlns:a16="http://schemas.microsoft.com/office/drawing/2014/main" id="{78B92A08-E6EC-216E-B866-3F83EEE04317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>
              <a:extLst>
                <a:ext uri="{FF2B5EF4-FFF2-40B4-BE49-F238E27FC236}">
                  <a16:creationId xmlns:a16="http://schemas.microsoft.com/office/drawing/2014/main" id="{A3E5B715-CC48-9CAA-2838-FC632003C721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>
              <a:extLst>
                <a:ext uri="{FF2B5EF4-FFF2-40B4-BE49-F238E27FC236}">
                  <a16:creationId xmlns:a16="http://schemas.microsoft.com/office/drawing/2014/main" id="{2246E7F5-9E89-FCE3-38A6-D7D315061506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084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>
            <a:spLocks noGrp="1"/>
          </p:cNvSpPr>
          <p:nvPr>
            <p:ph type="title"/>
          </p:nvPr>
        </p:nvSpPr>
        <p:spPr>
          <a:xfrm>
            <a:off x="719988" y="3359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 ни</a:t>
            </a:r>
            <a:endParaRPr dirty="0"/>
          </a:p>
        </p:txBody>
      </p:sp>
      <p:sp>
        <p:nvSpPr>
          <p:cNvPr id="500" name="Google Shape;500;p34"/>
          <p:cNvSpPr txBox="1">
            <a:spLocks noGrp="1"/>
          </p:cNvSpPr>
          <p:nvPr>
            <p:ph type="subTitle" idx="4"/>
          </p:nvPr>
        </p:nvSpPr>
        <p:spPr>
          <a:xfrm>
            <a:off x="4991386" y="1416289"/>
            <a:ext cx="3152615" cy="2792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/>
              <a:t>Нашата идея е да създадем електронно училище, в което хората могат да правят тестове и да учат за програмиране.</a:t>
            </a:r>
            <a:endParaRPr sz="1800" b="1" dirty="0"/>
          </a:p>
        </p:txBody>
      </p:sp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6A00ACE-5AD6-532D-D2A5-0783500F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88" y="1852512"/>
            <a:ext cx="3762900" cy="1438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>
          <a:extLst>
            <a:ext uri="{FF2B5EF4-FFF2-40B4-BE49-F238E27FC236}">
              <a16:creationId xmlns:a16="http://schemas.microsoft.com/office/drawing/2014/main" id="{5B381DD9-75D4-08F2-46C3-F05818D4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>
            <a:extLst>
              <a:ext uri="{FF2B5EF4-FFF2-40B4-BE49-F238E27FC236}">
                <a16:creationId xmlns:a16="http://schemas.microsoft.com/office/drawing/2014/main" id="{44C08650-B7AF-4D34-D43E-F95A1BF4211D}"/>
              </a:ext>
            </a:extLst>
          </p:cNvPr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>
            <a:extLst>
              <a:ext uri="{FF2B5EF4-FFF2-40B4-BE49-F238E27FC236}">
                <a16:creationId xmlns:a16="http://schemas.microsoft.com/office/drawing/2014/main" id="{2871F372-95E9-4D00-8873-DBFBEC3F6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4550" y="1809694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Етапи на планиране</a:t>
            </a:r>
            <a:endParaRPr dirty="0"/>
          </a:p>
        </p:txBody>
      </p:sp>
      <p:sp>
        <p:nvSpPr>
          <p:cNvPr id="438" name="Google Shape;438;p31">
            <a:extLst>
              <a:ext uri="{FF2B5EF4-FFF2-40B4-BE49-F238E27FC236}">
                <a16:creationId xmlns:a16="http://schemas.microsoft.com/office/drawing/2014/main" id="{194B92EC-A4BC-DFBF-9716-295D8B2D1E0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1063" y="68779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grpSp>
        <p:nvGrpSpPr>
          <p:cNvPr id="439" name="Google Shape;439;p31">
            <a:extLst>
              <a:ext uri="{FF2B5EF4-FFF2-40B4-BE49-F238E27FC236}">
                <a16:creationId xmlns:a16="http://schemas.microsoft.com/office/drawing/2014/main" id="{92758864-DF69-1C96-91D4-29FEB10B11A4}"/>
              </a:ext>
            </a:extLst>
          </p:cNvPr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>
              <a:extLst>
                <a:ext uri="{FF2B5EF4-FFF2-40B4-BE49-F238E27FC236}">
                  <a16:creationId xmlns:a16="http://schemas.microsoft.com/office/drawing/2014/main" id="{03C53074-0444-90A4-5889-645C832E1EC9}"/>
                </a:ext>
              </a:extLst>
            </p:cNvPr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>
              <a:extLst>
                <a:ext uri="{FF2B5EF4-FFF2-40B4-BE49-F238E27FC236}">
                  <a16:creationId xmlns:a16="http://schemas.microsoft.com/office/drawing/2014/main" id="{A188AEE0-6EE5-9C6C-B86F-6A3E824C428A}"/>
                </a:ext>
              </a:extLst>
            </p:cNvPr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>
              <a:extLst>
                <a:ext uri="{FF2B5EF4-FFF2-40B4-BE49-F238E27FC236}">
                  <a16:creationId xmlns:a16="http://schemas.microsoft.com/office/drawing/2014/main" id="{3EDBCC3B-0238-F1CC-725F-B05626A9AE0F}"/>
                </a:ext>
              </a:extLst>
            </p:cNvPr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>
              <a:extLst>
                <a:ext uri="{FF2B5EF4-FFF2-40B4-BE49-F238E27FC236}">
                  <a16:creationId xmlns:a16="http://schemas.microsoft.com/office/drawing/2014/main" id="{7BEB7923-1029-46FB-202E-655772EC2A94}"/>
                </a:ext>
              </a:extLst>
            </p:cNvPr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>
              <a:extLst>
                <a:ext uri="{FF2B5EF4-FFF2-40B4-BE49-F238E27FC236}">
                  <a16:creationId xmlns:a16="http://schemas.microsoft.com/office/drawing/2014/main" id="{D72EBA5E-F741-C4D9-58E3-4A7680B984D1}"/>
                </a:ext>
              </a:extLst>
            </p:cNvPr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>
            <a:extLst>
              <a:ext uri="{FF2B5EF4-FFF2-40B4-BE49-F238E27FC236}">
                <a16:creationId xmlns:a16="http://schemas.microsoft.com/office/drawing/2014/main" id="{3957F1D5-FBDB-4019-BC7E-771513175366}"/>
              </a:ext>
            </a:extLst>
          </p:cNvPr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>
            <a:extLst>
              <a:ext uri="{FF2B5EF4-FFF2-40B4-BE49-F238E27FC236}">
                <a16:creationId xmlns:a16="http://schemas.microsoft.com/office/drawing/2014/main" id="{F700DB76-9434-817D-EC31-CDE02FEE17F1}"/>
              </a:ext>
            </a:extLst>
          </p:cNvPr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>
              <a:extLst>
                <a:ext uri="{FF2B5EF4-FFF2-40B4-BE49-F238E27FC236}">
                  <a16:creationId xmlns:a16="http://schemas.microsoft.com/office/drawing/2014/main" id="{66B69EF8-8F57-1BA7-60BB-F3BE92851412}"/>
                </a:ext>
              </a:extLst>
            </p:cNvPr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>
              <a:extLst>
                <a:ext uri="{FF2B5EF4-FFF2-40B4-BE49-F238E27FC236}">
                  <a16:creationId xmlns:a16="http://schemas.microsoft.com/office/drawing/2014/main" id="{D8D56FC9-930C-CA09-8BD0-536BDC934DA7}"/>
                </a:ext>
              </a:extLst>
            </p:cNvPr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>
                <a:extLst>
                  <a:ext uri="{FF2B5EF4-FFF2-40B4-BE49-F238E27FC236}">
                    <a16:creationId xmlns:a16="http://schemas.microsoft.com/office/drawing/2014/main" id="{BC170E6F-8FC1-9BF3-5676-95AFBCCD91E8}"/>
                  </a:ext>
                </a:extLst>
              </p:cNvPr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>
                <a:extLst>
                  <a:ext uri="{FF2B5EF4-FFF2-40B4-BE49-F238E27FC236}">
                    <a16:creationId xmlns:a16="http://schemas.microsoft.com/office/drawing/2014/main" id="{FC26AA9F-5258-67B5-EB7E-6E62ECAEC65E}"/>
                  </a:ext>
                </a:extLst>
              </p:cNvPr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>
                <a:extLst>
                  <a:ext uri="{FF2B5EF4-FFF2-40B4-BE49-F238E27FC236}">
                    <a16:creationId xmlns:a16="http://schemas.microsoft.com/office/drawing/2014/main" id="{DA2AEACB-2416-C6BE-3CA3-C96941ABDD4F}"/>
                  </a:ext>
                </a:extLst>
              </p:cNvPr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>
                <a:extLst>
                  <a:ext uri="{FF2B5EF4-FFF2-40B4-BE49-F238E27FC236}">
                    <a16:creationId xmlns:a16="http://schemas.microsoft.com/office/drawing/2014/main" id="{AC8A6566-6027-70B5-6F8D-120147E14988}"/>
                  </a:ext>
                </a:extLst>
              </p:cNvPr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>
                <a:extLst>
                  <a:ext uri="{FF2B5EF4-FFF2-40B4-BE49-F238E27FC236}">
                    <a16:creationId xmlns:a16="http://schemas.microsoft.com/office/drawing/2014/main" id="{6AD66FAF-DAE0-B381-C60D-BA6C68BF01B2}"/>
                  </a:ext>
                </a:extLst>
              </p:cNvPr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>
              <a:extLst>
                <a:ext uri="{FF2B5EF4-FFF2-40B4-BE49-F238E27FC236}">
                  <a16:creationId xmlns:a16="http://schemas.microsoft.com/office/drawing/2014/main" id="{C050DD3D-A3B9-465F-1B4F-6D9ABA17F3D1}"/>
                </a:ext>
              </a:extLst>
            </p:cNvPr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>
              <a:extLst>
                <a:ext uri="{FF2B5EF4-FFF2-40B4-BE49-F238E27FC236}">
                  <a16:creationId xmlns:a16="http://schemas.microsoft.com/office/drawing/2014/main" id="{1632148D-3C32-C67A-6782-D016D833916D}"/>
                </a:ext>
              </a:extLst>
            </p:cNvPr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>
              <a:extLst>
                <a:ext uri="{FF2B5EF4-FFF2-40B4-BE49-F238E27FC236}">
                  <a16:creationId xmlns:a16="http://schemas.microsoft.com/office/drawing/2014/main" id="{A6FE38D4-FB9A-47A1-A16C-DA29F57C1C18}"/>
                </a:ext>
              </a:extLst>
            </p:cNvPr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>
              <a:extLst>
                <a:ext uri="{FF2B5EF4-FFF2-40B4-BE49-F238E27FC236}">
                  <a16:creationId xmlns:a16="http://schemas.microsoft.com/office/drawing/2014/main" id="{F3EB2201-C522-1121-CDAB-B02F42AFCBA2}"/>
                </a:ext>
              </a:extLst>
            </p:cNvPr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>
              <a:extLst>
                <a:ext uri="{FF2B5EF4-FFF2-40B4-BE49-F238E27FC236}">
                  <a16:creationId xmlns:a16="http://schemas.microsoft.com/office/drawing/2014/main" id="{1066033D-8A3A-B922-3D7E-8AA1F41CDA30}"/>
                </a:ext>
              </a:extLst>
            </p:cNvPr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>
              <a:extLst>
                <a:ext uri="{FF2B5EF4-FFF2-40B4-BE49-F238E27FC236}">
                  <a16:creationId xmlns:a16="http://schemas.microsoft.com/office/drawing/2014/main" id="{AC825D4C-EA61-2444-897D-959019D06B10}"/>
                </a:ext>
              </a:extLst>
            </p:cNvPr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>
              <a:extLst>
                <a:ext uri="{FF2B5EF4-FFF2-40B4-BE49-F238E27FC236}">
                  <a16:creationId xmlns:a16="http://schemas.microsoft.com/office/drawing/2014/main" id="{097EFF1D-9F12-3774-A1FC-94B392647072}"/>
                </a:ext>
              </a:extLst>
            </p:cNvPr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>
              <a:extLst>
                <a:ext uri="{FF2B5EF4-FFF2-40B4-BE49-F238E27FC236}">
                  <a16:creationId xmlns:a16="http://schemas.microsoft.com/office/drawing/2014/main" id="{415628C4-0B84-1150-E941-49652D9C4A90}"/>
                </a:ext>
              </a:extLst>
            </p:cNvPr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533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7"/>
          <p:cNvGrpSpPr/>
          <p:nvPr/>
        </p:nvGrpSpPr>
        <p:grpSpPr>
          <a:xfrm>
            <a:off x="6853338" y="2233589"/>
            <a:ext cx="3151129" cy="3905739"/>
            <a:chOff x="6915351" y="1783439"/>
            <a:chExt cx="3151129" cy="3905739"/>
          </a:xfrm>
        </p:grpSpPr>
        <p:sp>
          <p:nvSpPr>
            <p:cNvPr id="541" name="Google Shape;541;p37"/>
            <p:cNvSpPr/>
            <p:nvPr/>
          </p:nvSpPr>
          <p:spPr>
            <a:xfrm>
              <a:off x="7297464" y="2107884"/>
              <a:ext cx="2769016" cy="3482623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7460399" y="3806305"/>
              <a:ext cx="1657799" cy="1882874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98291" y="1783439"/>
              <a:ext cx="2761890" cy="3121876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33592" y="4257203"/>
              <a:ext cx="1004617" cy="1184563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915351" y="4705345"/>
              <a:ext cx="517035" cy="503069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7029167" y="2079858"/>
              <a:ext cx="2832196" cy="324975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7"/>
          <p:cNvGrpSpPr/>
          <p:nvPr/>
        </p:nvGrpSpPr>
        <p:grpSpPr>
          <a:xfrm>
            <a:off x="1" y="464904"/>
            <a:ext cx="1782929" cy="2597201"/>
            <a:chOff x="1" y="464904"/>
            <a:chExt cx="1782929" cy="2597201"/>
          </a:xfrm>
        </p:grpSpPr>
        <p:sp>
          <p:nvSpPr>
            <p:cNvPr id="548" name="Google Shape;548;p37"/>
            <p:cNvSpPr/>
            <p:nvPr/>
          </p:nvSpPr>
          <p:spPr>
            <a:xfrm>
              <a:off x="57584" y="464904"/>
              <a:ext cx="1725346" cy="25972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65439" y="1781605"/>
              <a:ext cx="398107" cy="1071324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" y="524652"/>
              <a:ext cx="1634640" cy="2396589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696696" y="1918132"/>
              <a:ext cx="119569" cy="679771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C0BAF6-38E4-0701-B57B-13E923AF3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128510"/>
              </p:ext>
            </p:extLst>
          </p:nvPr>
        </p:nvGraphicFramePr>
        <p:xfrm>
          <a:off x="87815" y="162269"/>
          <a:ext cx="9082517" cy="4213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1"/>
          <p:cNvSpPr txBox="1">
            <a:spLocks noGrp="1"/>
          </p:cNvSpPr>
          <p:nvPr>
            <p:ph type="title"/>
          </p:nvPr>
        </p:nvSpPr>
        <p:spPr>
          <a:xfrm>
            <a:off x="1923750" y="1610700"/>
            <a:ext cx="5296500" cy="17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Нека да преминем към проекта!</a:t>
            </a:r>
            <a:endParaRPr dirty="0"/>
          </a:p>
        </p:txBody>
      </p:sp>
      <p:sp>
        <p:nvSpPr>
          <p:cNvPr id="606" name="Google Shape;606;p41"/>
          <p:cNvSpPr/>
          <p:nvPr/>
        </p:nvSpPr>
        <p:spPr>
          <a:xfrm>
            <a:off x="2704650" y="3499500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41"/>
          <p:cNvGrpSpPr/>
          <p:nvPr/>
        </p:nvGrpSpPr>
        <p:grpSpPr>
          <a:xfrm>
            <a:off x="5314425" y="-1794526"/>
            <a:ext cx="3886297" cy="3026059"/>
            <a:chOff x="5314425" y="-1794526"/>
            <a:chExt cx="3886297" cy="3026059"/>
          </a:xfrm>
        </p:grpSpPr>
        <p:sp>
          <p:nvSpPr>
            <p:cNvPr id="608" name="Google Shape;608;p41"/>
            <p:cNvSpPr/>
            <p:nvPr/>
          </p:nvSpPr>
          <p:spPr>
            <a:xfrm>
              <a:off x="6756093" y="-1068536"/>
              <a:ext cx="1570798" cy="2300070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5681022" y="-174691"/>
              <a:ext cx="1221639" cy="1189992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6268053" y="-1576412"/>
              <a:ext cx="2932668" cy="276584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5665649" y="54657"/>
              <a:ext cx="1103914" cy="68204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5549936" y="-1576397"/>
              <a:ext cx="2544591" cy="2013098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5314425" y="-1794526"/>
              <a:ext cx="2281441" cy="200804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5459845" y="-403000"/>
              <a:ext cx="893948" cy="606353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5530478" y="-1771952"/>
              <a:ext cx="2374582" cy="2059218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5786487" y="-331328"/>
              <a:ext cx="304146" cy="102421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6942439" y="-874020"/>
              <a:ext cx="1205296" cy="100357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41"/>
          <p:cNvGrpSpPr/>
          <p:nvPr/>
        </p:nvGrpSpPr>
        <p:grpSpPr>
          <a:xfrm>
            <a:off x="2117750" y="3708649"/>
            <a:ext cx="3599247" cy="3433459"/>
            <a:chOff x="2117750" y="3708649"/>
            <a:chExt cx="3599247" cy="3433459"/>
          </a:xfrm>
        </p:grpSpPr>
        <p:sp>
          <p:nvSpPr>
            <p:cNvPr id="619" name="Google Shape;619;p41"/>
            <p:cNvSpPr/>
            <p:nvPr/>
          </p:nvSpPr>
          <p:spPr>
            <a:xfrm>
              <a:off x="2353261" y="3926778"/>
              <a:ext cx="2544591" cy="2013098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588087" y="4045537"/>
              <a:ext cx="1382438" cy="1198094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117750" y="3708649"/>
              <a:ext cx="2281441" cy="200804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801779" y="4122333"/>
              <a:ext cx="764936" cy="758772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3771385" y="4217548"/>
              <a:ext cx="1390609" cy="1199133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2333803" y="3731223"/>
              <a:ext cx="2374583" cy="2059218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3559418" y="4434639"/>
              <a:ext cx="1570798" cy="2300070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784328" y="4376263"/>
              <a:ext cx="2932668" cy="276584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3769377" y="4740781"/>
              <a:ext cx="846858" cy="321597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3745764" y="4629155"/>
              <a:ext cx="1205296" cy="100357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Raleway</vt:lpstr>
      <vt:lpstr>Bebas Neue</vt:lpstr>
      <vt:lpstr>Albert Sans</vt:lpstr>
      <vt:lpstr>Arial</vt:lpstr>
      <vt:lpstr>Alata</vt:lpstr>
      <vt:lpstr>Tech Startup Newsletter by Slidesgo </vt:lpstr>
      <vt:lpstr>CompileX</vt:lpstr>
      <vt:lpstr>Съдържание</vt:lpstr>
      <vt:lpstr>Отборът ни</vt:lpstr>
      <vt:lpstr>Отборът ни</vt:lpstr>
      <vt:lpstr>Идеята ни</vt:lpstr>
      <vt:lpstr>Идеята ни</vt:lpstr>
      <vt:lpstr>Етапи на планиране</vt:lpstr>
      <vt:lpstr>PowerPoint Presentation</vt:lpstr>
      <vt:lpstr>Нека да преминем към проекта!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PCX</dc:creator>
  <cp:lastModifiedBy>Todor Stamboliev</cp:lastModifiedBy>
  <cp:revision>1</cp:revision>
  <dcterms:modified xsi:type="dcterms:W3CDTF">2025-03-19T18:08:36Z</dcterms:modified>
</cp:coreProperties>
</file>