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97" r:id="rId6"/>
    <p:sldId id="271" r:id="rId7"/>
    <p:sldId id="298" r:id="rId8"/>
    <p:sldId id="264" r:id="rId9"/>
    <p:sldId id="268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Share Tech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CDD7D-613B-4227-BF53-4A7FC0DBB6E4}">
  <a:tblStyle styleId="{3C2CDD7D-613B-4227-BF53-4A7FC0DBB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13F1A-48C8-47E8-AFD8-8CB08F562B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B9DF8A5-F110-4F0D-AD4F-3330FFC741EF}">
      <dgm:prSet phldrT="[Text]"/>
      <dgm:spPr/>
      <dgm:t>
        <a:bodyPr/>
        <a:lstStyle/>
        <a:p>
          <a:r>
            <a:rPr lang="bg-BG" dirty="0"/>
            <a:t>Направяне на отбор</a:t>
          </a:r>
        </a:p>
      </dgm:t>
    </dgm:pt>
    <dgm:pt modelId="{9D3CC4CA-BB4B-4699-AE52-4BCE4CA95350}" type="parTrans" cxnId="{15DADBA8-FD2E-4974-A62B-24575AA3A7F9}">
      <dgm:prSet/>
      <dgm:spPr/>
      <dgm:t>
        <a:bodyPr/>
        <a:lstStyle/>
        <a:p>
          <a:endParaRPr lang="bg-BG"/>
        </a:p>
      </dgm:t>
    </dgm:pt>
    <dgm:pt modelId="{A70BC3CD-B4D6-4323-9744-2FB8BC7AC6DD}" type="sibTrans" cxnId="{15DADBA8-FD2E-4974-A62B-24575AA3A7F9}">
      <dgm:prSet/>
      <dgm:spPr/>
      <dgm:t>
        <a:bodyPr/>
        <a:lstStyle/>
        <a:p>
          <a:endParaRPr lang="bg-BG"/>
        </a:p>
      </dgm:t>
    </dgm:pt>
    <dgm:pt modelId="{6BA3A718-826D-4E3A-B91B-F9A566AD8AB5}">
      <dgm:prSet phldrT="[Text]"/>
      <dgm:spPr/>
      <dgm:t>
        <a:bodyPr/>
        <a:lstStyle/>
        <a:p>
          <a:r>
            <a:rPr lang="bg-BG" dirty="0"/>
            <a:t>Измисляне на идеята</a:t>
          </a:r>
        </a:p>
      </dgm:t>
    </dgm:pt>
    <dgm:pt modelId="{4E4C5CB5-2C24-4332-9706-B3071F1F6F50}" type="parTrans" cxnId="{ACC8FFA2-2362-4B71-9839-C50E7D7798A4}">
      <dgm:prSet/>
      <dgm:spPr/>
      <dgm:t>
        <a:bodyPr/>
        <a:lstStyle/>
        <a:p>
          <a:endParaRPr lang="bg-BG"/>
        </a:p>
      </dgm:t>
    </dgm:pt>
    <dgm:pt modelId="{531B8A9A-85CC-447D-ADD6-063131D10437}" type="sibTrans" cxnId="{ACC8FFA2-2362-4B71-9839-C50E7D7798A4}">
      <dgm:prSet/>
      <dgm:spPr/>
      <dgm:t>
        <a:bodyPr/>
        <a:lstStyle/>
        <a:p>
          <a:endParaRPr lang="bg-BG"/>
        </a:p>
      </dgm:t>
    </dgm:pt>
    <dgm:pt modelId="{247E7416-19AF-41D9-B0BA-F6BE7F0F5480}">
      <dgm:prSet phldrT="[Text]"/>
      <dgm:spPr/>
      <dgm:t>
        <a:bodyPr/>
        <a:lstStyle/>
        <a:p>
          <a:r>
            <a:rPr lang="bg-BG" dirty="0"/>
            <a:t>Изготвяне на проекта</a:t>
          </a:r>
        </a:p>
      </dgm:t>
    </dgm:pt>
    <dgm:pt modelId="{B87E67A6-E26B-4AAC-92DF-B7B84824C937}" type="parTrans" cxnId="{23A9AB2D-0187-4B38-9586-720C10C84036}">
      <dgm:prSet/>
      <dgm:spPr/>
      <dgm:t>
        <a:bodyPr/>
        <a:lstStyle/>
        <a:p>
          <a:endParaRPr lang="bg-BG"/>
        </a:p>
      </dgm:t>
    </dgm:pt>
    <dgm:pt modelId="{57554045-63A2-49BC-B14D-E497B8D33DCB}" type="sibTrans" cxnId="{23A9AB2D-0187-4B38-9586-720C10C84036}">
      <dgm:prSet/>
      <dgm:spPr/>
      <dgm:t>
        <a:bodyPr/>
        <a:lstStyle/>
        <a:p>
          <a:endParaRPr lang="bg-BG"/>
        </a:p>
      </dgm:t>
    </dgm:pt>
    <dgm:pt modelId="{50CFF275-3909-432D-B34B-FED8E863BD03}">
      <dgm:prSet/>
      <dgm:spPr/>
      <dgm:t>
        <a:bodyPr/>
        <a:lstStyle/>
        <a:p>
          <a:r>
            <a:rPr lang="bg-BG" dirty="0"/>
            <a:t>Презентиране</a:t>
          </a:r>
        </a:p>
      </dgm:t>
    </dgm:pt>
    <dgm:pt modelId="{0242D511-894B-4063-8AC5-DC652B4A984C}" type="parTrans" cxnId="{1AABC7F0-844B-4B11-83FF-61FB0CF842B5}">
      <dgm:prSet/>
      <dgm:spPr/>
      <dgm:t>
        <a:bodyPr/>
        <a:lstStyle/>
        <a:p>
          <a:endParaRPr lang="bg-BG"/>
        </a:p>
      </dgm:t>
    </dgm:pt>
    <dgm:pt modelId="{DB2E0D76-3C9D-4238-A177-23758D0CE992}" type="sibTrans" cxnId="{1AABC7F0-844B-4B11-83FF-61FB0CF842B5}">
      <dgm:prSet/>
      <dgm:spPr/>
      <dgm:t>
        <a:bodyPr/>
        <a:lstStyle/>
        <a:p>
          <a:endParaRPr lang="bg-BG"/>
        </a:p>
      </dgm:t>
    </dgm:pt>
    <dgm:pt modelId="{58476788-8D6E-4ACF-8372-95DBA921049D}" type="pres">
      <dgm:prSet presAssocID="{FBE13F1A-48C8-47E8-AFD8-8CB08F562B46}" presName="Name0" presStyleCnt="0">
        <dgm:presLayoutVars>
          <dgm:dir/>
          <dgm:animLvl val="lvl"/>
          <dgm:resizeHandles val="exact"/>
        </dgm:presLayoutVars>
      </dgm:prSet>
      <dgm:spPr/>
    </dgm:pt>
    <dgm:pt modelId="{CE7BFD2C-3B6A-4010-BA47-B7F96D9B7AA9}" type="pres">
      <dgm:prSet presAssocID="{6B9DF8A5-F110-4F0D-AD4F-3330FFC741E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6613D81-277D-48F3-ADE4-698143D9D43E}" type="pres">
      <dgm:prSet presAssocID="{A70BC3CD-B4D6-4323-9744-2FB8BC7AC6DD}" presName="parTxOnlySpace" presStyleCnt="0"/>
      <dgm:spPr/>
    </dgm:pt>
    <dgm:pt modelId="{60C60C5D-F39B-4CA9-8EDC-13B8224C3409}" type="pres">
      <dgm:prSet presAssocID="{6BA3A718-826D-4E3A-B91B-F9A566AD8A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932824-DA82-442D-B81D-A7C4A656D187}" type="pres">
      <dgm:prSet presAssocID="{531B8A9A-85CC-447D-ADD6-063131D10437}" presName="parTxOnlySpace" presStyleCnt="0"/>
      <dgm:spPr/>
    </dgm:pt>
    <dgm:pt modelId="{C512C9C2-7C14-4B4D-9C85-195DA55D20D0}" type="pres">
      <dgm:prSet presAssocID="{247E7416-19AF-41D9-B0BA-F6BE7F0F548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49D910-2CAA-4978-88EA-773833C08FA3}" type="pres">
      <dgm:prSet presAssocID="{57554045-63A2-49BC-B14D-E497B8D33DCB}" presName="parTxOnlySpace" presStyleCnt="0"/>
      <dgm:spPr/>
    </dgm:pt>
    <dgm:pt modelId="{E1BC88C2-3A10-4BCF-A47C-94B9C3FBEF87}" type="pres">
      <dgm:prSet presAssocID="{50CFF275-3909-432D-B34B-FED8E863BD0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BA99E27-E67F-4B7A-9B3B-2461406E1B51}" type="presOf" srcId="{6B9DF8A5-F110-4F0D-AD4F-3330FFC741EF}" destId="{CE7BFD2C-3B6A-4010-BA47-B7F96D9B7AA9}" srcOrd="0" destOrd="0" presId="urn:microsoft.com/office/officeart/2005/8/layout/chevron1"/>
    <dgm:cxn modelId="{23A9AB2D-0187-4B38-9586-720C10C84036}" srcId="{FBE13F1A-48C8-47E8-AFD8-8CB08F562B46}" destId="{247E7416-19AF-41D9-B0BA-F6BE7F0F5480}" srcOrd="2" destOrd="0" parTransId="{B87E67A6-E26B-4AAC-92DF-B7B84824C937}" sibTransId="{57554045-63A2-49BC-B14D-E497B8D33DCB}"/>
    <dgm:cxn modelId="{FE7A7D35-D5C6-4EBC-AB68-DC1B44768045}" type="presOf" srcId="{247E7416-19AF-41D9-B0BA-F6BE7F0F5480}" destId="{C512C9C2-7C14-4B4D-9C85-195DA55D20D0}" srcOrd="0" destOrd="0" presId="urn:microsoft.com/office/officeart/2005/8/layout/chevron1"/>
    <dgm:cxn modelId="{C07FB751-03B3-427A-A975-D22C089B9B9E}" type="presOf" srcId="{FBE13F1A-48C8-47E8-AFD8-8CB08F562B46}" destId="{58476788-8D6E-4ACF-8372-95DBA921049D}" srcOrd="0" destOrd="0" presId="urn:microsoft.com/office/officeart/2005/8/layout/chevron1"/>
    <dgm:cxn modelId="{3F696558-8205-4643-890A-BBAF56234384}" type="presOf" srcId="{6BA3A718-826D-4E3A-B91B-F9A566AD8AB5}" destId="{60C60C5D-F39B-4CA9-8EDC-13B8224C3409}" srcOrd="0" destOrd="0" presId="urn:microsoft.com/office/officeart/2005/8/layout/chevron1"/>
    <dgm:cxn modelId="{ACC8FFA2-2362-4B71-9839-C50E7D7798A4}" srcId="{FBE13F1A-48C8-47E8-AFD8-8CB08F562B46}" destId="{6BA3A718-826D-4E3A-B91B-F9A566AD8AB5}" srcOrd="1" destOrd="0" parTransId="{4E4C5CB5-2C24-4332-9706-B3071F1F6F50}" sibTransId="{531B8A9A-85CC-447D-ADD6-063131D10437}"/>
    <dgm:cxn modelId="{15DADBA8-FD2E-4974-A62B-24575AA3A7F9}" srcId="{FBE13F1A-48C8-47E8-AFD8-8CB08F562B46}" destId="{6B9DF8A5-F110-4F0D-AD4F-3330FFC741EF}" srcOrd="0" destOrd="0" parTransId="{9D3CC4CA-BB4B-4699-AE52-4BCE4CA95350}" sibTransId="{A70BC3CD-B4D6-4323-9744-2FB8BC7AC6DD}"/>
    <dgm:cxn modelId="{07DA06B3-022B-410B-89B7-CB3A821521AC}" type="presOf" srcId="{50CFF275-3909-432D-B34B-FED8E863BD03}" destId="{E1BC88C2-3A10-4BCF-A47C-94B9C3FBEF87}" srcOrd="0" destOrd="0" presId="urn:microsoft.com/office/officeart/2005/8/layout/chevron1"/>
    <dgm:cxn modelId="{1AABC7F0-844B-4B11-83FF-61FB0CF842B5}" srcId="{FBE13F1A-48C8-47E8-AFD8-8CB08F562B46}" destId="{50CFF275-3909-432D-B34B-FED8E863BD03}" srcOrd="3" destOrd="0" parTransId="{0242D511-894B-4063-8AC5-DC652B4A984C}" sibTransId="{DB2E0D76-3C9D-4238-A177-23758D0CE992}"/>
    <dgm:cxn modelId="{DD9CE271-1E9F-4E47-95E4-1DA9013CFC1B}" type="presParOf" srcId="{58476788-8D6E-4ACF-8372-95DBA921049D}" destId="{CE7BFD2C-3B6A-4010-BA47-B7F96D9B7AA9}" srcOrd="0" destOrd="0" presId="urn:microsoft.com/office/officeart/2005/8/layout/chevron1"/>
    <dgm:cxn modelId="{CE600214-6CCB-4934-8E28-2B5F3851EC9B}" type="presParOf" srcId="{58476788-8D6E-4ACF-8372-95DBA921049D}" destId="{86613D81-277D-48F3-ADE4-698143D9D43E}" srcOrd="1" destOrd="0" presId="urn:microsoft.com/office/officeart/2005/8/layout/chevron1"/>
    <dgm:cxn modelId="{05DEBC4F-4621-47A5-807A-9B3780570B7D}" type="presParOf" srcId="{58476788-8D6E-4ACF-8372-95DBA921049D}" destId="{60C60C5D-F39B-4CA9-8EDC-13B8224C3409}" srcOrd="2" destOrd="0" presId="urn:microsoft.com/office/officeart/2005/8/layout/chevron1"/>
    <dgm:cxn modelId="{F17F8BB0-540A-4DFC-A8A9-1715EBAD9948}" type="presParOf" srcId="{58476788-8D6E-4ACF-8372-95DBA921049D}" destId="{20932824-DA82-442D-B81D-A7C4A656D187}" srcOrd="3" destOrd="0" presId="urn:microsoft.com/office/officeart/2005/8/layout/chevron1"/>
    <dgm:cxn modelId="{9B9E3014-482A-40EB-9963-0586F34C66F1}" type="presParOf" srcId="{58476788-8D6E-4ACF-8372-95DBA921049D}" destId="{C512C9C2-7C14-4B4D-9C85-195DA55D20D0}" srcOrd="4" destOrd="0" presId="urn:microsoft.com/office/officeart/2005/8/layout/chevron1"/>
    <dgm:cxn modelId="{D60D4AC6-9E4D-4E97-8CA6-4AF32832B0D3}" type="presParOf" srcId="{58476788-8D6E-4ACF-8372-95DBA921049D}" destId="{2D49D910-2CAA-4978-88EA-773833C08FA3}" srcOrd="5" destOrd="0" presId="urn:microsoft.com/office/officeart/2005/8/layout/chevron1"/>
    <dgm:cxn modelId="{7DDA1E62-1A69-4C24-8E5B-D9E189494977}" type="presParOf" srcId="{58476788-8D6E-4ACF-8372-95DBA921049D}" destId="{E1BC88C2-3A10-4BCF-A47C-94B9C3FBEF8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BFD2C-3B6A-4010-BA47-B7F96D9B7AA9}">
      <dsp:nvSpPr>
        <dsp:cNvPr id="0" name=""/>
        <dsp:cNvSpPr/>
      </dsp:nvSpPr>
      <dsp:spPr>
        <a:xfrm>
          <a:off x="3599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Направяне на отбор</a:t>
          </a:r>
        </a:p>
      </dsp:txBody>
      <dsp:txXfrm>
        <a:off x="422613" y="1924136"/>
        <a:ext cx="1257041" cy="838027"/>
      </dsp:txXfrm>
    </dsp:sp>
    <dsp:sp modelId="{60C60C5D-F39B-4CA9-8EDC-13B8224C3409}">
      <dsp:nvSpPr>
        <dsp:cNvPr id="0" name=""/>
        <dsp:cNvSpPr/>
      </dsp:nvSpPr>
      <dsp:spPr>
        <a:xfrm>
          <a:off x="1889161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Измисляне на идеята</a:t>
          </a:r>
        </a:p>
      </dsp:txBody>
      <dsp:txXfrm>
        <a:off x="2308175" y="1924136"/>
        <a:ext cx="1257041" cy="838027"/>
      </dsp:txXfrm>
    </dsp:sp>
    <dsp:sp modelId="{C512C9C2-7C14-4B4D-9C85-195DA55D20D0}">
      <dsp:nvSpPr>
        <dsp:cNvPr id="0" name=""/>
        <dsp:cNvSpPr/>
      </dsp:nvSpPr>
      <dsp:spPr>
        <a:xfrm>
          <a:off x="3774723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Изготвяне на проекта</a:t>
          </a:r>
        </a:p>
      </dsp:txBody>
      <dsp:txXfrm>
        <a:off x="4193737" y="1924136"/>
        <a:ext cx="1257041" cy="838027"/>
      </dsp:txXfrm>
    </dsp:sp>
    <dsp:sp modelId="{E1BC88C2-3A10-4BCF-A47C-94B9C3FBEF87}">
      <dsp:nvSpPr>
        <dsp:cNvPr id="0" name=""/>
        <dsp:cNvSpPr/>
      </dsp:nvSpPr>
      <dsp:spPr>
        <a:xfrm>
          <a:off x="5660285" y="1924136"/>
          <a:ext cx="2095068" cy="838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Презентиране</a:t>
          </a:r>
        </a:p>
      </dsp:txBody>
      <dsp:txXfrm>
        <a:off x="6079299" y="1924136"/>
        <a:ext cx="1257041" cy="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A6CE455D-75E6-7430-E1AC-907F77E4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8E9727A5-2863-5461-5F10-43F256284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10D1518B-26A0-4166-08DB-8970645E3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26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EDEE7DA1-F2AC-2B97-B309-5D655B90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5FD2E595-AB73-F8B1-F014-E3FED18CC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709A473D-F128-7DF0-2358-49765B511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9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15616" y="276074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проекта ни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CompileX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964354" y="32236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971150" y="318109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784973" y="199247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-590959" y="2540972"/>
            <a:ext cx="3213587" cy="817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50" dirty="0"/>
              <a:t>Тодор Стамболиев – 9в клас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50" dirty="0"/>
              <a:t>Роля – </a:t>
            </a:r>
            <a:r>
              <a:rPr lang="en-US" sz="1050" dirty="0"/>
              <a:t>Scrum Trainer</a:t>
            </a:r>
            <a:endParaRPr sz="1050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369C05-6851-D053-FA4A-82F641CF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7" y="1297623"/>
            <a:ext cx="1146317" cy="10717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95E5B9-C6B7-0341-74FA-70B6C599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08" y="1267376"/>
            <a:ext cx="1146317" cy="117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FFEB0-27C7-71C0-FD0F-AE2AA97AA3E5}"/>
              </a:ext>
            </a:extLst>
          </p:cNvPr>
          <p:cNvSpPr txBox="1"/>
          <p:nvPr/>
        </p:nvSpPr>
        <p:spPr>
          <a:xfrm>
            <a:off x="1868748" y="2615103"/>
            <a:ext cx="2810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Александър Георгиев – 9Б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– </a:t>
            </a:r>
            <a:r>
              <a:rPr lang="en-US" sz="1050" dirty="0" err="1">
                <a:solidFill>
                  <a:schemeClr val="bg1"/>
                </a:solidFill>
              </a:rPr>
              <a:t>FrontEnd</a:t>
            </a:r>
            <a:r>
              <a:rPr lang="en-US" sz="1050" dirty="0">
                <a:solidFill>
                  <a:schemeClr val="bg1"/>
                </a:solidFill>
              </a:rPr>
              <a:t> developer</a:t>
            </a:r>
            <a:endParaRPr lang="bg-BG" sz="105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428672-0326-861B-58E7-5BE295AD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50" y="1168292"/>
            <a:ext cx="1176471" cy="11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DBB80-DDA4-DDF1-78F5-B78387234473}"/>
              </a:ext>
            </a:extLst>
          </p:cNvPr>
          <p:cNvSpPr txBox="1"/>
          <p:nvPr/>
        </p:nvSpPr>
        <p:spPr>
          <a:xfrm>
            <a:off x="6440764" y="2558413"/>
            <a:ext cx="2765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Анастас Апостолов – 9А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-</a:t>
            </a:r>
            <a:r>
              <a:rPr lang="en-US" sz="1050" dirty="0">
                <a:solidFill>
                  <a:schemeClr val="bg1"/>
                </a:solidFill>
              </a:rPr>
              <a:t> designer</a:t>
            </a:r>
            <a:endParaRPr lang="bg-BG" sz="105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A78A8F-38B4-3BC4-16ED-F2A9109F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9" y="1217789"/>
            <a:ext cx="1086572" cy="12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5EFBE-6197-60FD-97FC-2DDAC7B098CA}"/>
              </a:ext>
            </a:extLst>
          </p:cNvPr>
          <p:cNvSpPr txBox="1"/>
          <p:nvPr/>
        </p:nvSpPr>
        <p:spPr>
          <a:xfrm>
            <a:off x="4365056" y="2571750"/>
            <a:ext cx="2490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50" dirty="0">
                <a:solidFill>
                  <a:schemeClr val="bg1"/>
                </a:solidFill>
              </a:rPr>
              <a:t>Ния Георгиева – 9Б клас</a:t>
            </a:r>
          </a:p>
          <a:p>
            <a:pPr algn="ctr"/>
            <a:r>
              <a:rPr lang="bg-BG" sz="1050" dirty="0">
                <a:solidFill>
                  <a:schemeClr val="bg1"/>
                </a:solidFill>
              </a:rPr>
              <a:t>Роля – </a:t>
            </a:r>
            <a:r>
              <a:rPr lang="en-US" sz="1050" dirty="0" err="1">
                <a:solidFill>
                  <a:schemeClr val="bg1"/>
                </a:solidFill>
              </a:rPr>
              <a:t>BackEnd</a:t>
            </a:r>
            <a:r>
              <a:rPr lang="en-US" sz="1050" dirty="0">
                <a:solidFill>
                  <a:schemeClr val="bg1"/>
                </a:solidFill>
              </a:rPr>
              <a:t> developer</a:t>
            </a:r>
            <a:endParaRPr lang="bg-BG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C70F2278-87D7-5A86-FD2D-9E4EA76B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24E26C71-25BD-C4D3-6535-A389C7E171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15350" y="228137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86B471F4-579E-4C54-6574-90DA6C02D341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49B5084C-B4FB-957B-335A-D4D8313EFF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FB24F37E-17B9-35FD-E28B-8A5EA342CC34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A7F1CD37-2B20-B761-C271-A21FE209827C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C57E4C49-C448-6C9F-624B-5BCD10292062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82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49" y="1720800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u-RU" sz="2400" b="1" dirty="0"/>
              <a:t>Нашата идея е да създадем електронно училище, в което хората могат да правят тестове и да учат за програмиране.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FCE40-0251-B425-98EA-6E251B7E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57" y="3672581"/>
            <a:ext cx="3154285" cy="1194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2C34DDB9-5E6B-8EB0-2136-37584C92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0763E038-E593-55FF-4527-B3B5978744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15350" y="2411125"/>
            <a:ext cx="37753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787A8574-630A-CBBD-E4BB-753E623E62B8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3D974803-76FB-37A1-1009-FDB72FDE2AA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bg-BG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51EA9558-4BAF-E15E-20F4-623BE96627D9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7A32B2A9-682F-B121-3D12-77C4635882A5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183C6A77-1FE3-9AC5-C3E2-E325888FAD72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59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6C8A974-F9C3-2F68-43FE-A136E183A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734829"/>
              </p:ext>
            </p:extLst>
          </p:nvPr>
        </p:nvGraphicFramePr>
        <p:xfrm>
          <a:off x="699247" y="349624"/>
          <a:ext cx="7758953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741164" y="1269273"/>
            <a:ext cx="6723759" cy="2604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3"/>
                </a:solidFill>
              </a:rPr>
              <a:t>Нека да минем към проекта!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Share Tech</vt:lpstr>
      <vt:lpstr>Fira Sans Extra Condensed Medium</vt:lpstr>
      <vt:lpstr>Maven Pro</vt:lpstr>
      <vt:lpstr>Arial</vt:lpstr>
      <vt:lpstr>Advent Pro SemiBold</vt:lpstr>
      <vt:lpstr>Data Science Consulting by Slidesgo</vt:lpstr>
      <vt:lpstr>CompileX</vt:lpstr>
      <vt:lpstr>Етапи на планиране</vt:lpstr>
      <vt:lpstr>Отборът ни</vt:lpstr>
      <vt:lpstr>PowerPoint Presentation</vt:lpstr>
      <vt:lpstr>Идеята на проекта</vt:lpstr>
      <vt:lpstr>PowerPoint Presentation</vt:lpstr>
      <vt:lpstr>Етапи на планиране</vt:lpstr>
      <vt:lpstr>PowerPoint Presentation</vt:lpstr>
      <vt:lpstr>Нека да 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Todor Stamboliev</cp:lastModifiedBy>
  <cp:revision>1</cp:revision>
  <dcterms:modified xsi:type="dcterms:W3CDTF">2025-03-26T19:26:47Z</dcterms:modified>
</cp:coreProperties>
</file>