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79" r:id="rId3"/>
    <p:sldId id="257" r:id="rId4"/>
    <p:sldId id="274" r:id="rId5"/>
    <p:sldId id="278" r:id="rId6"/>
  </p:sldIdLst>
  <p:sldSz cx="9144000" cy="5143500" type="screen16x9"/>
  <p:notesSz cx="6858000" cy="9144000"/>
  <p:embeddedFontLst>
    <p:embeddedFont>
      <p:font typeface="Fira Code" panose="020B0604020202020204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42EB27-2C69-4E42-81D0-53D0C0749336}">
  <a:tblStyle styleId="{1842EB27-2C69-4E42-81D0-53D0C07493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4" d="100"/>
          <a:sy n="204" d="100"/>
        </p:scale>
        <p:origin x="56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84873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299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96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0466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e7f9c668d6_0_10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e7f9c668d6_0_10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054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ge7b3cc9d3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2" name="Google Shape;2542;ge7b3cc9d3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161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subTitle" idx="1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0" name="Google Shape;400;p22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59" r:id="rId5"/>
    <p:sldLayoutId id="2147483668" r:id="rId6"/>
    <p:sldLayoutId id="2147483669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6712912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c</a:t>
            </a:r>
            <a:r>
              <a:rPr lang="en" sz="3600" dirty="0" smtClean="0"/>
              <a:t>lass </a:t>
            </a:r>
            <a:r>
              <a:rPr lang="en" sz="3600" dirty="0" smtClean="0">
                <a:solidFill>
                  <a:schemeClr val="accent2"/>
                </a:solidFill>
              </a:rPr>
              <a:t>Presentation </a:t>
            </a:r>
            <a:r>
              <a:rPr lang="en" sz="3600" dirty="0" smtClean="0">
                <a:solidFill>
                  <a:schemeClr val="accent3"/>
                </a:solidFill>
              </a:rPr>
              <a:t>{</a:t>
            </a:r>
            <a:endParaRPr sz="3600"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Programming </a:t>
            </a:r>
            <a:r>
              <a:rPr lang="en" sz="1400" dirty="0" smtClean="0">
                <a:solidFill>
                  <a:schemeClr val="accent3"/>
                </a:solidFill>
              </a:rPr>
              <a:t>Language: C++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B050"/>
                </a:solidFill>
              </a:rPr>
              <a:t>p</a:t>
            </a:r>
            <a:r>
              <a:rPr lang="en" sz="2400" dirty="0" smtClean="0">
                <a:solidFill>
                  <a:srgbClr val="00B050"/>
                </a:solidFill>
              </a:rPr>
              <a:t>ublic:</a:t>
            </a: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536483"/>
            <a:chOff x="1413525" y="1759900"/>
            <a:chExt cx="506100" cy="2536483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738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6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" sz="1400" dirty="0"/>
              <a:t>forbeginners.cpp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workshop.cpp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1" name="Google Shape;461;p27"/>
          <p:cNvSpPr txBox="1">
            <a:spLocks/>
          </p:cNvSpPr>
          <p:nvPr/>
        </p:nvSpPr>
        <p:spPr>
          <a:xfrm>
            <a:off x="1788725" y="3021000"/>
            <a:ext cx="57888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3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endParaRPr lang="en" dirty="0" smtClean="0">
              <a:solidFill>
                <a:srgbClr val="00B050"/>
              </a:solidFill>
            </a:endParaRPr>
          </a:p>
        </p:txBody>
      </p:sp>
      <p:sp>
        <p:nvSpPr>
          <p:cNvPr id="12" name="Google Shape;461;p27"/>
          <p:cNvSpPr txBox="1">
            <a:spLocks/>
          </p:cNvSpPr>
          <p:nvPr/>
        </p:nvSpPr>
        <p:spPr>
          <a:xfrm>
            <a:off x="2048977" y="2229750"/>
            <a:ext cx="57888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3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tring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Team_Name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 </a:t>
            </a:r>
            <a:r>
              <a:rPr lang="en-US" sz="24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Concorde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endParaRPr lang="en" sz="2400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Закръглен правоъгълник 1"/>
          <p:cNvSpPr/>
          <p:nvPr/>
        </p:nvSpPr>
        <p:spPr>
          <a:xfrm>
            <a:off x="5575225" y="2641600"/>
            <a:ext cx="1510203" cy="457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 smtClean="0"/>
              <a:t>lass </a:t>
            </a:r>
            <a:r>
              <a:rPr lang="en" dirty="0" smtClean="0">
                <a:solidFill>
                  <a:schemeClr val="accent2"/>
                </a:solidFill>
              </a:rPr>
              <a:t>Our_Members2</a:t>
            </a:r>
            <a:r>
              <a:rPr lang="en" dirty="0" smtClean="0"/>
              <a:t> </a:t>
            </a:r>
            <a:r>
              <a:rPr lang="en" dirty="0" smtClean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Programming Language: C++</a:t>
            </a: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" dirty="0"/>
              <a:t>forbeginners.cpp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-US" dirty="0"/>
              <a:t>workshop.cpp</a:t>
            </a:r>
          </a:p>
        </p:txBody>
      </p:sp>
      <p:pic>
        <p:nvPicPr>
          <p:cNvPr id="2050" name="Picture 2" descr="View MYAKaranikolov23's full-sized ava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198" y="1260641"/>
            <a:ext cx="1244782" cy="12447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3112350" y="1347093"/>
            <a:ext cx="2170223" cy="4718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 smtClean="0"/>
              <a:t>Designer</a:t>
            </a:r>
            <a:r>
              <a:rPr lang="en" sz="1400" dirty="0" smtClean="0"/>
              <a:t>: </a:t>
            </a:r>
            <a:r>
              <a:rPr lang="en" sz="1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Mihail Karanikolov</a:t>
            </a:r>
            <a:endParaRPr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2" name="Picture 4" descr="@KRAndreev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139" y="1205685"/>
            <a:ext cx="1244781" cy="12447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6531336" y="1280336"/>
            <a:ext cx="2874499" cy="5477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 smtClean="0"/>
              <a:t>Back-end developer</a:t>
            </a:r>
            <a:r>
              <a:rPr lang="en" sz="1400" dirty="0" smtClean="0"/>
              <a:t>: </a:t>
            </a:r>
            <a:r>
              <a:rPr lang="e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Kristian Andreev </a:t>
            </a:r>
            <a:endParaRPr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4" name="Picture 6" descr="@BMGeorgiev2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01" y="2898358"/>
            <a:ext cx="1239890" cy="12398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равоъгълник 14"/>
          <p:cNvSpPr/>
          <p:nvPr/>
        </p:nvSpPr>
        <p:spPr>
          <a:xfrm>
            <a:off x="3141672" y="3631657"/>
            <a:ext cx="21715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Scrum Trainer</a:t>
            </a:r>
            <a:r>
              <a:rPr lang="en-US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:</a:t>
            </a:r>
            <a:r>
              <a:rPr lang="en-US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Bojidar Georgiev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pic>
        <p:nvPicPr>
          <p:cNvPr id="2056" name="Picture 8" descr="@SVPalazov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139" y="2898358"/>
            <a:ext cx="1244781" cy="12447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6531336" y="3518303"/>
            <a:ext cx="2372751" cy="7747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 smtClean="0"/>
              <a:t>Front-end developer</a:t>
            </a:r>
            <a:r>
              <a:rPr lang="en" sz="1400" dirty="0" smtClean="0"/>
              <a:t>: </a:t>
            </a:r>
            <a:r>
              <a:rPr lang="en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Stilian Palazov</a:t>
            </a:r>
            <a:endParaRPr sz="1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22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en" sz="2400" dirty="0" smtClean="0">
                <a:solidFill>
                  <a:schemeClr val="bg2">
                    <a:lumMod val="75000"/>
                  </a:schemeClr>
                </a:solidFill>
              </a:rPr>
              <a:t>out &lt;&lt; </a:t>
            </a:r>
            <a:r>
              <a:rPr lang="en" sz="2400" dirty="0" smtClean="0">
                <a:solidFill>
                  <a:srgbClr val="FFC000"/>
                </a:solidFill>
              </a:rPr>
              <a:t>“What we want to avchieve: “</a:t>
            </a:r>
            <a:r>
              <a:rPr lang="en" sz="2400" dirty="0" smtClean="0">
                <a:solidFill>
                  <a:schemeClr val="bg2"/>
                </a:solidFill>
              </a:rPr>
              <a:t>;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464250" y="1217825"/>
            <a:ext cx="6969600" cy="29462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Our application is designed to make online test about literature for 9</a:t>
            </a:r>
            <a:r>
              <a:rPr lang="en-US" sz="2000" baseline="30000" dirty="0">
                <a:solidFill>
                  <a:schemeClr val="accent2"/>
                </a:solidFill>
              </a:rPr>
              <a:t>th</a:t>
            </a:r>
            <a:r>
              <a:rPr lang="en-US" sz="2000" dirty="0">
                <a:solidFill>
                  <a:schemeClr val="accent2"/>
                </a:solidFill>
              </a:rPr>
              <a:t> and 10</a:t>
            </a:r>
            <a:r>
              <a:rPr lang="en-US" sz="2000" baseline="30000" dirty="0">
                <a:solidFill>
                  <a:schemeClr val="accent2"/>
                </a:solidFill>
              </a:rPr>
              <a:t>th </a:t>
            </a:r>
            <a:r>
              <a:rPr lang="en-US" sz="2000" dirty="0">
                <a:solidFill>
                  <a:schemeClr val="accent2"/>
                </a:solidFill>
              </a:rPr>
              <a:t>grade with accurate grade system and leaderboard to compete with others. </a:t>
            </a: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chemeClr val="accent3"/>
                </a:solidFill>
              </a:rPr>
              <a:t>Programming Language: C++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" dirty="0">
                <a:solidFill>
                  <a:schemeClr val="accent3"/>
                </a:solidFill>
              </a:rPr>
              <a:t>forbeginners.cpp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-US" dirty="0">
                <a:solidFill>
                  <a:schemeClr val="accent3"/>
                </a:solidFill>
              </a:rPr>
              <a:t>workshop.cpp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4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Review </a:t>
            </a:r>
            <a:r>
              <a:rPr lang="en" dirty="0" smtClean="0">
                <a:solidFill>
                  <a:schemeClr val="accent2"/>
                </a:solidFill>
              </a:rPr>
              <a:t>“Concept” </a:t>
            </a:r>
            <a:r>
              <a:rPr lang="en" dirty="0" smtClean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887" name="Google Shape;887;p45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Programming </a:t>
            </a:r>
            <a:r>
              <a:rPr lang="en" sz="1400" dirty="0" smtClean="0">
                <a:solidFill>
                  <a:schemeClr val="accent3"/>
                </a:solidFill>
              </a:rPr>
              <a:t>Language C++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88" name="Google Shape;888;p45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89" name="Google Shape;889;p45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2470" name="Google Shape;2470;p45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471" name="Google Shape;2471;p4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472" name="Google Shape;2472;p45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3" name="Google Shape;2531;p48"/>
          <p:cNvGrpSpPr/>
          <p:nvPr/>
        </p:nvGrpSpPr>
        <p:grpSpPr>
          <a:xfrm>
            <a:off x="2489575" y="1229650"/>
            <a:ext cx="4677988" cy="3465075"/>
            <a:chOff x="4994678" y="1173377"/>
            <a:chExt cx="3439196" cy="2775803"/>
          </a:xfrm>
        </p:grpSpPr>
        <p:grpSp>
          <p:nvGrpSpPr>
            <p:cNvPr id="2474" name="Google Shape;2532;p48"/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2476" name="Google Shape;2533;p48"/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2478" name="Google Shape;2534;p48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2480" name="Google Shape;2535;p48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2481" name="Google Shape;2536;p48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2479" name="Google Shape;2537;p48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9100" extrusionOk="0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2477" name="Google Shape;2538;p48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2475" name="Google Shape;2539;p48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" name="Картина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870" y="1366596"/>
            <a:ext cx="4322036" cy="23690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Google Shape;2544;p49"/>
          <p:cNvSpPr txBox="1">
            <a:spLocks noGrp="1"/>
          </p:cNvSpPr>
          <p:nvPr>
            <p:ph type="ctrTitle"/>
          </p:nvPr>
        </p:nvSpPr>
        <p:spPr>
          <a:xfrm>
            <a:off x="1337875" y="573525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int main</a:t>
            </a:r>
            <a:r>
              <a:rPr lang="en" dirty="0" smtClean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2547" name="Google Shape;2547;p49"/>
          <p:cNvSpPr txBox="1"/>
          <p:nvPr/>
        </p:nvSpPr>
        <p:spPr>
          <a:xfrm>
            <a:off x="3142675" y="3992726"/>
            <a:ext cx="44181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Please keep this slide for attribution &gt; </a:t>
            </a:r>
            <a:endParaRPr sz="12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70" name="Google Shape;2570;p49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571" name="Google Shape;2571;p49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572" name="Google Shape;2572;p49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2573" name="Google Shape;2573;p49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574" name="Google Shape;2574;p4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75" name="Google Shape;2575;p49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148" y="2798918"/>
            <a:ext cx="6295856" cy="1692408"/>
          </a:xfrm>
          <a:prstGeom prst="rect">
            <a:avLst/>
          </a:prstGeom>
        </p:spPr>
      </p:pic>
      <p:sp>
        <p:nvSpPr>
          <p:cNvPr id="37" name="Google Shape;2544;p49"/>
          <p:cNvSpPr txBox="1">
            <a:spLocks/>
          </p:cNvSpPr>
          <p:nvPr/>
        </p:nvSpPr>
        <p:spPr>
          <a:xfrm>
            <a:off x="1553410" y="1919366"/>
            <a:ext cx="6848594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dirty="0" err="1">
                <a:solidFill>
                  <a:schemeClr val="accent2"/>
                </a:solidFill>
              </a:rPr>
              <a:t>c</a:t>
            </a:r>
            <a:r>
              <a:rPr lang="en-US" dirty="0" err="1" smtClean="0">
                <a:solidFill>
                  <a:schemeClr val="accent2"/>
                </a:solidFill>
              </a:rPr>
              <a:t>out</a:t>
            </a:r>
            <a:r>
              <a:rPr lang="en-US" dirty="0" smtClean="0">
                <a:solidFill>
                  <a:schemeClr val="accent2"/>
                </a:solidFill>
              </a:rPr>
              <a:t> &lt;&lt;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“Now let’s run a”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chemeClr val="accent2"/>
                </a:solidFill>
              </a:rPr>
              <a:t>c</a:t>
            </a:r>
            <a:r>
              <a:rPr lang="en-US" dirty="0" err="1" smtClean="0">
                <a:solidFill>
                  <a:schemeClr val="accent2"/>
                </a:solidFill>
              </a:rPr>
              <a:t>out</a:t>
            </a:r>
            <a:r>
              <a:rPr lang="en-US" dirty="0" smtClean="0">
                <a:solidFill>
                  <a:schemeClr val="accent2"/>
                </a:solidFill>
              </a:rPr>
              <a:t> &lt;&lt;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“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quick test…”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137</Words>
  <Application>Microsoft Office PowerPoint</Application>
  <PresentationFormat>Презентация на цял екран (16:9)</PresentationFormat>
  <Paragraphs>34</Paragraphs>
  <Slides>5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8" baseType="lpstr">
      <vt:lpstr>Fira Code</vt:lpstr>
      <vt:lpstr>Arial</vt:lpstr>
      <vt:lpstr>Programming Language Workshop for Beginners by Slidesgo</vt:lpstr>
      <vt:lpstr>class Presentation {</vt:lpstr>
      <vt:lpstr>class Our_Members2 {</vt:lpstr>
      <vt:lpstr>Cout &lt;&lt; “What we want to avchieve: “;</vt:lpstr>
      <vt:lpstr>Review “Concept” {</vt:lpstr>
      <vt:lpstr>int main{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Team_Concorde   {</dc:title>
  <dc:creator>PC</dc:creator>
  <cp:lastModifiedBy>Акаунт в Microsoft</cp:lastModifiedBy>
  <cp:revision>10</cp:revision>
  <dcterms:modified xsi:type="dcterms:W3CDTF">2025-03-25T21:09:10Z</dcterms:modified>
</cp:coreProperties>
</file>