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79" r:id="rId3"/>
    <p:sldId id="280" r:id="rId4"/>
    <p:sldId id="257" r:id="rId5"/>
    <p:sldId id="274" r:id="rId6"/>
    <p:sldId id="278" r:id="rId7"/>
  </p:sldIdLst>
  <p:sldSz cx="9144000" cy="5143500" type="screen16x9"/>
  <p:notesSz cx="6858000" cy="9144000"/>
  <p:embeddedFontLst>
    <p:embeddedFont>
      <p:font typeface="Fira Code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D00"/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2EB27-2C69-4E42-81D0-53D0C0749336}">
  <a:tblStyle styleId="{1842EB27-2C69-4E42-81D0-53D0C0749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487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9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5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46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5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712912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 smtClean="0"/>
              <a:t>lass </a:t>
            </a:r>
            <a:r>
              <a:rPr lang="en" sz="3600" dirty="0" smtClean="0">
                <a:solidFill>
                  <a:schemeClr val="accent2"/>
                </a:solidFill>
              </a:rPr>
              <a:t>Presentation </a:t>
            </a:r>
            <a:r>
              <a:rPr lang="en" sz="3600" dirty="0" smtClean="0">
                <a:solidFill>
                  <a:schemeClr val="accent3"/>
                </a:solidFill>
              </a:rPr>
              <a:t>{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Language: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" sz="2400" dirty="0" smtClean="0">
                <a:solidFill>
                  <a:srgbClr val="00B050"/>
                </a:solidFill>
              </a:rPr>
              <a:t>ublic: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536483"/>
            <a:chOff x="1413525" y="1759900"/>
            <a:chExt cx="506100" cy="253648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1400" dirty="0"/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workshop.cpp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61;p27"/>
          <p:cNvSpPr txBox="1">
            <a:spLocks/>
          </p:cNvSpPr>
          <p:nvPr/>
        </p:nvSpPr>
        <p:spPr>
          <a:xfrm>
            <a:off x="1788725" y="30210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" dirty="0" smtClean="0">
              <a:solidFill>
                <a:srgbClr val="00B050"/>
              </a:solidFill>
            </a:endParaRPr>
          </a:p>
        </p:txBody>
      </p:sp>
      <p:sp>
        <p:nvSpPr>
          <p:cNvPr id="12" name="Google Shape;461;p27"/>
          <p:cNvSpPr txBox="1">
            <a:spLocks/>
          </p:cNvSpPr>
          <p:nvPr/>
        </p:nvSpPr>
        <p:spPr>
          <a:xfrm>
            <a:off x="2048977" y="222975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Team_Name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Concorde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" sz="24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Закръглен правоъгълник 1"/>
          <p:cNvSpPr/>
          <p:nvPr/>
        </p:nvSpPr>
        <p:spPr>
          <a:xfrm>
            <a:off x="5575225" y="2641600"/>
            <a:ext cx="1510203" cy="457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smtClean="0"/>
              <a:t>lass </a:t>
            </a:r>
            <a:r>
              <a:rPr lang="en" dirty="0" smtClean="0">
                <a:solidFill>
                  <a:schemeClr val="accent2"/>
                </a:solidFill>
              </a:rPr>
              <a:t>Our_Members2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Programming Language: C++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dirty="0"/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workshop.cpp</a:t>
            </a:r>
          </a:p>
        </p:txBody>
      </p:sp>
      <p:pic>
        <p:nvPicPr>
          <p:cNvPr id="2050" name="Picture 2" descr="View MYAKaranikolov23's full-sized 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98" y="1260641"/>
            <a:ext cx="1244782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112350" y="1347093"/>
            <a:ext cx="2170223" cy="471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Designer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Mihail Karanikolov</a:t>
            </a:r>
            <a:endParaRPr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@KRAndreev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9" y="1205685"/>
            <a:ext cx="1244781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6531336" y="1280336"/>
            <a:ext cx="2874499" cy="547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Back-end developer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Kristian Andreev </a:t>
            </a:r>
            <a:endParaRPr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4" name="Picture 6" descr="@BMGeorgiev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01" y="2898358"/>
            <a:ext cx="1239890" cy="1239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авоъгълник 14"/>
          <p:cNvSpPr/>
          <p:nvPr/>
        </p:nvSpPr>
        <p:spPr>
          <a:xfrm>
            <a:off x="3141672" y="3631657"/>
            <a:ext cx="2171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Scrum Trainer</a:t>
            </a:r>
            <a:r>
              <a:rPr lang="en-US" dirty="0" smtClean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 </a:t>
            </a:r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Bojidar Georgiev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2056" name="Picture 8" descr="@SVPalazov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9" y="2898358"/>
            <a:ext cx="1244781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6531336" y="3518303"/>
            <a:ext cx="2372751" cy="77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/>
              <a:t>Front-end developer</a:t>
            </a:r>
            <a:r>
              <a:rPr lang="en" sz="1400" dirty="0" smtClean="0"/>
              <a:t>: </a:t>
            </a:r>
            <a:r>
              <a:rPr lang="en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Stilian Palazov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smtClean="0"/>
              <a:t>lass </a:t>
            </a:r>
            <a:r>
              <a:rPr lang="en" dirty="0" smtClean="0">
                <a:solidFill>
                  <a:schemeClr val="accent2"/>
                </a:solidFill>
              </a:rPr>
              <a:t>Used_apps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Programming Language: C++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dirty="0"/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workshop.cpp</a:t>
            </a:r>
          </a:p>
        </p:txBody>
      </p:sp>
      <p:sp>
        <p:nvSpPr>
          <p:cNvPr id="11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783909" y="1510099"/>
            <a:ext cx="2163230" cy="872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0070C0"/>
                </a:solidFill>
              </a:rPr>
              <a:t>Discord </a:t>
            </a:r>
            <a:r>
              <a:rPr lang="en" sz="1400" b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" sz="1400" b="1" dirty="0" smtClean="0">
                <a:solidFill>
                  <a:srgbClr val="0070C0"/>
                </a:solidFill>
              </a:rPr>
              <a:t> </a:t>
            </a:r>
            <a:r>
              <a:rPr lang="en" sz="1400" b="1" dirty="0" smtClean="0">
                <a:solidFill>
                  <a:schemeClr val="accent1">
                    <a:lumMod val="75000"/>
                  </a:schemeClr>
                </a:solidFill>
              </a:rPr>
              <a:t>Teams</a:t>
            </a:r>
            <a:r>
              <a:rPr lang="en" sz="1400" b="1" dirty="0" smtClean="0">
                <a:solidFill>
                  <a:srgbClr val="0070C0"/>
                </a:solidFill>
              </a:rPr>
              <a:t>:</a:t>
            </a:r>
            <a:r>
              <a:rPr lang="en" sz="1400" b="1" dirty="0" smtClean="0"/>
              <a:t> </a:t>
            </a:r>
            <a:r>
              <a:rPr lang="en" sz="1400" dirty="0" smtClean="0">
                <a:solidFill>
                  <a:srgbClr val="0088EE"/>
                </a:solidFill>
              </a:rPr>
              <a:t>for communication </a:t>
            </a:r>
            <a:endParaRPr sz="1400" dirty="0">
              <a:solidFill>
                <a:srgbClr val="0088EE"/>
              </a:solidFill>
            </a:endParaRPr>
          </a:p>
        </p:txBody>
      </p:sp>
      <p:sp>
        <p:nvSpPr>
          <p:cNvPr id="13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5972678" y="1672243"/>
            <a:ext cx="2874499" cy="547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  <a:t>Visual Studio 2022:</a:t>
            </a:r>
            <a:br>
              <a:rPr lang="en" sz="1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1400" dirty="0" smtClean="0">
                <a:solidFill>
                  <a:schemeClr val="accent1">
                    <a:lumMod val="75000"/>
                  </a:schemeClr>
                </a:solidFill>
              </a:rPr>
              <a:t>for writing code</a:t>
            </a:r>
            <a:endParaRPr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авоъгълник 14"/>
          <p:cNvSpPr/>
          <p:nvPr/>
        </p:nvSpPr>
        <p:spPr>
          <a:xfrm>
            <a:off x="2724331" y="3237696"/>
            <a:ext cx="21715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GitHub: </a:t>
            </a:r>
            <a:r>
              <a:rPr lang="en-US" b="1" dirty="0" smtClean="0">
                <a:solidFill>
                  <a:schemeClr val="accent6">
                    <a:lumMod val="9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 submitting out work</a:t>
            </a:r>
            <a:endParaRPr lang="en-US" dirty="0">
              <a:solidFill>
                <a:schemeClr val="accent6">
                  <a:lumMod val="95000"/>
                </a:schemeClr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028" name="Picture 4" descr="discord logo png, discord icon transparent png 18930604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22" y="1467071"/>
            <a:ext cx="1217694" cy="12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Teams icon transparent background 49116741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92" y="960102"/>
            <a:ext cx="1265931" cy="12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Visual Studio macOS - Icônes Médias sociaux et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72" y="1542306"/>
            <a:ext cx="794906" cy="79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иране 2"/>
          <p:cNvGrpSpPr/>
          <p:nvPr/>
        </p:nvGrpSpPr>
        <p:grpSpPr>
          <a:xfrm>
            <a:off x="1848744" y="3237696"/>
            <a:ext cx="755042" cy="758974"/>
            <a:chOff x="2424167" y="2399423"/>
            <a:chExt cx="755042" cy="758974"/>
          </a:xfrm>
        </p:grpSpPr>
        <p:sp>
          <p:nvSpPr>
            <p:cNvPr id="2" name="Закръглен правоъгълник 1"/>
            <p:cNvSpPr/>
            <p:nvPr/>
          </p:nvSpPr>
          <p:spPr>
            <a:xfrm>
              <a:off x="2424167" y="2399423"/>
              <a:ext cx="717505" cy="719995"/>
            </a:xfrm>
            <a:prstGeom prst="roundRect">
              <a:avLst>
                <a:gd name="adj" fmla="val 22549"/>
              </a:avLst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GitHub logo PNG transparent image download, size: 512x512p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845" y="2414033"/>
              <a:ext cx="744364" cy="74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Подзаглавие 3"/>
          <p:cNvSpPr>
            <a:spLocks noGrp="1"/>
          </p:cNvSpPr>
          <p:nvPr>
            <p:ph type="subTitle" idx="5"/>
          </p:nvPr>
        </p:nvSpPr>
        <p:spPr>
          <a:xfrm>
            <a:off x="5742226" y="2950251"/>
            <a:ext cx="3104951" cy="1131434"/>
          </a:xfrm>
        </p:spPr>
        <p:txBody>
          <a:bodyPr/>
          <a:lstStyle/>
          <a:p>
            <a:r>
              <a:rPr lang="en-US" b="1" dirty="0" smtClean="0">
                <a:solidFill>
                  <a:srgbClr val="F06D00"/>
                </a:solidFill>
              </a:rPr>
              <a:t>PowerPoint</a:t>
            </a:r>
            <a:r>
              <a:rPr lang="en-US" b="1" dirty="0" smtClean="0">
                <a:solidFill>
                  <a:srgbClr val="00B0F0"/>
                </a:solidFill>
              </a:rPr>
              <a:t> / Word: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presentation and documentation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52" name="Picture 28" descr="Microsoft Word PNGs for Free Downlo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92" y="2731254"/>
            <a:ext cx="784714" cy="7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кръглен правоъгълник 4"/>
          <p:cNvSpPr/>
          <p:nvPr/>
        </p:nvSpPr>
        <p:spPr>
          <a:xfrm>
            <a:off x="4721954" y="3406179"/>
            <a:ext cx="699634" cy="720788"/>
          </a:xfrm>
          <a:prstGeom prst="round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2" descr="Microsoft Powerpoint Logo Transparent - Corona Today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87" y="3371194"/>
            <a:ext cx="790757" cy="79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</a:rPr>
              <a:t>out &lt;&lt; </a:t>
            </a:r>
            <a:r>
              <a:rPr lang="en" sz="2400" dirty="0" smtClean="0">
                <a:solidFill>
                  <a:srgbClr val="FFC000"/>
                </a:solidFill>
              </a:rPr>
              <a:t>“What we want to avchieve: “</a:t>
            </a:r>
            <a:r>
              <a:rPr lang="en" sz="2400" dirty="0" smtClean="0">
                <a:solidFill>
                  <a:schemeClr val="bg2"/>
                </a:solidFill>
              </a:rPr>
              <a:t>;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17825"/>
            <a:ext cx="6969600" cy="2946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Our application is designed to make online test about literature for 9</a:t>
            </a:r>
            <a:r>
              <a:rPr lang="en-US" sz="2000" baseline="30000" dirty="0">
                <a:solidFill>
                  <a:schemeClr val="accent2"/>
                </a:solidFill>
              </a:rPr>
              <a:t>th</a:t>
            </a:r>
            <a:r>
              <a:rPr lang="en-US" sz="2000" dirty="0">
                <a:solidFill>
                  <a:schemeClr val="accent2"/>
                </a:solidFill>
              </a:rPr>
              <a:t> and 10</a:t>
            </a:r>
            <a:r>
              <a:rPr lang="en-US" sz="2000" baseline="30000" dirty="0">
                <a:solidFill>
                  <a:schemeClr val="accent2"/>
                </a:solidFill>
              </a:rPr>
              <a:t>th </a:t>
            </a:r>
            <a:r>
              <a:rPr lang="en-US" sz="2000" dirty="0">
                <a:solidFill>
                  <a:schemeClr val="accent2"/>
                </a:solidFill>
              </a:rPr>
              <a:t>grade with accurate grade system and leaderboard to compete with others. 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Programming Language: C++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forbeginners.cpp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workshop.cpp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 </a:t>
            </a:r>
            <a:r>
              <a:rPr lang="en" dirty="0" smtClean="0">
                <a:solidFill>
                  <a:schemeClr val="accent2"/>
                </a:solidFill>
              </a:rPr>
              <a:t>“Concept” 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87" name="Google Shape;887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Language: </a:t>
            </a:r>
            <a:r>
              <a:rPr lang="en" sz="1400" dirty="0" smtClean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88" name="Google Shape;888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470" name="Google Shape;2470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3" name="Google Shape;2531;p48"/>
          <p:cNvGrpSpPr/>
          <p:nvPr/>
        </p:nvGrpSpPr>
        <p:grpSpPr>
          <a:xfrm>
            <a:off x="2489575" y="1229650"/>
            <a:ext cx="4677988" cy="3465075"/>
            <a:chOff x="4994678" y="1173377"/>
            <a:chExt cx="3439196" cy="2775803"/>
          </a:xfrm>
        </p:grpSpPr>
        <p:grpSp>
          <p:nvGrpSpPr>
            <p:cNvPr id="2474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476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478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80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481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479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477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475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70" y="1366596"/>
            <a:ext cx="4322036" cy="2369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337875" y="573525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 main</a:t>
            </a: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7" name="Google Shape;2547;p49"/>
          <p:cNvSpPr txBox="1"/>
          <p:nvPr/>
        </p:nvSpPr>
        <p:spPr>
          <a:xfrm>
            <a:off x="3142675" y="3992726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</a:t>
            </a:r>
            <a:r>
              <a:rPr lang="en" sz="1400" dirty="0" smtClean="0">
                <a:solidFill>
                  <a:schemeClr val="accent3"/>
                </a:solidFill>
              </a:rPr>
              <a:t>Language: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48" y="2798918"/>
            <a:ext cx="6295856" cy="1692408"/>
          </a:xfrm>
          <a:prstGeom prst="rect">
            <a:avLst/>
          </a:prstGeom>
        </p:spPr>
      </p:pic>
      <p:sp>
        <p:nvSpPr>
          <p:cNvPr id="37" name="Google Shape;2544;p49"/>
          <p:cNvSpPr txBox="1">
            <a:spLocks/>
          </p:cNvSpPr>
          <p:nvPr/>
        </p:nvSpPr>
        <p:spPr>
          <a:xfrm>
            <a:off x="1553410" y="1919366"/>
            <a:ext cx="6848594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 smtClean="0">
                <a:solidFill>
                  <a:schemeClr val="accent2"/>
                </a:solidFill>
              </a:rPr>
              <a:t>out</a:t>
            </a:r>
            <a:r>
              <a:rPr lang="en-US" dirty="0" smtClean="0">
                <a:solidFill>
                  <a:schemeClr val="accent2"/>
                </a:solidFill>
              </a:rPr>
              <a:t> &lt;&lt;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“Now let’s run a”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 smtClean="0">
                <a:solidFill>
                  <a:schemeClr val="accent2"/>
                </a:solidFill>
              </a:rPr>
              <a:t>out</a:t>
            </a:r>
            <a:r>
              <a:rPr lang="en-US" dirty="0" smtClean="0">
                <a:solidFill>
                  <a:schemeClr val="accent2"/>
                </a:solidFill>
              </a:rPr>
              <a:t> &lt;&lt;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“quick test…”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177</Words>
  <Application>Microsoft Office PowerPoint</Application>
  <PresentationFormat>Презентация на цял екран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Fira Code</vt:lpstr>
      <vt:lpstr>Arial</vt:lpstr>
      <vt:lpstr>Programming Language Workshop for Beginners by Slidesgo</vt:lpstr>
      <vt:lpstr>class Presentation {</vt:lpstr>
      <vt:lpstr>class Our_Members2 {</vt:lpstr>
      <vt:lpstr>class Used_apps {</vt:lpstr>
      <vt:lpstr>Cout &lt;&lt; “What we want to avchieve: “;</vt:lpstr>
      <vt:lpstr>Review “Concept” {</vt:lpstr>
      <vt:lpstr>int main{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Team_Concorde   {</dc:title>
  <dc:creator>PC</dc:creator>
  <cp:lastModifiedBy>Акаунт в Microsoft</cp:lastModifiedBy>
  <cp:revision>12</cp:revision>
  <dcterms:modified xsi:type="dcterms:W3CDTF">2025-03-26T15:55:39Z</dcterms:modified>
</cp:coreProperties>
</file>