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theme/theme3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  <p:sldMasterId id="2147483710" r:id="rId30"/>
  </p:sldMasterIdLst>
  <p:notesMasterIdLst>
    <p:notesMasterId r:id="rId37"/>
  </p:notesMasterIdLst>
  <p:sldIdLst>
    <p:sldId id="256" r:id="rId31"/>
    <p:sldId id="257" r:id="rId32"/>
    <p:sldId id="259" r:id="rId33"/>
    <p:sldId id="261" r:id="rId34"/>
    <p:sldId id="263" r:id="rId35"/>
    <p:sldId id="265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12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viewProps" Target="viewProp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4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2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5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3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40AD3-20FD-49E1-A194-7785EDE1614D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DD6A7-B295-4339-8DBA-47A034CAC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0DD6A7-B295-4339-8DBA-47A034CACE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98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945880" y="537120"/>
            <a:ext cx="3252240" cy="76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032EB0F-D186-424E-9518-4B66A5EE1D9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945880" y="537120"/>
            <a:ext cx="3252240" cy="76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945880" y="537120"/>
            <a:ext cx="3252240" cy="76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945880" y="537120"/>
            <a:ext cx="3252240" cy="76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70800" y="1196280"/>
            <a:ext cx="4802400" cy="1817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" sz="1800" b="0" strike="noStrike" spc="-1">
                <a:solidFill>
                  <a:schemeClr val="dk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A365AF19-317F-44E2-9041-611636471D07}" type="slidenum">
              <a:rPr lang="en" sz="1800" b="0" strike="noStrike" spc="-1">
                <a:solidFill>
                  <a:schemeClr val="dk1"/>
                </a:solidFill>
                <a:latin typeface="Arial"/>
              </a:rPr>
              <a:t>‹#›</a:t>
            </a:fld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" name="Google Shape;12;p2"/>
          <p:cNvGrpSpPr/>
          <p:nvPr/>
        </p:nvGrpSpPr>
        <p:grpSpPr>
          <a:xfrm>
            <a:off x="-1055160" y="-828720"/>
            <a:ext cx="11704680" cy="7400520"/>
            <a:chOff x="-1055160" y="-828720"/>
            <a:chExt cx="11704680" cy="7400520"/>
          </a:xfrm>
        </p:grpSpPr>
        <p:grpSp>
          <p:nvGrpSpPr>
            <p:cNvPr id="3" name="Google Shape;13;p2"/>
            <p:cNvGrpSpPr/>
            <p:nvPr/>
          </p:nvGrpSpPr>
          <p:grpSpPr>
            <a:xfrm>
              <a:off x="-1055160" y="-828720"/>
              <a:ext cx="3901680" cy="3487680"/>
              <a:chOff x="-1055160" y="-828720"/>
              <a:chExt cx="3901680" cy="3487680"/>
            </a:xfrm>
          </p:grpSpPr>
          <p:sp>
            <p:nvSpPr>
              <p:cNvPr id="4" name="Google Shape;14;p2"/>
              <p:cNvSpPr/>
              <p:nvPr/>
            </p:nvSpPr>
            <p:spPr>
              <a:xfrm rot="20344200" flipH="1">
                <a:off x="-714240" y="-335880"/>
                <a:ext cx="3220200" cy="2502720"/>
              </a:xfrm>
              <a:custGeom>
                <a:avLst/>
                <a:gdLst>
                  <a:gd name="textAreaLeft" fmla="*/ -360 w 3220200"/>
                  <a:gd name="textAreaRight" fmla="*/ 3220200 w 3220200"/>
                  <a:gd name="textAreaTop" fmla="*/ 0 h 2502720"/>
                  <a:gd name="textAreaBottom" fmla="*/ 2503080 h 25027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" name="Google Shape;15;p2"/>
              <p:cNvSpPr/>
              <p:nvPr/>
            </p:nvSpPr>
            <p:spPr>
              <a:xfrm rot="20344200" flipH="1">
                <a:off x="-741240" y="-50760"/>
                <a:ext cx="3047400" cy="1984680"/>
              </a:xfrm>
              <a:custGeom>
                <a:avLst/>
                <a:gdLst>
                  <a:gd name="textAreaLeft" fmla="*/ -360 w 3047400"/>
                  <a:gd name="textAreaRight" fmla="*/ 3047400 w 3047400"/>
                  <a:gd name="textAreaTop" fmla="*/ 0 h 1984680"/>
                  <a:gd name="textAreaBottom" fmla="*/ 1985040 h 19846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" name="Google Shape;16;p2"/>
              <p:cNvSpPr/>
              <p:nvPr/>
            </p:nvSpPr>
            <p:spPr>
              <a:xfrm rot="20344200" flipH="1">
                <a:off x="-739440" y="-163800"/>
                <a:ext cx="2771640" cy="1896480"/>
              </a:xfrm>
              <a:custGeom>
                <a:avLst/>
                <a:gdLst>
                  <a:gd name="textAreaLeft" fmla="*/ -360 w 2771640"/>
                  <a:gd name="textAreaRight" fmla="*/ 2771640 w 2771640"/>
                  <a:gd name="textAreaTop" fmla="*/ 0 h 1896480"/>
                  <a:gd name="textAreaBottom" fmla="*/ 1896840 h 18964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" name="Google Shape;17;p2"/>
              <p:cNvSpPr/>
              <p:nvPr/>
            </p:nvSpPr>
            <p:spPr>
              <a:xfrm rot="20344200" flipH="1">
                <a:off x="-843120" y="-106920"/>
                <a:ext cx="2583000" cy="1550160"/>
              </a:xfrm>
              <a:custGeom>
                <a:avLst/>
                <a:gdLst>
                  <a:gd name="textAreaLeft" fmla="*/ -360 w 2583000"/>
                  <a:gd name="textAreaRight" fmla="*/ 2583000 w 2583000"/>
                  <a:gd name="textAreaTop" fmla="*/ 0 h 1550160"/>
                  <a:gd name="textAreaBottom" fmla="*/ 1550520 h 155016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" name="Google Shape;18;p2"/>
              <p:cNvSpPr/>
              <p:nvPr/>
            </p:nvSpPr>
            <p:spPr>
              <a:xfrm rot="20344200" flipH="1">
                <a:off x="-808560" y="-46440"/>
                <a:ext cx="2187000" cy="1114560"/>
              </a:xfrm>
              <a:custGeom>
                <a:avLst/>
                <a:gdLst>
                  <a:gd name="textAreaLeft" fmla="*/ -360 w 2187000"/>
                  <a:gd name="textAreaRight" fmla="*/ 2187000 w 2187000"/>
                  <a:gd name="textAreaTop" fmla="*/ 0 h 1114560"/>
                  <a:gd name="textAreaBottom" fmla="*/ 1114920 h 11145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" name="Google Shape;19;p2"/>
            <p:cNvGrpSpPr/>
            <p:nvPr/>
          </p:nvGrpSpPr>
          <p:grpSpPr>
            <a:xfrm>
              <a:off x="4794480" y="1338120"/>
              <a:ext cx="5855040" cy="5233680"/>
              <a:chOff x="4794480" y="1338120"/>
              <a:chExt cx="5855040" cy="5233680"/>
            </a:xfrm>
          </p:grpSpPr>
          <p:sp>
            <p:nvSpPr>
              <p:cNvPr id="10" name="Google Shape;20;p2"/>
              <p:cNvSpPr/>
              <p:nvPr/>
            </p:nvSpPr>
            <p:spPr>
              <a:xfrm rot="9544200" flipH="1">
                <a:off x="5305320" y="2077200"/>
                <a:ext cx="4832640" cy="3755160"/>
              </a:xfrm>
              <a:custGeom>
                <a:avLst/>
                <a:gdLst>
                  <a:gd name="textAreaLeft" fmla="*/ 360 w 4832640"/>
                  <a:gd name="textAreaRight" fmla="*/ 4833360 w 4832640"/>
                  <a:gd name="textAreaTop" fmla="*/ 0 h 3755160"/>
                  <a:gd name="textAreaBottom" fmla="*/ 3755520 h 375516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" name="Google Shape;21;p2"/>
              <p:cNvSpPr/>
              <p:nvPr/>
            </p:nvSpPr>
            <p:spPr>
              <a:xfrm rot="9544200" flipH="1">
                <a:off x="5605200" y="2426040"/>
                <a:ext cx="4573800" cy="2978640"/>
              </a:xfrm>
              <a:custGeom>
                <a:avLst/>
                <a:gdLst>
                  <a:gd name="textAreaLeft" fmla="*/ -360 w 4573800"/>
                  <a:gd name="textAreaRight" fmla="*/ 4573800 w 4573800"/>
                  <a:gd name="textAreaTop" fmla="*/ 0 h 2978640"/>
                  <a:gd name="textAreaBottom" fmla="*/ 2979000 h 297864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" name="Google Shape;22;p2"/>
              <p:cNvSpPr/>
              <p:nvPr/>
            </p:nvSpPr>
            <p:spPr>
              <a:xfrm rot="9544200" flipH="1">
                <a:off x="6015600" y="2728800"/>
                <a:ext cx="4159440" cy="2845800"/>
              </a:xfrm>
              <a:custGeom>
                <a:avLst/>
                <a:gdLst>
                  <a:gd name="textAreaLeft" fmla="*/ 360 w 4159440"/>
                  <a:gd name="textAreaRight" fmla="*/ 4160160 w 4159440"/>
                  <a:gd name="textAreaTop" fmla="*/ 0 h 2845800"/>
                  <a:gd name="textAreaBottom" fmla="*/ 2846160 h 284580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" name="Google Shape;23;p2"/>
              <p:cNvSpPr/>
              <p:nvPr/>
            </p:nvSpPr>
            <p:spPr>
              <a:xfrm rot="9544200" flipH="1">
                <a:off x="6454080" y="3161880"/>
                <a:ext cx="3876840" cy="2326680"/>
              </a:xfrm>
              <a:custGeom>
                <a:avLst/>
                <a:gdLst>
                  <a:gd name="textAreaLeft" fmla="*/ -360 w 3876840"/>
                  <a:gd name="textAreaRight" fmla="*/ 3876840 w 3876840"/>
                  <a:gd name="textAreaTop" fmla="*/ 0 h 2326680"/>
                  <a:gd name="textAreaBottom" fmla="*/ 2327040 h 232668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4;p2"/>
              <p:cNvSpPr/>
              <p:nvPr/>
            </p:nvSpPr>
            <p:spPr>
              <a:xfrm rot="9544200" flipH="1">
                <a:off x="6996600" y="3724560"/>
                <a:ext cx="3282480" cy="1673280"/>
              </a:xfrm>
              <a:custGeom>
                <a:avLst/>
                <a:gdLst>
                  <a:gd name="textAreaLeft" fmla="*/ 360 w 3282480"/>
                  <a:gd name="textAreaRight" fmla="*/ 3283200 w 3282480"/>
                  <a:gd name="textAreaTop" fmla="*/ 0 h 1673280"/>
                  <a:gd name="textAreaBottom" fmla="*/ 1673640 h 167328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4320" y="463320"/>
            <a:ext cx="769536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1" name="Google Shape;251;p19"/>
          <p:cNvGrpSpPr/>
          <p:nvPr/>
        </p:nvGrpSpPr>
        <p:grpSpPr>
          <a:xfrm>
            <a:off x="-774000" y="-2949840"/>
            <a:ext cx="12138480" cy="10612800"/>
            <a:chOff x="-774000" y="-2949840"/>
            <a:chExt cx="12138480" cy="10612800"/>
          </a:xfrm>
        </p:grpSpPr>
        <p:grpSp>
          <p:nvGrpSpPr>
            <p:cNvPr id="112" name="Google Shape;252;p19"/>
            <p:cNvGrpSpPr/>
            <p:nvPr/>
          </p:nvGrpSpPr>
          <p:grpSpPr>
            <a:xfrm>
              <a:off x="-774000" y="3531600"/>
              <a:ext cx="4144320" cy="4131360"/>
              <a:chOff x="-774000" y="3531600"/>
              <a:chExt cx="4144320" cy="4131360"/>
            </a:xfrm>
          </p:grpSpPr>
          <p:sp>
            <p:nvSpPr>
              <p:cNvPr id="113" name="Google Shape;253;p19"/>
              <p:cNvSpPr/>
              <p:nvPr/>
            </p:nvSpPr>
            <p:spPr>
              <a:xfrm rot="10677000" flipV="1">
                <a:off x="-703800" y="360144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360 h 3990240"/>
                  <a:gd name="textAreaBottom" fmla="*/ 399096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4" name="Google Shape;254;p19"/>
              <p:cNvSpPr/>
              <p:nvPr/>
            </p:nvSpPr>
            <p:spPr>
              <a:xfrm rot="10677000" flipV="1">
                <a:off x="-611280" y="391716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360 h 3683520"/>
                  <a:gd name="textAreaBottom" fmla="*/ 368424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5" name="Google Shape;255;p19"/>
              <p:cNvSpPr/>
              <p:nvPr/>
            </p:nvSpPr>
            <p:spPr>
              <a:xfrm rot="10677000" flipV="1">
                <a:off x="-389520" y="411696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-360 h 3310920"/>
                  <a:gd name="textAreaBottom" fmla="*/ 331092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" name="Google Shape;256;p19"/>
              <p:cNvSpPr/>
              <p:nvPr/>
            </p:nvSpPr>
            <p:spPr>
              <a:xfrm rot="10677000" flipV="1">
                <a:off x="-162720" y="4360680"/>
                <a:ext cx="2921760" cy="311724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-360 h 3117240"/>
                  <a:gd name="textAreaBottom" fmla="*/ 3117240 h 311724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" name="Google Shape;257;p19"/>
              <p:cNvSpPr/>
              <p:nvPr/>
            </p:nvSpPr>
            <p:spPr>
              <a:xfrm rot="10677000" flipV="1">
                <a:off x="7920" y="453456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360 h 2802240"/>
                  <a:gd name="textAreaBottom" fmla="*/ 280296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8" name="Google Shape;258;p19"/>
            <p:cNvGrpSpPr/>
            <p:nvPr/>
          </p:nvGrpSpPr>
          <p:grpSpPr>
            <a:xfrm>
              <a:off x="5972400" y="-2949840"/>
              <a:ext cx="5392080" cy="5386320"/>
              <a:chOff x="5972400" y="-2949840"/>
              <a:chExt cx="5392080" cy="5386320"/>
            </a:xfrm>
          </p:grpSpPr>
          <p:sp>
            <p:nvSpPr>
              <p:cNvPr id="119" name="Google Shape;259;p19"/>
              <p:cNvSpPr/>
              <p:nvPr/>
            </p:nvSpPr>
            <p:spPr>
              <a:xfrm rot="1645800" flipV="1">
                <a:off x="6666120" y="-225180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-360 h 3990240"/>
                  <a:gd name="textAreaBottom" fmla="*/ 399024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0" name="Google Shape;260;p19"/>
              <p:cNvSpPr/>
              <p:nvPr/>
            </p:nvSpPr>
            <p:spPr>
              <a:xfrm rot="1645800" flipV="1">
                <a:off x="7034400" y="-203508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-360 h 3683520"/>
                  <a:gd name="textAreaBottom" fmla="*/ 368352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1" name="Google Shape;261;p19"/>
              <p:cNvSpPr/>
              <p:nvPr/>
            </p:nvSpPr>
            <p:spPr>
              <a:xfrm rot="1645800" flipV="1">
                <a:off x="7072920" y="-191052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360 h 3310920"/>
                  <a:gd name="textAreaBottom" fmla="*/ 331164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" name="Google Shape;262;p19"/>
              <p:cNvSpPr/>
              <p:nvPr/>
            </p:nvSpPr>
            <p:spPr>
              <a:xfrm rot="1645800" flipV="1">
                <a:off x="7252920" y="-1963440"/>
                <a:ext cx="2922120" cy="3116880"/>
              </a:xfrm>
              <a:custGeom>
                <a:avLst/>
                <a:gdLst>
                  <a:gd name="textAreaLeft" fmla="*/ 0 w 2922120"/>
                  <a:gd name="textAreaRight" fmla="*/ 2922480 w 2922120"/>
                  <a:gd name="textAreaTop" fmla="*/ -360 h 3116880"/>
                  <a:gd name="textAreaBottom" fmla="*/ 3116880 h 311688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" name="Google Shape;263;p19"/>
              <p:cNvSpPr/>
              <p:nvPr/>
            </p:nvSpPr>
            <p:spPr>
              <a:xfrm rot="1645800" flipV="1">
                <a:off x="7439760" y="-182844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-360 h 2802240"/>
                  <a:gd name="textAreaBottom" fmla="*/ 280224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24320" y="463320"/>
            <a:ext cx="769536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25" name="Google Shape;278;p20"/>
          <p:cNvGrpSpPr/>
          <p:nvPr/>
        </p:nvGrpSpPr>
        <p:grpSpPr>
          <a:xfrm>
            <a:off x="6035400" y="2511720"/>
            <a:ext cx="4366800" cy="3903480"/>
            <a:chOff x="6035400" y="2511720"/>
            <a:chExt cx="4366800" cy="3903480"/>
          </a:xfrm>
        </p:grpSpPr>
        <p:sp>
          <p:nvSpPr>
            <p:cNvPr id="126" name="Google Shape;279;p20"/>
            <p:cNvSpPr/>
            <p:nvPr/>
          </p:nvSpPr>
          <p:spPr>
            <a:xfrm rot="9544200" flipH="1">
              <a:off x="6416280" y="3063240"/>
              <a:ext cx="3604320" cy="2800440"/>
            </a:xfrm>
            <a:custGeom>
              <a:avLst/>
              <a:gdLst>
                <a:gd name="textAreaLeft" fmla="*/ 360 w 3604320"/>
                <a:gd name="textAreaRight" fmla="*/ 3605040 w 3604320"/>
                <a:gd name="textAreaTop" fmla="*/ 0 h 2800440"/>
                <a:gd name="textAreaBottom" fmla="*/ 2800800 h 2800440"/>
              </a:gdLst>
              <a:ahLst/>
              <a:cxnLst/>
              <a:rect l="textAreaLeft" t="textAreaTop" r="textAreaRight" b="textAreaBottom"/>
              <a:pathLst>
                <a:path w="1762786" h="1325447">
                  <a:moveTo>
                    <a:pt x="192194" y="102737"/>
                  </a:moveTo>
                  <a:cubicBezTo>
                    <a:pt x="60472" y="241298"/>
                    <a:pt x="-96739" y="656614"/>
                    <a:pt x="76406" y="794301"/>
                  </a:cubicBezTo>
                  <a:cubicBezTo>
                    <a:pt x="196200" y="889554"/>
                    <a:pt x="422154" y="783372"/>
                    <a:pt x="547212" y="736423"/>
                  </a:cubicBezTo>
                  <a:cubicBezTo>
                    <a:pt x="671953" y="689589"/>
                    <a:pt x="845783" y="628799"/>
                    <a:pt x="973865" y="684200"/>
                  </a:cubicBezTo>
                  <a:cubicBezTo>
                    <a:pt x="1153685" y="761977"/>
                    <a:pt x="1138640" y="1062198"/>
                    <a:pt x="1259211" y="1199204"/>
                  </a:cubicBezTo>
                  <a:cubicBezTo>
                    <a:pt x="1364563" y="1318906"/>
                    <a:pt x="1542890" y="1325447"/>
                    <a:pt x="1666047" y="1232676"/>
                  </a:cubicBezTo>
                  <a:cubicBezTo>
                    <a:pt x="1621363" y="1024280"/>
                    <a:pt x="1579336" y="815343"/>
                    <a:pt x="1531065" y="607711"/>
                  </a:cubicBezTo>
                  <a:cubicBezTo>
                    <a:pt x="1507977" y="508424"/>
                    <a:pt x="1488395" y="407654"/>
                    <a:pt x="1457355" y="310440"/>
                  </a:cubicBezTo>
                  <a:cubicBezTo>
                    <a:pt x="1423229" y="203595"/>
                    <a:pt x="1379363" y="114051"/>
                    <a:pt x="1370696" y="0"/>
                  </a:cubicBezTo>
                  <a:cubicBezTo>
                    <a:pt x="960170" y="68147"/>
                    <a:pt x="602341" y="32403"/>
                    <a:pt x="192194" y="1027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" name="Google Shape;280;p20"/>
            <p:cNvSpPr/>
            <p:nvPr/>
          </p:nvSpPr>
          <p:spPr>
            <a:xfrm rot="9544200" flipH="1">
              <a:off x="6638760" y="3323160"/>
              <a:ext cx="3411360" cy="2221560"/>
            </a:xfrm>
            <a:custGeom>
              <a:avLst/>
              <a:gdLst>
                <a:gd name="textAreaLeft" fmla="*/ 360 w 3411360"/>
                <a:gd name="textAreaRight" fmla="*/ 3412080 w 3411360"/>
                <a:gd name="textAreaTop" fmla="*/ 0 h 2221560"/>
                <a:gd name="textAreaBottom" fmla="*/ 2221920 h 2221560"/>
              </a:gdLst>
              <a:ahLst/>
              <a:cxnLst/>
              <a:rect l="textAreaLeft" t="textAreaTop" r="textAreaRight" b="textAreaBottom"/>
              <a:pathLst>
                <a:path w="1665784" h="1086570">
                  <a:moveTo>
                    <a:pt x="1358688" y="0"/>
                  </a:moveTo>
                  <a:lnTo>
                    <a:pt x="174820" y="0"/>
                  </a:lnTo>
                  <a:cubicBezTo>
                    <a:pt x="34217" y="81686"/>
                    <a:pt x="-88858" y="441950"/>
                    <a:pt x="86494" y="528639"/>
                  </a:cubicBezTo>
                  <a:cubicBezTo>
                    <a:pt x="339502" y="653725"/>
                    <a:pt x="666414" y="391221"/>
                    <a:pt x="925473" y="491754"/>
                  </a:cubicBezTo>
                  <a:cubicBezTo>
                    <a:pt x="1073302" y="549121"/>
                    <a:pt x="1091760" y="772822"/>
                    <a:pt x="1163589" y="892923"/>
                  </a:cubicBezTo>
                  <a:cubicBezTo>
                    <a:pt x="1250381" y="1038033"/>
                    <a:pt x="1477981" y="1086570"/>
                    <a:pt x="1576926" y="926691"/>
                  </a:cubicBezTo>
                  <a:cubicBezTo>
                    <a:pt x="1537127" y="732952"/>
                    <a:pt x="1495550" y="539703"/>
                    <a:pt x="1453237" y="346506"/>
                  </a:cubicBezTo>
                  <a:cubicBezTo>
                    <a:pt x="1427185" y="227572"/>
                    <a:pt x="1387796" y="115391"/>
                    <a:pt x="1358688" y="0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" name="Google Shape;281;p20"/>
            <p:cNvSpPr/>
            <p:nvPr/>
          </p:nvSpPr>
          <p:spPr>
            <a:xfrm rot="9544200" flipH="1">
              <a:off x="6944760" y="3548880"/>
              <a:ext cx="3102480" cy="2122200"/>
            </a:xfrm>
            <a:custGeom>
              <a:avLst/>
              <a:gdLst>
                <a:gd name="textAreaLeft" fmla="*/ 360 w 3102480"/>
                <a:gd name="textAreaRight" fmla="*/ 3103200 w 3102480"/>
                <a:gd name="textAreaTop" fmla="*/ 0 h 2122200"/>
                <a:gd name="textAreaBottom" fmla="*/ 2122560 h 2122200"/>
              </a:gdLst>
              <a:ahLst/>
              <a:cxnLst/>
              <a:rect l="textAreaLeft" t="textAreaTop" r="textAreaRight" b="textAreaBottom"/>
              <a:pathLst>
                <a:path w="1533643" h="1105298">
                  <a:moveTo>
                    <a:pt x="1210281" y="93460"/>
                  </a:moveTo>
                  <a:cubicBezTo>
                    <a:pt x="1200203" y="62915"/>
                    <a:pt x="1193601" y="31631"/>
                    <a:pt x="1188807" y="0"/>
                  </a:cubicBezTo>
                  <a:lnTo>
                    <a:pt x="170624" y="0"/>
                  </a:lnTo>
                  <a:cubicBezTo>
                    <a:pt x="168825" y="312"/>
                    <a:pt x="167026" y="610"/>
                    <a:pt x="165227" y="922"/>
                  </a:cubicBezTo>
                  <a:cubicBezTo>
                    <a:pt x="69032" y="107136"/>
                    <a:pt x="-100066" y="359085"/>
                    <a:pt x="78200" y="471454"/>
                  </a:cubicBezTo>
                  <a:cubicBezTo>
                    <a:pt x="300066" y="611300"/>
                    <a:pt x="595305" y="395289"/>
                    <a:pt x="834034" y="471697"/>
                  </a:cubicBezTo>
                  <a:cubicBezTo>
                    <a:pt x="960175" y="512068"/>
                    <a:pt x="985992" y="655674"/>
                    <a:pt x="1038853" y="759030"/>
                  </a:cubicBezTo>
                  <a:cubicBezTo>
                    <a:pt x="1109803" y="897782"/>
                    <a:pt x="1317565" y="1105298"/>
                    <a:pt x="1433577" y="882390"/>
                  </a:cubicBezTo>
                  <a:cubicBezTo>
                    <a:pt x="1389507" y="697993"/>
                    <a:pt x="1349678" y="511879"/>
                    <a:pt x="1297676" y="329490"/>
                  </a:cubicBezTo>
                  <a:cubicBezTo>
                    <a:pt x="1274394" y="247816"/>
                    <a:pt x="1236680" y="173491"/>
                    <a:pt x="1210281" y="93459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9" name="Google Shape;282;p20"/>
            <p:cNvSpPr/>
            <p:nvPr/>
          </p:nvSpPr>
          <p:spPr>
            <a:xfrm rot="9544200" flipH="1">
              <a:off x="7273440" y="3871800"/>
              <a:ext cx="2891520" cy="1735200"/>
            </a:xfrm>
            <a:custGeom>
              <a:avLst/>
              <a:gdLst>
                <a:gd name="textAreaLeft" fmla="*/ 360 w 2891520"/>
                <a:gd name="textAreaRight" fmla="*/ 2892240 w 2891520"/>
                <a:gd name="textAreaTop" fmla="*/ 0 h 1735200"/>
                <a:gd name="textAreaBottom" fmla="*/ 1735560 h 1735200"/>
              </a:gdLst>
              <a:ahLst/>
              <a:cxnLst/>
              <a:rect l="textAreaLeft" t="textAreaTop" r="textAreaRight" b="textAreaBottom"/>
              <a:pathLst>
                <a:path w="1422772" h="879549">
                  <a:moveTo>
                    <a:pt x="149241" y="0"/>
                  </a:moveTo>
                  <a:cubicBezTo>
                    <a:pt x="16783" y="92076"/>
                    <a:pt x="-84870" y="295981"/>
                    <a:pt x="103238" y="391313"/>
                  </a:cubicBezTo>
                  <a:cubicBezTo>
                    <a:pt x="321261" y="501801"/>
                    <a:pt x="575772" y="335509"/>
                    <a:pt x="802850" y="408202"/>
                  </a:cubicBezTo>
                  <a:cubicBezTo>
                    <a:pt x="918535" y="445233"/>
                    <a:pt x="933682" y="567828"/>
                    <a:pt x="992307" y="656183"/>
                  </a:cubicBezTo>
                  <a:cubicBezTo>
                    <a:pt x="1083197" y="793154"/>
                    <a:pt x="1224935" y="879549"/>
                    <a:pt x="1337902" y="708164"/>
                  </a:cubicBezTo>
                  <a:cubicBezTo>
                    <a:pt x="1290285" y="470474"/>
                    <a:pt x="1218803" y="237253"/>
                    <a:pt x="1172187" y="1"/>
                  </a:cubicBezTo>
                  <a:lnTo>
                    <a:pt x="149241" y="1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0" name="Google Shape;283;p20"/>
            <p:cNvSpPr/>
            <p:nvPr/>
          </p:nvSpPr>
          <p:spPr>
            <a:xfrm rot="9544200" flipH="1">
              <a:off x="7677720" y="4291920"/>
              <a:ext cx="2448360" cy="1247400"/>
            </a:xfrm>
            <a:custGeom>
              <a:avLst/>
              <a:gdLst>
                <a:gd name="textAreaLeft" fmla="*/ -360 w 2448360"/>
                <a:gd name="textAreaRight" fmla="*/ 2448360 w 2448360"/>
                <a:gd name="textAreaTop" fmla="*/ 0 h 1247400"/>
                <a:gd name="textAreaBottom" fmla="*/ 1247760 h 1247400"/>
              </a:gdLst>
              <a:ahLst/>
              <a:cxnLst/>
              <a:rect l="textAreaLeft" t="textAreaTop" r="textAreaRight" b="textAreaBottom"/>
              <a:pathLst>
                <a:path w="1182988" h="625483">
                  <a:moveTo>
                    <a:pt x="1133680" y="0"/>
                  </a:moveTo>
                  <a:lnTo>
                    <a:pt x="101577" y="0"/>
                  </a:lnTo>
                  <a:cubicBezTo>
                    <a:pt x="-7435" y="73421"/>
                    <a:pt x="-49308" y="217527"/>
                    <a:pt x="80757" y="288651"/>
                  </a:cubicBezTo>
                  <a:cubicBezTo>
                    <a:pt x="244612" y="378252"/>
                    <a:pt x="459640" y="247039"/>
                    <a:pt x="644273" y="295573"/>
                  </a:cubicBezTo>
                  <a:cubicBezTo>
                    <a:pt x="739784" y="320679"/>
                    <a:pt x="763291" y="413957"/>
                    <a:pt x="820658" y="478015"/>
                  </a:cubicBezTo>
                  <a:cubicBezTo>
                    <a:pt x="893152" y="558975"/>
                    <a:pt x="1016186" y="625483"/>
                    <a:pt x="1109489" y="527488"/>
                  </a:cubicBezTo>
                  <a:cubicBezTo>
                    <a:pt x="1062658" y="349560"/>
                    <a:pt x="1121293" y="178173"/>
                    <a:pt x="1133680" y="0"/>
                  </a:cubicBez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4320" y="1051560"/>
            <a:ext cx="3841560" cy="217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0" y="171000"/>
            <a:ext cx="4395240" cy="480132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49" name="Google Shape;288;p21"/>
          <p:cNvGrpSpPr/>
          <p:nvPr/>
        </p:nvGrpSpPr>
        <p:grpSpPr>
          <a:xfrm>
            <a:off x="-902880" y="-882000"/>
            <a:ext cx="3376800" cy="2838240"/>
            <a:chOff x="-902880" y="-882000"/>
            <a:chExt cx="3376800" cy="2838240"/>
          </a:xfrm>
        </p:grpSpPr>
        <p:sp>
          <p:nvSpPr>
            <p:cNvPr id="150" name="Google Shape;289;p21"/>
            <p:cNvSpPr/>
            <p:nvPr/>
          </p:nvSpPr>
          <p:spPr>
            <a:xfrm rot="20978400" flipH="1">
              <a:off x="-717120" y="-630720"/>
              <a:ext cx="3005640" cy="2336040"/>
            </a:xfrm>
            <a:custGeom>
              <a:avLst/>
              <a:gdLst>
                <a:gd name="textAreaLeft" fmla="*/ -360 w 3005640"/>
                <a:gd name="textAreaRight" fmla="*/ 3005640 w 3005640"/>
                <a:gd name="textAreaTop" fmla="*/ 0 h 2336040"/>
                <a:gd name="textAreaBottom" fmla="*/ 2336400 h 2336040"/>
              </a:gdLst>
              <a:ahLst/>
              <a:cxnLst/>
              <a:rect l="textAreaLeft" t="textAreaTop" r="textAreaRight" b="textAreaBottom"/>
              <a:pathLst>
                <a:path w="1762786" h="1325447">
                  <a:moveTo>
                    <a:pt x="192194" y="102737"/>
                  </a:moveTo>
                  <a:cubicBezTo>
                    <a:pt x="60472" y="241298"/>
                    <a:pt x="-96739" y="656614"/>
                    <a:pt x="76406" y="794301"/>
                  </a:cubicBezTo>
                  <a:cubicBezTo>
                    <a:pt x="196200" y="889554"/>
                    <a:pt x="422154" y="783372"/>
                    <a:pt x="547212" y="736423"/>
                  </a:cubicBezTo>
                  <a:cubicBezTo>
                    <a:pt x="671953" y="689589"/>
                    <a:pt x="845783" y="628799"/>
                    <a:pt x="973865" y="684200"/>
                  </a:cubicBezTo>
                  <a:cubicBezTo>
                    <a:pt x="1153685" y="761977"/>
                    <a:pt x="1138640" y="1062198"/>
                    <a:pt x="1259211" y="1199204"/>
                  </a:cubicBezTo>
                  <a:cubicBezTo>
                    <a:pt x="1364563" y="1318906"/>
                    <a:pt x="1542890" y="1325447"/>
                    <a:pt x="1666047" y="1232676"/>
                  </a:cubicBezTo>
                  <a:cubicBezTo>
                    <a:pt x="1621363" y="1024280"/>
                    <a:pt x="1579336" y="815343"/>
                    <a:pt x="1531065" y="607711"/>
                  </a:cubicBezTo>
                  <a:cubicBezTo>
                    <a:pt x="1507977" y="508424"/>
                    <a:pt x="1488395" y="407654"/>
                    <a:pt x="1457355" y="310440"/>
                  </a:cubicBezTo>
                  <a:cubicBezTo>
                    <a:pt x="1423229" y="203595"/>
                    <a:pt x="1379363" y="114051"/>
                    <a:pt x="1370696" y="0"/>
                  </a:cubicBezTo>
                  <a:cubicBezTo>
                    <a:pt x="960170" y="68147"/>
                    <a:pt x="602341" y="32403"/>
                    <a:pt x="192194" y="1027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" name="Google Shape;290;p21"/>
            <p:cNvSpPr/>
            <p:nvPr/>
          </p:nvSpPr>
          <p:spPr>
            <a:xfrm rot="20978400" flipH="1">
              <a:off x="-745560" y="-384480"/>
              <a:ext cx="2844720" cy="1852560"/>
            </a:xfrm>
            <a:custGeom>
              <a:avLst/>
              <a:gdLst>
                <a:gd name="textAreaLeft" fmla="*/ 360 w 2844720"/>
                <a:gd name="textAreaRight" fmla="*/ 2845440 w 2844720"/>
                <a:gd name="textAreaTop" fmla="*/ 0 h 1852560"/>
                <a:gd name="textAreaBottom" fmla="*/ 1852920 h 1852560"/>
              </a:gdLst>
              <a:ahLst/>
              <a:cxnLst/>
              <a:rect l="textAreaLeft" t="textAreaTop" r="textAreaRight" b="textAreaBottom"/>
              <a:pathLst>
                <a:path w="1665784" h="1086570">
                  <a:moveTo>
                    <a:pt x="1358688" y="0"/>
                  </a:moveTo>
                  <a:lnTo>
                    <a:pt x="174820" y="0"/>
                  </a:lnTo>
                  <a:cubicBezTo>
                    <a:pt x="34217" y="81686"/>
                    <a:pt x="-88858" y="441950"/>
                    <a:pt x="86494" y="528639"/>
                  </a:cubicBezTo>
                  <a:cubicBezTo>
                    <a:pt x="339502" y="653725"/>
                    <a:pt x="666414" y="391221"/>
                    <a:pt x="925473" y="491754"/>
                  </a:cubicBezTo>
                  <a:cubicBezTo>
                    <a:pt x="1073302" y="549121"/>
                    <a:pt x="1091760" y="772822"/>
                    <a:pt x="1163589" y="892923"/>
                  </a:cubicBezTo>
                  <a:cubicBezTo>
                    <a:pt x="1250381" y="1038033"/>
                    <a:pt x="1477981" y="1086570"/>
                    <a:pt x="1576926" y="926691"/>
                  </a:cubicBezTo>
                  <a:cubicBezTo>
                    <a:pt x="1537127" y="732952"/>
                    <a:pt x="1495550" y="539703"/>
                    <a:pt x="1453237" y="346506"/>
                  </a:cubicBezTo>
                  <a:cubicBezTo>
                    <a:pt x="1427185" y="227572"/>
                    <a:pt x="1387796" y="115391"/>
                    <a:pt x="1358688" y="0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" name="Google Shape;291;p21"/>
            <p:cNvSpPr/>
            <p:nvPr/>
          </p:nvSpPr>
          <p:spPr>
            <a:xfrm rot="20978400" flipH="1">
              <a:off x="-714240" y="-510480"/>
              <a:ext cx="2586960" cy="1769760"/>
            </a:xfrm>
            <a:custGeom>
              <a:avLst/>
              <a:gdLst>
                <a:gd name="textAreaLeft" fmla="*/ 360 w 2586960"/>
                <a:gd name="textAreaRight" fmla="*/ 2587680 w 2586960"/>
                <a:gd name="textAreaTop" fmla="*/ 0 h 1769760"/>
                <a:gd name="textAreaBottom" fmla="*/ 1770120 h 1769760"/>
              </a:gdLst>
              <a:ahLst/>
              <a:cxnLst/>
              <a:rect l="textAreaLeft" t="textAreaTop" r="textAreaRight" b="textAreaBottom"/>
              <a:pathLst>
                <a:path w="1533643" h="1105298">
                  <a:moveTo>
                    <a:pt x="1210281" y="93460"/>
                  </a:moveTo>
                  <a:cubicBezTo>
                    <a:pt x="1200203" y="62915"/>
                    <a:pt x="1193601" y="31631"/>
                    <a:pt x="1188807" y="0"/>
                  </a:cubicBezTo>
                  <a:lnTo>
                    <a:pt x="170624" y="0"/>
                  </a:lnTo>
                  <a:cubicBezTo>
                    <a:pt x="168825" y="312"/>
                    <a:pt x="167026" y="610"/>
                    <a:pt x="165227" y="922"/>
                  </a:cubicBezTo>
                  <a:cubicBezTo>
                    <a:pt x="69032" y="107136"/>
                    <a:pt x="-100066" y="359085"/>
                    <a:pt x="78200" y="471454"/>
                  </a:cubicBezTo>
                  <a:cubicBezTo>
                    <a:pt x="300066" y="611300"/>
                    <a:pt x="595305" y="395289"/>
                    <a:pt x="834034" y="471697"/>
                  </a:cubicBezTo>
                  <a:cubicBezTo>
                    <a:pt x="960175" y="512068"/>
                    <a:pt x="985992" y="655674"/>
                    <a:pt x="1038853" y="759030"/>
                  </a:cubicBezTo>
                  <a:cubicBezTo>
                    <a:pt x="1109803" y="897782"/>
                    <a:pt x="1317565" y="1105298"/>
                    <a:pt x="1433577" y="882390"/>
                  </a:cubicBezTo>
                  <a:cubicBezTo>
                    <a:pt x="1389507" y="697993"/>
                    <a:pt x="1349678" y="511879"/>
                    <a:pt x="1297676" y="329490"/>
                  </a:cubicBezTo>
                  <a:cubicBezTo>
                    <a:pt x="1274394" y="247816"/>
                    <a:pt x="1236680" y="173491"/>
                    <a:pt x="1210281" y="93459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" name="Google Shape;292;p21"/>
            <p:cNvSpPr/>
            <p:nvPr/>
          </p:nvSpPr>
          <p:spPr>
            <a:xfrm rot="20978400" flipH="1">
              <a:off x="-789120" y="-489600"/>
              <a:ext cx="2410920" cy="1447200"/>
            </a:xfrm>
            <a:custGeom>
              <a:avLst/>
              <a:gdLst>
                <a:gd name="textAreaLeft" fmla="*/ -360 w 2410920"/>
                <a:gd name="textAreaRight" fmla="*/ 2410920 w 2410920"/>
                <a:gd name="textAreaTop" fmla="*/ 0 h 1447200"/>
                <a:gd name="textAreaBottom" fmla="*/ 1447560 h 1447200"/>
              </a:gdLst>
              <a:ahLst/>
              <a:cxnLst/>
              <a:rect l="textAreaLeft" t="textAreaTop" r="textAreaRight" b="textAreaBottom"/>
              <a:pathLst>
                <a:path w="1422772" h="879549">
                  <a:moveTo>
                    <a:pt x="149241" y="0"/>
                  </a:moveTo>
                  <a:cubicBezTo>
                    <a:pt x="16783" y="92076"/>
                    <a:pt x="-84870" y="295981"/>
                    <a:pt x="103238" y="391313"/>
                  </a:cubicBezTo>
                  <a:cubicBezTo>
                    <a:pt x="321261" y="501801"/>
                    <a:pt x="575772" y="335509"/>
                    <a:pt x="802850" y="408202"/>
                  </a:cubicBezTo>
                  <a:cubicBezTo>
                    <a:pt x="918535" y="445233"/>
                    <a:pt x="933682" y="567828"/>
                    <a:pt x="992307" y="656183"/>
                  </a:cubicBezTo>
                  <a:cubicBezTo>
                    <a:pt x="1083197" y="793154"/>
                    <a:pt x="1224935" y="879549"/>
                    <a:pt x="1337902" y="708164"/>
                  </a:cubicBezTo>
                  <a:cubicBezTo>
                    <a:pt x="1290285" y="470474"/>
                    <a:pt x="1218803" y="237253"/>
                    <a:pt x="1172187" y="1"/>
                  </a:cubicBezTo>
                  <a:lnTo>
                    <a:pt x="149241" y="1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" name="Google Shape;293;p21"/>
            <p:cNvSpPr/>
            <p:nvPr/>
          </p:nvSpPr>
          <p:spPr>
            <a:xfrm rot="20978400" flipH="1">
              <a:off x="-727200" y="-458640"/>
              <a:ext cx="2041560" cy="1040400"/>
            </a:xfrm>
            <a:custGeom>
              <a:avLst/>
              <a:gdLst>
                <a:gd name="textAreaLeft" fmla="*/ -360 w 2041560"/>
                <a:gd name="textAreaRight" fmla="*/ 2041560 w 2041560"/>
                <a:gd name="textAreaTop" fmla="*/ 0 h 1040400"/>
                <a:gd name="textAreaBottom" fmla="*/ 1040760 h 1040400"/>
              </a:gdLst>
              <a:ahLst/>
              <a:cxnLst/>
              <a:rect l="textAreaLeft" t="textAreaTop" r="textAreaRight" b="textAreaBottom"/>
              <a:pathLst>
                <a:path w="1182988" h="625483">
                  <a:moveTo>
                    <a:pt x="1133680" y="0"/>
                  </a:moveTo>
                  <a:lnTo>
                    <a:pt x="101577" y="0"/>
                  </a:lnTo>
                  <a:cubicBezTo>
                    <a:pt x="-7435" y="73421"/>
                    <a:pt x="-49308" y="217527"/>
                    <a:pt x="80757" y="288651"/>
                  </a:cubicBezTo>
                  <a:cubicBezTo>
                    <a:pt x="244612" y="378252"/>
                    <a:pt x="459640" y="247039"/>
                    <a:pt x="644273" y="295573"/>
                  </a:cubicBezTo>
                  <a:cubicBezTo>
                    <a:pt x="739784" y="320679"/>
                    <a:pt x="763291" y="413957"/>
                    <a:pt x="820658" y="478015"/>
                  </a:cubicBezTo>
                  <a:cubicBezTo>
                    <a:pt x="893152" y="558975"/>
                    <a:pt x="1016186" y="625483"/>
                    <a:pt x="1109489" y="527488"/>
                  </a:cubicBezTo>
                  <a:cubicBezTo>
                    <a:pt x="1062658" y="349560"/>
                    <a:pt x="1121293" y="178173"/>
                    <a:pt x="1133680" y="0"/>
                  </a:cubicBez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4320" y="539640"/>
            <a:ext cx="2678040" cy="1147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56" name="Google Shape;297;p22"/>
          <p:cNvGrpSpPr/>
          <p:nvPr/>
        </p:nvGrpSpPr>
        <p:grpSpPr>
          <a:xfrm>
            <a:off x="-1236240" y="2337120"/>
            <a:ext cx="4539240" cy="4057920"/>
            <a:chOff x="-1236240" y="2337120"/>
            <a:chExt cx="4539240" cy="4057920"/>
          </a:xfrm>
        </p:grpSpPr>
        <p:sp>
          <p:nvSpPr>
            <p:cNvPr id="157" name="Google Shape;298;p22"/>
            <p:cNvSpPr/>
            <p:nvPr/>
          </p:nvSpPr>
          <p:spPr>
            <a:xfrm rot="1255800" flipH="1" flipV="1">
              <a:off x="-839880" y="2909880"/>
              <a:ext cx="3746520" cy="2911680"/>
            </a:xfrm>
            <a:custGeom>
              <a:avLst/>
              <a:gdLst>
                <a:gd name="textAreaLeft" fmla="*/ -360 w 3746520"/>
                <a:gd name="textAreaRight" fmla="*/ 3746520 w 3746520"/>
                <a:gd name="textAreaTop" fmla="*/ 360 h 2911680"/>
                <a:gd name="textAreaBottom" fmla="*/ 2912400 h 2911680"/>
              </a:gdLst>
              <a:ahLst/>
              <a:cxnLst/>
              <a:rect l="textAreaLeft" t="textAreaTop" r="textAreaRight" b="textAreaBottom"/>
              <a:pathLst>
                <a:path w="1762786" h="1325447">
                  <a:moveTo>
                    <a:pt x="192194" y="102737"/>
                  </a:moveTo>
                  <a:cubicBezTo>
                    <a:pt x="60472" y="241298"/>
                    <a:pt x="-96739" y="656614"/>
                    <a:pt x="76406" y="794301"/>
                  </a:cubicBezTo>
                  <a:cubicBezTo>
                    <a:pt x="196200" y="889554"/>
                    <a:pt x="422154" y="783372"/>
                    <a:pt x="547212" y="736423"/>
                  </a:cubicBezTo>
                  <a:cubicBezTo>
                    <a:pt x="671953" y="689589"/>
                    <a:pt x="845783" y="628799"/>
                    <a:pt x="973865" y="684200"/>
                  </a:cubicBezTo>
                  <a:cubicBezTo>
                    <a:pt x="1153685" y="761977"/>
                    <a:pt x="1138640" y="1062198"/>
                    <a:pt x="1259211" y="1199204"/>
                  </a:cubicBezTo>
                  <a:cubicBezTo>
                    <a:pt x="1364563" y="1318906"/>
                    <a:pt x="1542890" y="1325447"/>
                    <a:pt x="1666047" y="1232676"/>
                  </a:cubicBezTo>
                  <a:cubicBezTo>
                    <a:pt x="1621363" y="1024280"/>
                    <a:pt x="1579336" y="815343"/>
                    <a:pt x="1531065" y="607711"/>
                  </a:cubicBezTo>
                  <a:cubicBezTo>
                    <a:pt x="1507977" y="508424"/>
                    <a:pt x="1488395" y="407654"/>
                    <a:pt x="1457355" y="310440"/>
                  </a:cubicBezTo>
                  <a:cubicBezTo>
                    <a:pt x="1423229" y="203595"/>
                    <a:pt x="1379363" y="114051"/>
                    <a:pt x="1370696" y="0"/>
                  </a:cubicBezTo>
                  <a:cubicBezTo>
                    <a:pt x="960170" y="68147"/>
                    <a:pt x="602341" y="32403"/>
                    <a:pt x="192194" y="1027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8" name="Google Shape;299;p22"/>
            <p:cNvSpPr/>
            <p:nvPr/>
          </p:nvSpPr>
          <p:spPr>
            <a:xfrm rot="1255800" flipH="1" flipV="1">
              <a:off x="-870840" y="3180960"/>
              <a:ext cx="3545640" cy="2308680"/>
            </a:xfrm>
            <a:custGeom>
              <a:avLst/>
              <a:gdLst>
                <a:gd name="textAreaLeft" fmla="*/ -360 w 3545640"/>
                <a:gd name="textAreaRight" fmla="*/ 3545640 w 3545640"/>
                <a:gd name="textAreaTop" fmla="*/ -360 h 2308680"/>
                <a:gd name="textAreaBottom" fmla="*/ 2308680 h 2308680"/>
              </a:gdLst>
              <a:ahLst/>
              <a:cxnLst/>
              <a:rect l="textAreaLeft" t="textAreaTop" r="textAreaRight" b="textAreaBottom"/>
              <a:pathLst>
                <a:path w="1665784" h="1086570">
                  <a:moveTo>
                    <a:pt x="1358688" y="0"/>
                  </a:moveTo>
                  <a:lnTo>
                    <a:pt x="174820" y="0"/>
                  </a:lnTo>
                  <a:cubicBezTo>
                    <a:pt x="34217" y="81686"/>
                    <a:pt x="-88858" y="441950"/>
                    <a:pt x="86494" y="528639"/>
                  </a:cubicBezTo>
                  <a:cubicBezTo>
                    <a:pt x="339502" y="653725"/>
                    <a:pt x="666414" y="391221"/>
                    <a:pt x="925473" y="491754"/>
                  </a:cubicBezTo>
                  <a:cubicBezTo>
                    <a:pt x="1073302" y="549121"/>
                    <a:pt x="1091760" y="772822"/>
                    <a:pt x="1163589" y="892923"/>
                  </a:cubicBezTo>
                  <a:cubicBezTo>
                    <a:pt x="1250381" y="1038033"/>
                    <a:pt x="1477981" y="1086570"/>
                    <a:pt x="1576926" y="926691"/>
                  </a:cubicBezTo>
                  <a:cubicBezTo>
                    <a:pt x="1537127" y="732952"/>
                    <a:pt x="1495550" y="539703"/>
                    <a:pt x="1453237" y="346506"/>
                  </a:cubicBezTo>
                  <a:cubicBezTo>
                    <a:pt x="1427185" y="227572"/>
                    <a:pt x="1387796" y="115391"/>
                    <a:pt x="1358688" y="0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9" name="Google Shape;300;p22"/>
            <p:cNvSpPr/>
            <p:nvPr/>
          </p:nvSpPr>
          <p:spPr>
            <a:xfrm rot="1255800" flipH="1" flipV="1">
              <a:off x="-868320" y="3415680"/>
              <a:ext cx="3224520" cy="2205720"/>
            </a:xfrm>
            <a:custGeom>
              <a:avLst/>
              <a:gdLst>
                <a:gd name="textAreaLeft" fmla="*/ -360 w 3224520"/>
                <a:gd name="textAreaRight" fmla="*/ 3224520 w 3224520"/>
                <a:gd name="textAreaTop" fmla="*/ -360 h 2205720"/>
                <a:gd name="textAreaBottom" fmla="*/ 2205720 h 2205720"/>
              </a:gdLst>
              <a:ahLst/>
              <a:cxnLst/>
              <a:rect l="textAreaLeft" t="textAreaTop" r="textAreaRight" b="textAreaBottom"/>
              <a:pathLst>
                <a:path w="1533643" h="1105298">
                  <a:moveTo>
                    <a:pt x="1210281" y="93460"/>
                  </a:moveTo>
                  <a:cubicBezTo>
                    <a:pt x="1200203" y="62915"/>
                    <a:pt x="1193601" y="31631"/>
                    <a:pt x="1188807" y="0"/>
                  </a:cubicBezTo>
                  <a:lnTo>
                    <a:pt x="170624" y="0"/>
                  </a:lnTo>
                  <a:cubicBezTo>
                    <a:pt x="168825" y="312"/>
                    <a:pt x="167026" y="610"/>
                    <a:pt x="165227" y="922"/>
                  </a:cubicBezTo>
                  <a:cubicBezTo>
                    <a:pt x="69032" y="107136"/>
                    <a:pt x="-100066" y="359085"/>
                    <a:pt x="78200" y="471454"/>
                  </a:cubicBezTo>
                  <a:cubicBezTo>
                    <a:pt x="300066" y="611300"/>
                    <a:pt x="595305" y="395289"/>
                    <a:pt x="834034" y="471697"/>
                  </a:cubicBezTo>
                  <a:cubicBezTo>
                    <a:pt x="960175" y="512068"/>
                    <a:pt x="985992" y="655674"/>
                    <a:pt x="1038853" y="759030"/>
                  </a:cubicBezTo>
                  <a:cubicBezTo>
                    <a:pt x="1109803" y="897782"/>
                    <a:pt x="1317565" y="1105298"/>
                    <a:pt x="1433577" y="882390"/>
                  </a:cubicBezTo>
                  <a:cubicBezTo>
                    <a:pt x="1389507" y="697993"/>
                    <a:pt x="1349678" y="511879"/>
                    <a:pt x="1297676" y="329490"/>
                  </a:cubicBezTo>
                  <a:cubicBezTo>
                    <a:pt x="1274394" y="247816"/>
                    <a:pt x="1236680" y="173491"/>
                    <a:pt x="1210281" y="93459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" name="Google Shape;301;p22"/>
            <p:cNvSpPr/>
            <p:nvPr/>
          </p:nvSpPr>
          <p:spPr>
            <a:xfrm rot="1255800" flipH="1" flipV="1">
              <a:off x="-990360" y="3751560"/>
              <a:ext cx="3005280" cy="1803960"/>
            </a:xfrm>
            <a:custGeom>
              <a:avLst/>
              <a:gdLst>
                <a:gd name="textAreaLeft" fmla="*/ 360 w 3005280"/>
                <a:gd name="textAreaRight" fmla="*/ 3006000 w 3005280"/>
                <a:gd name="textAreaTop" fmla="*/ -360 h 1803960"/>
                <a:gd name="textAreaBottom" fmla="*/ 1803960 h 1803960"/>
              </a:gdLst>
              <a:ahLst/>
              <a:cxnLst/>
              <a:rect l="textAreaLeft" t="textAreaTop" r="textAreaRight" b="textAreaBottom"/>
              <a:pathLst>
                <a:path w="1422772" h="879549">
                  <a:moveTo>
                    <a:pt x="149241" y="0"/>
                  </a:moveTo>
                  <a:cubicBezTo>
                    <a:pt x="16783" y="92076"/>
                    <a:pt x="-84870" y="295981"/>
                    <a:pt x="103238" y="391313"/>
                  </a:cubicBezTo>
                  <a:cubicBezTo>
                    <a:pt x="321261" y="501801"/>
                    <a:pt x="575772" y="335509"/>
                    <a:pt x="802850" y="408202"/>
                  </a:cubicBezTo>
                  <a:cubicBezTo>
                    <a:pt x="918535" y="445233"/>
                    <a:pt x="933682" y="567828"/>
                    <a:pt x="992307" y="656183"/>
                  </a:cubicBezTo>
                  <a:cubicBezTo>
                    <a:pt x="1083197" y="793154"/>
                    <a:pt x="1224935" y="879549"/>
                    <a:pt x="1337902" y="708164"/>
                  </a:cubicBezTo>
                  <a:cubicBezTo>
                    <a:pt x="1290285" y="470474"/>
                    <a:pt x="1218803" y="237253"/>
                    <a:pt x="1172187" y="1"/>
                  </a:cubicBezTo>
                  <a:lnTo>
                    <a:pt x="149241" y="1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" name="Google Shape;302;p22"/>
            <p:cNvSpPr/>
            <p:nvPr/>
          </p:nvSpPr>
          <p:spPr>
            <a:xfrm rot="1255800" flipH="1" flipV="1">
              <a:off x="-948960" y="4187520"/>
              <a:ext cx="2544840" cy="1297080"/>
            </a:xfrm>
            <a:custGeom>
              <a:avLst/>
              <a:gdLst>
                <a:gd name="textAreaLeft" fmla="*/ -360 w 2544840"/>
                <a:gd name="textAreaRight" fmla="*/ 2544840 w 2544840"/>
                <a:gd name="textAreaTop" fmla="*/ -360 h 1297080"/>
                <a:gd name="textAreaBottom" fmla="*/ 1297080 h 1297080"/>
              </a:gdLst>
              <a:ahLst/>
              <a:cxnLst/>
              <a:rect l="textAreaLeft" t="textAreaTop" r="textAreaRight" b="textAreaBottom"/>
              <a:pathLst>
                <a:path w="1182988" h="625483">
                  <a:moveTo>
                    <a:pt x="1133680" y="0"/>
                  </a:moveTo>
                  <a:lnTo>
                    <a:pt x="101577" y="0"/>
                  </a:lnTo>
                  <a:cubicBezTo>
                    <a:pt x="-7435" y="73421"/>
                    <a:pt x="-49308" y="217527"/>
                    <a:pt x="80757" y="288651"/>
                  </a:cubicBezTo>
                  <a:cubicBezTo>
                    <a:pt x="244612" y="378252"/>
                    <a:pt x="459640" y="247039"/>
                    <a:pt x="644273" y="295573"/>
                  </a:cubicBezTo>
                  <a:cubicBezTo>
                    <a:pt x="739784" y="320679"/>
                    <a:pt x="763291" y="413957"/>
                    <a:pt x="820658" y="478015"/>
                  </a:cubicBezTo>
                  <a:cubicBezTo>
                    <a:pt x="893152" y="558975"/>
                    <a:pt x="1016186" y="625483"/>
                    <a:pt x="1109489" y="527488"/>
                  </a:cubicBezTo>
                  <a:cubicBezTo>
                    <a:pt x="1062658" y="349560"/>
                    <a:pt x="1121293" y="178173"/>
                    <a:pt x="1133680" y="0"/>
                  </a:cubicBez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324760" y="1541160"/>
            <a:ext cx="2353320" cy="1147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63" name="Google Shape;306;p23"/>
          <p:cNvGrpSpPr/>
          <p:nvPr/>
        </p:nvGrpSpPr>
        <p:grpSpPr>
          <a:xfrm>
            <a:off x="6593760" y="-2320560"/>
            <a:ext cx="4511160" cy="4503240"/>
            <a:chOff x="6593760" y="-2320560"/>
            <a:chExt cx="4511160" cy="4503240"/>
          </a:xfrm>
        </p:grpSpPr>
        <p:sp>
          <p:nvSpPr>
            <p:cNvPr id="164" name="Google Shape;307;p23"/>
            <p:cNvSpPr/>
            <p:nvPr/>
          </p:nvSpPr>
          <p:spPr>
            <a:xfrm rot="1188000" flipV="1">
              <a:off x="7084800" y="-1827000"/>
              <a:ext cx="3528720" cy="3515760"/>
            </a:xfrm>
            <a:custGeom>
              <a:avLst/>
              <a:gdLst>
                <a:gd name="textAreaLeft" fmla="*/ 0 w 3528720"/>
                <a:gd name="textAreaRight" fmla="*/ 3529080 w 3528720"/>
                <a:gd name="textAreaTop" fmla="*/ -360 h 3515760"/>
                <a:gd name="textAreaBottom" fmla="*/ 3515760 h 3515760"/>
              </a:gdLst>
              <a:ahLst/>
              <a:cxnLst/>
              <a:rect l="textAreaLeft" t="textAreaTop" r="textAreaRight" b="textAreaBottom"/>
              <a:pathLst>
                <a:path w="2529597" h="2482103">
                  <a:moveTo>
                    <a:pt x="1871817" y="2101425"/>
                  </a:moveTo>
                  <a:cubicBezTo>
                    <a:pt x="1863641" y="2111114"/>
                    <a:pt x="1855056" y="2120497"/>
                    <a:pt x="1846164" y="2129368"/>
                  </a:cubicBezTo>
                  <a:lnTo>
                    <a:pt x="1562137" y="2441103"/>
                  </a:lnTo>
                  <a:cubicBezTo>
                    <a:pt x="1562137" y="2441103"/>
                    <a:pt x="1553" y="1216047"/>
                    <a:pt x="817" y="1215464"/>
                  </a:cubicBezTo>
                  <a:cubicBezTo>
                    <a:pt x="-6327" y="1209853"/>
                    <a:pt x="35639" y="1124123"/>
                    <a:pt x="38807" y="1117327"/>
                  </a:cubicBezTo>
                  <a:cubicBezTo>
                    <a:pt x="76173" y="1037321"/>
                    <a:pt x="125047" y="962548"/>
                    <a:pt x="182772" y="895768"/>
                  </a:cubicBezTo>
                  <a:cubicBezTo>
                    <a:pt x="319236" y="737892"/>
                    <a:pt x="506873" y="633633"/>
                    <a:pt x="708217" y="583736"/>
                  </a:cubicBezTo>
                  <a:cubicBezTo>
                    <a:pt x="806436" y="559392"/>
                    <a:pt x="908641" y="546166"/>
                    <a:pt x="1009925" y="547270"/>
                  </a:cubicBezTo>
                  <a:cubicBezTo>
                    <a:pt x="1112130" y="548384"/>
                    <a:pt x="1216072" y="564256"/>
                    <a:pt x="1317459" y="544500"/>
                  </a:cubicBezTo>
                  <a:cubicBezTo>
                    <a:pt x="1374080" y="533442"/>
                    <a:pt x="1427534" y="510405"/>
                    <a:pt x="1471686" y="472763"/>
                  </a:cubicBezTo>
                  <a:cubicBezTo>
                    <a:pt x="1542412" y="412533"/>
                    <a:pt x="1585338" y="328818"/>
                    <a:pt x="1638279" y="254218"/>
                  </a:cubicBezTo>
                  <a:cubicBezTo>
                    <a:pt x="1688564" y="183544"/>
                    <a:pt x="1749990" y="120504"/>
                    <a:pt x="1823884" y="74563"/>
                  </a:cubicBezTo>
                  <a:cubicBezTo>
                    <a:pt x="2009896" y="-41000"/>
                    <a:pt x="2283702" y="-32200"/>
                    <a:pt x="2405224" y="171729"/>
                  </a:cubicBezTo>
                  <a:cubicBezTo>
                    <a:pt x="2523270" y="370016"/>
                    <a:pt x="2388360" y="633837"/>
                    <a:pt x="2253450" y="787931"/>
                  </a:cubicBezTo>
                  <a:cubicBezTo>
                    <a:pt x="2139492" y="918028"/>
                    <a:pt x="1932834" y="1025629"/>
                    <a:pt x="1888886" y="1204027"/>
                  </a:cubicBezTo>
                  <a:cubicBezTo>
                    <a:pt x="1871920" y="1273261"/>
                    <a:pt x="1888784" y="1355219"/>
                    <a:pt x="1907487" y="1426251"/>
                  </a:cubicBezTo>
                  <a:cubicBezTo>
                    <a:pt x="1912802" y="1446488"/>
                    <a:pt x="1918730" y="1467470"/>
                    <a:pt x="1924453" y="1487758"/>
                  </a:cubicBezTo>
                  <a:cubicBezTo>
                    <a:pt x="1947040" y="1567651"/>
                    <a:pt x="1970343" y="1650273"/>
                    <a:pt x="1976475" y="1742084"/>
                  </a:cubicBezTo>
                  <a:cubicBezTo>
                    <a:pt x="1985775" y="1881757"/>
                    <a:pt x="1948574" y="2009370"/>
                    <a:pt x="1871817" y="21014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5" name="Google Shape;308;p23"/>
            <p:cNvSpPr/>
            <p:nvPr/>
          </p:nvSpPr>
          <p:spPr>
            <a:xfrm rot="1188000" flipV="1">
              <a:off x="7389360" y="-1625040"/>
              <a:ext cx="3110400" cy="3246120"/>
            </a:xfrm>
            <a:custGeom>
              <a:avLst/>
              <a:gdLst>
                <a:gd name="textAreaLeft" fmla="*/ 0 w 3110400"/>
                <a:gd name="textAreaRight" fmla="*/ 3110760 w 3110400"/>
                <a:gd name="textAreaTop" fmla="*/ 360 h 3246120"/>
                <a:gd name="textAreaBottom" fmla="*/ 3246840 h 3246120"/>
              </a:gdLst>
              <a:ahLst/>
              <a:cxnLst/>
              <a:rect l="textAreaLeft" t="textAreaTop" r="textAreaRight" b="textAreaBottom"/>
              <a:pathLst>
                <a:path w="2338514" h="2345129">
                  <a:moveTo>
                    <a:pt x="1615306" y="1960108"/>
                  </a:moveTo>
                  <a:cubicBezTo>
                    <a:pt x="1617861" y="1957451"/>
                    <a:pt x="1355706" y="2244892"/>
                    <a:pt x="1348552" y="2253130"/>
                  </a:cubicBezTo>
                  <a:cubicBezTo>
                    <a:pt x="1348552" y="2253130"/>
                    <a:pt x="6399" y="1133099"/>
                    <a:pt x="6399" y="1133099"/>
                  </a:cubicBezTo>
                  <a:cubicBezTo>
                    <a:pt x="-39766" y="896249"/>
                    <a:pt x="168823" y="666647"/>
                    <a:pt x="471635" y="572015"/>
                  </a:cubicBezTo>
                  <a:cubicBezTo>
                    <a:pt x="749632" y="467634"/>
                    <a:pt x="1062379" y="669549"/>
                    <a:pt x="1306137" y="522221"/>
                  </a:cubicBezTo>
                  <a:cubicBezTo>
                    <a:pt x="1433074" y="423083"/>
                    <a:pt x="1479885" y="306957"/>
                    <a:pt x="1577797" y="180469"/>
                  </a:cubicBezTo>
                  <a:cubicBezTo>
                    <a:pt x="1725891" y="-14947"/>
                    <a:pt x="2031790" y="-91999"/>
                    <a:pt x="2137776" y="157095"/>
                  </a:cubicBezTo>
                  <a:cubicBezTo>
                    <a:pt x="2298748" y="608298"/>
                    <a:pt x="1410692" y="844636"/>
                    <a:pt x="1660378" y="1404749"/>
                  </a:cubicBezTo>
                  <a:cubicBezTo>
                    <a:pt x="1681228" y="1481944"/>
                    <a:pt x="1702793" y="1561755"/>
                    <a:pt x="1707494" y="1647209"/>
                  </a:cubicBezTo>
                  <a:cubicBezTo>
                    <a:pt x="1714240" y="1769691"/>
                    <a:pt x="1681432" y="1880808"/>
                    <a:pt x="1615306" y="1960108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6" name="Google Shape;309;p23"/>
            <p:cNvSpPr/>
            <p:nvPr/>
          </p:nvSpPr>
          <p:spPr>
            <a:xfrm rot="1188000" flipV="1">
              <a:off x="7416720" y="-1505160"/>
              <a:ext cx="2898360" cy="2917800"/>
            </a:xfrm>
            <a:custGeom>
              <a:avLst/>
              <a:gdLst>
                <a:gd name="textAreaLeft" fmla="*/ 0 w 2898360"/>
                <a:gd name="textAreaRight" fmla="*/ 2898720 w 2898360"/>
                <a:gd name="textAreaTop" fmla="*/ 360 h 2917800"/>
                <a:gd name="textAreaBottom" fmla="*/ 2918520 h 2917800"/>
              </a:gdLst>
              <a:ahLst/>
              <a:cxnLst/>
              <a:rect l="textAreaLeft" t="textAreaTop" r="textAreaRight" b="textAreaBottom"/>
              <a:pathLst>
                <a:path w="2083117" h="2107931">
                  <a:moveTo>
                    <a:pt x="1716202" y="18506"/>
                  </a:moveTo>
                  <a:cubicBezTo>
                    <a:pt x="1477451" y="105411"/>
                    <a:pt x="1433912" y="445109"/>
                    <a:pt x="1219384" y="554887"/>
                  </a:cubicBezTo>
                  <a:cubicBezTo>
                    <a:pt x="1163581" y="578128"/>
                    <a:pt x="1104097" y="568480"/>
                    <a:pt x="1046455" y="558781"/>
                  </a:cubicBezTo>
                  <a:cubicBezTo>
                    <a:pt x="646527" y="447531"/>
                    <a:pt x="280368" y="593561"/>
                    <a:pt x="0" y="935252"/>
                  </a:cubicBezTo>
                  <a:cubicBezTo>
                    <a:pt x="84340" y="914249"/>
                    <a:pt x="1235635" y="1923919"/>
                    <a:pt x="1318523" y="1982258"/>
                  </a:cubicBezTo>
                  <a:cubicBezTo>
                    <a:pt x="1318523" y="1982268"/>
                    <a:pt x="1459565" y="2021443"/>
                    <a:pt x="1459565" y="2021443"/>
                  </a:cubicBezTo>
                  <a:cubicBezTo>
                    <a:pt x="1788256" y="1693754"/>
                    <a:pt x="1445155" y="1287715"/>
                    <a:pt x="1511588" y="969113"/>
                  </a:cubicBezTo>
                  <a:cubicBezTo>
                    <a:pt x="1538366" y="862309"/>
                    <a:pt x="1614815" y="774178"/>
                    <a:pt x="1695658" y="698526"/>
                  </a:cubicBezTo>
                  <a:cubicBezTo>
                    <a:pt x="1776400" y="622863"/>
                    <a:pt x="1865216" y="553753"/>
                    <a:pt x="1929400" y="463578"/>
                  </a:cubicBezTo>
                  <a:cubicBezTo>
                    <a:pt x="2083117" y="281479"/>
                    <a:pt x="2018830" y="-86488"/>
                    <a:pt x="1716202" y="18506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" name="Google Shape;310;p23"/>
            <p:cNvSpPr/>
            <p:nvPr/>
          </p:nvSpPr>
          <p:spPr>
            <a:xfrm rot="1188000" flipV="1">
              <a:off x="7591320" y="-1554120"/>
              <a:ext cx="2574720" cy="2746800"/>
            </a:xfrm>
            <a:custGeom>
              <a:avLst/>
              <a:gdLst>
                <a:gd name="textAreaLeft" fmla="*/ 0 w 2574720"/>
                <a:gd name="textAreaRight" fmla="*/ 2575080 w 2574720"/>
                <a:gd name="textAreaTop" fmla="*/ -360 h 2746800"/>
                <a:gd name="textAreaBottom" fmla="*/ 2746800 h 2746800"/>
              </a:gdLst>
              <a:ahLst/>
              <a:cxnLst/>
              <a:rect l="textAreaLeft" t="textAreaTop" r="textAreaRight" b="textAreaBottom"/>
              <a:pathLst>
                <a:path w="1803800" h="1929186">
                  <a:moveTo>
                    <a:pt x="1220621" y="1816904"/>
                  </a:moveTo>
                  <a:lnTo>
                    <a:pt x="65748" y="853185"/>
                  </a:lnTo>
                  <a:lnTo>
                    <a:pt x="0" y="820572"/>
                  </a:lnTo>
                  <a:cubicBezTo>
                    <a:pt x="59544" y="760353"/>
                    <a:pt x="136402" y="694114"/>
                    <a:pt x="228622" y="638453"/>
                  </a:cubicBezTo>
                  <a:cubicBezTo>
                    <a:pt x="391128" y="540296"/>
                    <a:pt x="560583" y="499997"/>
                    <a:pt x="732287" y="518690"/>
                  </a:cubicBezTo>
                  <a:cubicBezTo>
                    <a:pt x="739748" y="519497"/>
                    <a:pt x="746186" y="519446"/>
                    <a:pt x="749968" y="519405"/>
                  </a:cubicBezTo>
                  <a:lnTo>
                    <a:pt x="751296" y="519395"/>
                  </a:lnTo>
                  <a:cubicBezTo>
                    <a:pt x="779096" y="520213"/>
                    <a:pt x="807714" y="522880"/>
                    <a:pt x="838069" y="525701"/>
                  </a:cubicBezTo>
                  <a:cubicBezTo>
                    <a:pt x="927395" y="534000"/>
                    <a:pt x="1028578" y="543403"/>
                    <a:pt x="1126899" y="502449"/>
                  </a:cubicBezTo>
                  <a:cubicBezTo>
                    <a:pt x="1188017" y="477000"/>
                    <a:pt x="1242697" y="434626"/>
                    <a:pt x="1294208" y="372915"/>
                  </a:cubicBezTo>
                  <a:cubicBezTo>
                    <a:pt x="1336112" y="322692"/>
                    <a:pt x="1369430" y="267900"/>
                    <a:pt x="1401728" y="214907"/>
                  </a:cubicBezTo>
                  <a:lnTo>
                    <a:pt x="1402954" y="212944"/>
                  </a:lnTo>
                  <a:cubicBezTo>
                    <a:pt x="1425030" y="176713"/>
                    <a:pt x="1446391" y="146225"/>
                    <a:pt x="1468569" y="119764"/>
                  </a:cubicBezTo>
                  <a:cubicBezTo>
                    <a:pt x="1512006" y="67660"/>
                    <a:pt x="1556670" y="32747"/>
                    <a:pt x="1605012" y="13022"/>
                  </a:cubicBezTo>
                  <a:cubicBezTo>
                    <a:pt x="1696997" y="-24447"/>
                    <a:pt x="1754129" y="25062"/>
                    <a:pt x="1776921" y="83880"/>
                  </a:cubicBezTo>
                  <a:cubicBezTo>
                    <a:pt x="1803800" y="153185"/>
                    <a:pt x="1768029" y="259386"/>
                    <a:pt x="1718767" y="328456"/>
                  </a:cubicBezTo>
                  <a:cubicBezTo>
                    <a:pt x="1711203" y="339065"/>
                    <a:pt x="1702822" y="349929"/>
                    <a:pt x="1693727" y="360732"/>
                  </a:cubicBezTo>
                  <a:cubicBezTo>
                    <a:pt x="1693727" y="360732"/>
                    <a:pt x="1693727" y="360732"/>
                    <a:pt x="1693727" y="360743"/>
                  </a:cubicBezTo>
                  <a:cubicBezTo>
                    <a:pt x="1654582" y="407665"/>
                    <a:pt x="1607567" y="449783"/>
                    <a:pt x="1557794" y="494375"/>
                  </a:cubicBezTo>
                  <a:cubicBezTo>
                    <a:pt x="1537865" y="512251"/>
                    <a:pt x="1517219" y="530750"/>
                    <a:pt x="1496983" y="549668"/>
                  </a:cubicBezTo>
                  <a:cubicBezTo>
                    <a:pt x="1460291" y="583968"/>
                    <a:pt x="1429936" y="615702"/>
                    <a:pt x="1404078" y="646681"/>
                  </a:cubicBezTo>
                  <a:cubicBezTo>
                    <a:pt x="1343777" y="719021"/>
                    <a:pt x="1305349" y="790340"/>
                    <a:pt x="1286747" y="864704"/>
                  </a:cubicBezTo>
                  <a:cubicBezTo>
                    <a:pt x="1257824" y="980144"/>
                    <a:pt x="1280411" y="1096770"/>
                    <a:pt x="1303407" y="1185484"/>
                  </a:cubicBezTo>
                  <a:cubicBezTo>
                    <a:pt x="1308721" y="1206333"/>
                    <a:pt x="1314547" y="1227122"/>
                    <a:pt x="1320066" y="1247225"/>
                  </a:cubicBezTo>
                  <a:cubicBezTo>
                    <a:pt x="1338769" y="1314711"/>
                    <a:pt x="1356451" y="1378456"/>
                    <a:pt x="1360335" y="1442058"/>
                  </a:cubicBezTo>
                  <a:cubicBezTo>
                    <a:pt x="1361254" y="1457450"/>
                    <a:pt x="1363298" y="1474518"/>
                    <a:pt x="1365445" y="1492578"/>
                  </a:cubicBezTo>
                  <a:cubicBezTo>
                    <a:pt x="1376994" y="1587782"/>
                    <a:pt x="1397435" y="1785517"/>
                    <a:pt x="1298807" y="1904739"/>
                  </a:cubicBezTo>
                  <a:lnTo>
                    <a:pt x="1220621" y="1816904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" name="Google Shape;311;p23"/>
            <p:cNvSpPr/>
            <p:nvPr/>
          </p:nvSpPr>
          <p:spPr>
            <a:xfrm rot="1188000" flipV="1">
              <a:off x="7719840" y="-1434240"/>
              <a:ext cx="2301840" cy="2469240"/>
            </a:xfrm>
            <a:custGeom>
              <a:avLst/>
              <a:gdLst>
                <a:gd name="textAreaLeft" fmla="*/ 0 w 2301840"/>
                <a:gd name="textAreaRight" fmla="*/ 2302200 w 2301840"/>
                <a:gd name="textAreaTop" fmla="*/ 360 h 2469240"/>
                <a:gd name="textAreaBottom" fmla="*/ 2469960 h 2469240"/>
              </a:gdLst>
              <a:ahLst/>
              <a:cxnLst/>
              <a:rect l="textAreaLeft" t="textAreaTop" r="textAreaRight" b="textAreaBottom"/>
              <a:pathLst>
                <a:path w="1646059" h="1779476">
                  <a:moveTo>
                    <a:pt x="0" y="764977"/>
                  </a:moveTo>
                  <a:cubicBezTo>
                    <a:pt x="440145" y="255047"/>
                    <a:pt x="940642" y="863461"/>
                    <a:pt x="1312667" y="253166"/>
                  </a:cubicBezTo>
                  <a:cubicBezTo>
                    <a:pt x="1353344" y="191496"/>
                    <a:pt x="1384721" y="122998"/>
                    <a:pt x="1434903" y="67920"/>
                  </a:cubicBezTo>
                  <a:cubicBezTo>
                    <a:pt x="1550088" y="-65150"/>
                    <a:pt x="1646059" y="13588"/>
                    <a:pt x="1566952" y="163788"/>
                  </a:cubicBezTo>
                  <a:cubicBezTo>
                    <a:pt x="1530158" y="234350"/>
                    <a:pt x="1467813" y="287855"/>
                    <a:pt x="1409863" y="340490"/>
                  </a:cubicBezTo>
                  <a:cubicBezTo>
                    <a:pt x="1270354" y="459967"/>
                    <a:pt x="1129005" y="596533"/>
                    <a:pt x="1080662" y="779571"/>
                  </a:cubicBezTo>
                  <a:cubicBezTo>
                    <a:pt x="991949" y="1097694"/>
                    <a:pt x="1248380" y="1402284"/>
                    <a:pt x="1137692" y="1714326"/>
                  </a:cubicBezTo>
                  <a:lnTo>
                    <a:pt x="0" y="76497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13160" y="3387600"/>
            <a:ext cx="4291200" cy="660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70" name="Google Shape;315;p24"/>
          <p:cNvGrpSpPr/>
          <p:nvPr/>
        </p:nvGrpSpPr>
        <p:grpSpPr>
          <a:xfrm>
            <a:off x="-1899000" y="-1906920"/>
            <a:ext cx="6159600" cy="4321800"/>
            <a:chOff x="-1899000" y="-1906920"/>
            <a:chExt cx="6159600" cy="4321800"/>
          </a:xfrm>
        </p:grpSpPr>
        <p:sp>
          <p:nvSpPr>
            <p:cNvPr id="171" name="Google Shape;316;p24"/>
            <p:cNvSpPr/>
            <p:nvPr/>
          </p:nvSpPr>
          <p:spPr>
            <a:xfrm rot="20145000" flipV="1">
              <a:off x="-1689480" y="-812880"/>
              <a:ext cx="5749920" cy="214164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-360 h 2141640"/>
                <a:gd name="textAreaBottom" fmla="*/ 2141640 h 21416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2" name="Google Shape;317;p24"/>
            <p:cNvSpPr/>
            <p:nvPr/>
          </p:nvSpPr>
          <p:spPr>
            <a:xfrm rot="20145000" flipV="1">
              <a:off x="-1623960" y="-809280"/>
              <a:ext cx="5749920" cy="189144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360 h 1891440"/>
                <a:gd name="textAreaBottom" fmla="*/ 1892160 h 18914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3" name="Google Shape;318;p24"/>
            <p:cNvSpPr/>
            <p:nvPr/>
          </p:nvSpPr>
          <p:spPr>
            <a:xfrm rot="20145000" flipV="1">
              <a:off x="-1801440" y="-669960"/>
              <a:ext cx="5749920" cy="164160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360 h 1641600"/>
                <a:gd name="textAreaBottom" fmla="*/ 1642320 h 164160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" name="Google Shape;319;p24"/>
            <p:cNvSpPr/>
            <p:nvPr/>
          </p:nvSpPr>
          <p:spPr>
            <a:xfrm rot="20145000" flipV="1">
              <a:off x="-1705320" y="-555840"/>
              <a:ext cx="5749920" cy="128484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-360 h 1284840"/>
                <a:gd name="textAreaBottom" fmla="*/ 1284840 h 12848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" name="Google Shape;320;p24"/>
            <p:cNvSpPr/>
            <p:nvPr/>
          </p:nvSpPr>
          <p:spPr>
            <a:xfrm rot="20145000" flipV="1">
              <a:off x="-1950480" y="-375120"/>
              <a:ext cx="5749920" cy="98388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-360 h 983880"/>
                <a:gd name="textAreaBottom" fmla="*/ 983880 h 9838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24320" y="463320"/>
            <a:ext cx="769536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24320" y="1230840"/>
            <a:ext cx="7695360" cy="2930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78" name="Google Shape;324;p25"/>
          <p:cNvGrpSpPr/>
          <p:nvPr/>
        </p:nvGrpSpPr>
        <p:grpSpPr>
          <a:xfrm>
            <a:off x="5665680" y="3098520"/>
            <a:ext cx="4510440" cy="4498560"/>
            <a:chOff x="5665680" y="3098520"/>
            <a:chExt cx="4510440" cy="4498560"/>
          </a:xfrm>
        </p:grpSpPr>
        <p:sp>
          <p:nvSpPr>
            <p:cNvPr id="179" name="Google Shape;325;p25"/>
            <p:cNvSpPr/>
            <p:nvPr/>
          </p:nvSpPr>
          <p:spPr>
            <a:xfrm rot="21130200">
              <a:off x="5918760" y="3352320"/>
              <a:ext cx="4004280" cy="3990240"/>
            </a:xfrm>
            <a:custGeom>
              <a:avLst/>
              <a:gdLst>
                <a:gd name="textAreaLeft" fmla="*/ 0 w 4004280"/>
                <a:gd name="textAreaRight" fmla="*/ 4004640 w 4004280"/>
                <a:gd name="textAreaTop" fmla="*/ 0 h 3990240"/>
                <a:gd name="textAreaBottom" fmla="*/ 3990600 h 3990240"/>
              </a:gdLst>
              <a:ahLst/>
              <a:cxnLst/>
              <a:rect l="textAreaLeft" t="textAreaTop" r="textAreaRight" b="textAreaBottom"/>
              <a:pathLst>
                <a:path w="2529597" h="2482103">
                  <a:moveTo>
                    <a:pt x="1871817" y="2101425"/>
                  </a:moveTo>
                  <a:cubicBezTo>
                    <a:pt x="1863641" y="2111114"/>
                    <a:pt x="1855056" y="2120497"/>
                    <a:pt x="1846164" y="2129368"/>
                  </a:cubicBezTo>
                  <a:lnTo>
                    <a:pt x="1562137" y="2441103"/>
                  </a:lnTo>
                  <a:cubicBezTo>
                    <a:pt x="1562137" y="2441103"/>
                    <a:pt x="1553" y="1216047"/>
                    <a:pt x="817" y="1215464"/>
                  </a:cubicBezTo>
                  <a:cubicBezTo>
                    <a:pt x="-6327" y="1209853"/>
                    <a:pt x="35639" y="1124123"/>
                    <a:pt x="38807" y="1117327"/>
                  </a:cubicBezTo>
                  <a:cubicBezTo>
                    <a:pt x="76173" y="1037321"/>
                    <a:pt x="125047" y="962548"/>
                    <a:pt x="182772" y="895768"/>
                  </a:cubicBezTo>
                  <a:cubicBezTo>
                    <a:pt x="319236" y="737892"/>
                    <a:pt x="506873" y="633633"/>
                    <a:pt x="708217" y="583736"/>
                  </a:cubicBezTo>
                  <a:cubicBezTo>
                    <a:pt x="806436" y="559392"/>
                    <a:pt x="908641" y="546166"/>
                    <a:pt x="1009925" y="547270"/>
                  </a:cubicBezTo>
                  <a:cubicBezTo>
                    <a:pt x="1112130" y="548384"/>
                    <a:pt x="1216072" y="564256"/>
                    <a:pt x="1317459" y="544500"/>
                  </a:cubicBezTo>
                  <a:cubicBezTo>
                    <a:pt x="1374080" y="533442"/>
                    <a:pt x="1427534" y="510405"/>
                    <a:pt x="1471686" y="472763"/>
                  </a:cubicBezTo>
                  <a:cubicBezTo>
                    <a:pt x="1542412" y="412533"/>
                    <a:pt x="1585338" y="328818"/>
                    <a:pt x="1638279" y="254218"/>
                  </a:cubicBezTo>
                  <a:cubicBezTo>
                    <a:pt x="1688564" y="183544"/>
                    <a:pt x="1749990" y="120504"/>
                    <a:pt x="1823884" y="74563"/>
                  </a:cubicBezTo>
                  <a:cubicBezTo>
                    <a:pt x="2009896" y="-41000"/>
                    <a:pt x="2283702" y="-32200"/>
                    <a:pt x="2405224" y="171729"/>
                  </a:cubicBezTo>
                  <a:cubicBezTo>
                    <a:pt x="2523270" y="370016"/>
                    <a:pt x="2388360" y="633837"/>
                    <a:pt x="2253450" y="787931"/>
                  </a:cubicBezTo>
                  <a:cubicBezTo>
                    <a:pt x="2139492" y="918028"/>
                    <a:pt x="1932834" y="1025629"/>
                    <a:pt x="1888886" y="1204027"/>
                  </a:cubicBezTo>
                  <a:cubicBezTo>
                    <a:pt x="1871920" y="1273261"/>
                    <a:pt x="1888784" y="1355219"/>
                    <a:pt x="1907487" y="1426251"/>
                  </a:cubicBezTo>
                  <a:cubicBezTo>
                    <a:pt x="1912802" y="1446488"/>
                    <a:pt x="1918730" y="1467470"/>
                    <a:pt x="1924453" y="1487758"/>
                  </a:cubicBezTo>
                  <a:cubicBezTo>
                    <a:pt x="1947040" y="1567651"/>
                    <a:pt x="1970343" y="1650273"/>
                    <a:pt x="1976475" y="1742084"/>
                  </a:cubicBezTo>
                  <a:cubicBezTo>
                    <a:pt x="1985775" y="1881757"/>
                    <a:pt x="1948574" y="2009370"/>
                    <a:pt x="1871817" y="21014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0" name="Google Shape;326;p25"/>
            <p:cNvSpPr/>
            <p:nvPr/>
          </p:nvSpPr>
          <p:spPr>
            <a:xfrm rot="21130200">
              <a:off x="6194160" y="3546000"/>
              <a:ext cx="3529800" cy="3683520"/>
            </a:xfrm>
            <a:custGeom>
              <a:avLst/>
              <a:gdLst>
                <a:gd name="textAreaLeft" fmla="*/ 0 w 3529800"/>
                <a:gd name="textAreaRight" fmla="*/ 3530160 w 3529800"/>
                <a:gd name="textAreaTop" fmla="*/ 0 h 3683520"/>
                <a:gd name="textAreaBottom" fmla="*/ 3683880 h 3683520"/>
              </a:gdLst>
              <a:ahLst/>
              <a:cxnLst/>
              <a:rect l="textAreaLeft" t="textAreaTop" r="textAreaRight" b="textAreaBottom"/>
              <a:pathLst>
                <a:path w="2338514" h="2345129">
                  <a:moveTo>
                    <a:pt x="1615306" y="1960108"/>
                  </a:moveTo>
                  <a:cubicBezTo>
                    <a:pt x="1617861" y="1957451"/>
                    <a:pt x="1355706" y="2244892"/>
                    <a:pt x="1348552" y="2253130"/>
                  </a:cubicBezTo>
                  <a:cubicBezTo>
                    <a:pt x="1348552" y="2253130"/>
                    <a:pt x="6399" y="1133099"/>
                    <a:pt x="6399" y="1133099"/>
                  </a:cubicBezTo>
                  <a:cubicBezTo>
                    <a:pt x="-39766" y="896249"/>
                    <a:pt x="168823" y="666647"/>
                    <a:pt x="471635" y="572015"/>
                  </a:cubicBezTo>
                  <a:cubicBezTo>
                    <a:pt x="749632" y="467634"/>
                    <a:pt x="1062379" y="669549"/>
                    <a:pt x="1306137" y="522221"/>
                  </a:cubicBezTo>
                  <a:cubicBezTo>
                    <a:pt x="1433074" y="423083"/>
                    <a:pt x="1479885" y="306957"/>
                    <a:pt x="1577797" y="180469"/>
                  </a:cubicBezTo>
                  <a:cubicBezTo>
                    <a:pt x="1725891" y="-14947"/>
                    <a:pt x="2031790" y="-91999"/>
                    <a:pt x="2137776" y="157095"/>
                  </a:cubicBezTo>
                  <a:cubicBezTo>
                    <a:pt x="2298748" y="608298"/>
                    <a:pt x="1410692" y="844636"/>
                    <a:pt x="1660378" y="1404749"/>
                  </a:cubicBezTo>
                  <a:cubicBezTo>
                    <a:pt x="1681228" y="1481944"/>
                    <a:pt x="1702793" y="1561755"/>
                    <a:pt x="1707494" y="1647209"/>
                  </a:cubicBezTo>
                  <a:cubicBezTo>
                    <a:pt x="1714240" y="1769691"/>
                    <a:pt x="1681432" y="1880808"/>
                    <a:pt x="1615306" y="1960108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1" name="Google Shape;327;p25"/>
            <p:cNvSpPr/>
            <p:nvPr/>
          </p:nvSpPr>
          <p:spPr>
            <a:xfrm rot="21130200">
              <a:off x="6216840" y="3762720"/>
              <a:ext cx="3288960" cy="3310920"/>
            </a:xfrm>
            <a:custGeom>
              <a:avLst/>
              <a:gdLst>
                <a:gd name="textAreaLeft" fmla="*/ 0 w 3288960"/>
                <a:gd name="textAreaRight" fmla="*/ 3289320 w 3288960"/>
                <a:gd name="textAreaTop" fmla="*/ 0 h 3310920"/>
                <a:gd name="textAreaBottom" fmla="*/ 3311280 h 3310920"/>
              </a:gdLst>
              <a:ahLst/>
              <a:cxnLst/>
              <a:rect l="textAreaLeft" t="textAreaTop" r="textAreaRight" b="textAreaBottom"/>
              <a:pathLst>
                <a:path w="2083117" h="2107931">
                  <a:moveTo>
                    <a:pt x="1716202" y="18506"/>
                  </a:moveTo>
                  <a:cubicBezTo>
                    <a:pt x="1477451" y="105411"/>
                    <a:pt x="1433912" y="445109"/>
                    <a:pt x="1219384" y="554887"/>
                  </a:cubicBezTo>
                  <a:cubicBezTo>
                    <a:pt x="1163581" y="578128"/>
                    <a:pt x="1104097" y="568480"/>
                    <a:pt x="1046455" y="558781"/>
                  </a:cubicBezTo>
                  <a:cubicBezTo>
                    <a:pt x="646527" y="447531"/>
                    <a:pt x="280368" y="593561"/>
                    <a:pt x="0" y="935252"/>
                  </a:cubicBezTo>
                  <a:cubicBezTo>
                    <a:pt x="84340" y="914249"/>
                    <a:pt x="1235635" y="1923919"/>
                    <a:pt x="1318523" y="1982258"/>
                  </a:cubicBezTo>
                  <a:cubicBezTo>
                    <a:pt x="1318523" y="1982268"/>
                    <a:pt x="1459565" y="2021443"/>
                    <a:pt x="1459565" y="2021443"/>
                  </a:cubicBezTo>
                  <a:cubicBezTo>
                    <a:pt x="1788256" y="1693754"/>
                    <a:pt x="1445155" y="1287715"/>
                    <a:pt x="1511588" y="969113"/>
                  </a:cubicBezTo>
                  <a:cubicBezTo>
                    <a:pt x="1538366" y="862309"/>
                    <a:pt x="1614815" y="774178"/>
                    <a:pt x="1695658" y="698526"/>
                  </a:cubicBezTo>
                  <a:cubicBezTo>
                    <a:pt x="1776400" y="622863"/>
                    <a:pt x="1865216" y="553753"/>
                    <a:pt x="1929400" y="463578"/>
                  </a:cubicBezTo>
                  <a:cubicBezTo>
                    <a:pt x="2083117" y="281479"/>
                    <a:pt x="2018830" y="-86488"/>
                    <a:pt x="1716202" y="18506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" name="Google Shape;328;p25"/>
            <p:cNvSpPr/>
            <p:nvPr/>
          </p:nvSpPr>
          <p:spPr>
            <a:xfrm rot="21130200">
              <a:off x="6382800" y="4012920"/>
              <a:ext cx="2921760" cy="3116880"/>
            </a:xfrm>
            <a:custGeom>
              <a:avLst/>
              <a:gdLst>
                <a:gd name="textAreaLeft" fmla="*/ 0 w 2921760"/>
                <a:gd name="textAreaRight" fmla="*/ 2922120 w 2921760"/>
                <a:gd name="textAreaTop" fmla="*/ 0 h 3116880"/>
                <a:gd name="textAreaBottom" fmla="*/ 3117240 h 3116880"/>
              </a:gdLst>
              <a:ahLst/>
              <a:cxnLst/>
              <a:rect l="textAreaLeft" t="textAreaTop" r="textAreaRight" b="textAreaBottom"/>
              <a:pathLst>
                <a:path w="1803800" h="1929186">
                  <a:moveTo>
                    <a:pt x="1220621" y="1816904"/>
                  </a:moveTo>
                  <a:lnTo>
                    <a:pt x="65748" y="853185"/>
                  </a:lnTo>
                  <a:lnTo>
                    <a:pt x="0" y="820572"/>
                  </a:lnTo>
                  <a:cubicBezTo>
                    <a:pt x="59544" y="760353"/>
                    <a:pt x="136402" y="694114"/>
                    <a:pt x="228622" y="638453"/>
                  </a:cubicBezTo>
                  <a:cubicBezTo>
                    <a:pt x="391128" y="540296"/>
                    <a:pt x="560583" y="499997"/>
                    <a:pt x="732287" y="518690"/>
                  </a:cubicBezTo>
                  <a:cubicBezTo>
                    <a:pt x="739748" y="519497"/>
                    <a:pt x="746186" y="519446"/>
                    <a:pt x="749968" y="519405"/>
                  </a:cubicBezTo>
                  <a:lnTo>
                    <a:pt x="751296" y="519395"/>
                  </a:lnTo>
                  <a:cubicBezTo>
                    <a:pt x="779096" y="520213"/>
                    <a:pt x="807714" y="522880"/>
                    <a:pt x="838069" y="525701"/>
                  </a:cubicBezTo>
                  <a:cubicBezTo>
                    <a:pt x="927395" y="534000"/>
                    <a:pt x="1028578" y="543403"/>
                    <a:pt x="1126899" y="502449"/>
                  </a:cubicBezTo>
                  <a:cubicBezTo>
                    <a:pt x="1188017" y="477000"/>
                    <a:pt x="1242697" y="434626"/>
                    <a:pt x="1294208" y="372915"/>
                  </a:cubicBezTo>
                  <a:cubicBezTo>
                    <a:pt x="1336112" y="322692"/>
                    <a:pt x="1369430" y="267900"/>
                    <a:pt x="1401728" y="214907"/>
                  </a:cubicBezTo>
                  <a:lnTo>
                    <a:pt x="1402954" y="212944"/>
                  </a:lnTo>
                  <a:cubicBezTo>
                    <a:pt x="1425030" y="176713"/>
                    <a:pt x="1446391" y="146225"/>
                    <a:pt x="1468569" y="119764"/>
                  </a:cubicBezTo>
                  <a:cubicBezTo>
                    <a:pt x="1512006" y="67660"/>
                    <a:pt x="1556670" y="32747"/>
                    <a:pt x="1605012" y="13022"/>
                  </a:cubicBezTo>
                  <a:cubicBezTo>
                    <a:pt x="1696997" y="-24447"/>
                    <a:pt x="1754129" y="25062"/>
                    <a:pt x="1776921" y="83880"/>
                  </a:cubicBezTo>
                  <a:cubicBezTo>
                    <a:pt x="1803800" y="153185"/>
                    <a:pt x="1768029" y="259386"/>
                    <a:pt x="1718767" y="328456"/>
                  </a:cubicBezTo>
                  <a:cubicBezTo>
                    <a:pt x="1711203" y="339065"/>
                    <a:pt x="1702822" y="349929"/>
                    <a:pt x="1693727" y="360732"/>
                  </a:cubicBezTo>
                  <a:cubicBezTo>
                    <a:pt x="1693727" y="360732"/>
                    <a:pt x="1693727" y="360732"/>
                    <a:pt x="1693727" y="360743"/>
                  </a:cubicBezTo>
                  <a:cubicBezTo>
                    <a:pt x="1654582" y="407665"/>
                    <a:pt x="1607567" y="449783"/>
                    <a:pt x="1557794" y="494375"/>
                  </a:cubicBezTo>
                  <a:cubicBezTo>
                    <a:pt x="1537865" y="512251"/>
                    <a:pt x="1517219" y="530750"/>
                    <a:pt x="1496983" y="549668"/>
                  </a:cubicBezTo>
                  <a:cubicBezTo>
                    <a:pt x="1460291" y="583968"/>
                    <a:pt x="1429936" y="615702"/>
                    <a:pt x="1404078" y="646681"/>
                  </a:cubicBezTo>
                  <a:cubicBezTo>
                    <a:pt x="1343777" y="719021"/>
                    <a:pt x="1305349" y="790340"/>
                    <a:pt x="1286747" y="864704"/>
                  </a:cubicBezTo>
                  <a:cubicBezTo>
                    <a:pt x="1257824" y="980144"/>
                    <a:pt x="1280411" y="1096770"/>
                    <a:pt x="1303407" y="1185484"/>
                  </a:cubicBezTo>
                  <a:cubicBezTo>
                    <a:pt x="1308721" y="1206333"/>
                    <a:pt x="1314547" y="1227122"/>
                    <a:pt x="1320066" y="1247225"/>
                  </a:cubicBezTo>
                  <a:cubicBezTo>
                    <a:pt x="1338769" y="1314711"/>
                    <a:pt x="1356451" y="1378456"/>
                    <a:pt x="1360335" y="1442058"/>
                  </a:cubicBezTo>
                  <a:cubicBezTo>
                    <a:pt x="1361254" y="1457450"/>
                    <a:pt x="1363298" y="1474518"/>
                    <a:pt x="1365445" y="1492578"/>
                  </a:cubicBezTo>
                  <a:cubicBezTo>
                    <a:pt x="1376994" y="1587782"/>
                    <a:pt x="1397435" y="1785517"/>
                    <a:pt x="1298807" y="1904739"/>
                  </a:cubicBezTo>
                  <a:lnTo>
                    <a:pt x="1220621" y="1816904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" name="Google Shape;329;p25"/>
            <p:cNvSpPr/>
            <p:nvPr/>
          </p:nvSpPr>
          <p:spPr>
            <a:xfrm rot="21130200">
              <a:off x="6524640" y="4189320"/>
              <a:ext cx="2612520" cy="2802240"/>
            </a:xfrm>
            <a:custGeom>
              <a:avLst/>
              <a:gdLst>
                <a:gd name="textAreaLeft" fmla="*/ 0 w 2612520"/>
                <a:gd name="textAreaRight" fmla="*/ 2612880 w 2612520"/>
                <a:gd name="textAreaTop" fmla="*/ 0 h 2802240"/>
                <a:gd name="textAreaBottom" fmla="*/ 2802600 h 2802240"/>
              </a:gdLst>
              <a:ahLst/>
              <a:cxnLst/>
              <a:rect l="textAreaLeft" t="textAreaTop" r="textAreaRight" b="textAreaBottom"/>
              <a:pathLst>
                <a:path w="1646059" h="1779476">
                  <a:moveTo>
                    <a:pt x="0" y="764977"/>
                  </a:moveTo>
                  <a:cubicBezTo>
                    <a:pt x="440145" y="255047"/>
                    <a:pt x="940642" y="863461"/>
                    <a:pt x="1312667" y="253166"/>
                  </a:cubicBezTo>
                  <a:cubicBezTo>
                    <a:pt x="1353344" y="191496"/>
                    <a:pt x="1384721" y="122998"/>
                    <a:pt x="1434903" y="67920"/>
                  </a:cubicBezTo>
                  <a:cubicBezTo>
                    <a:pt x="1550088" y="-65150"/>
                    <a:pt x="1646059" y="13588"/>
                    <a:pt x="1566952" y="163788"/>
                  </a:cubicBezTo>
                  <a:cubicBezTo>
                    <a:pt x="1530158" y="234350"/>
                    <a:pt x="1467813" y="287855"/>
                    <a:pt x="1409863" y="340490"/>
                  </a:cubicBezTo>
                  <a:cubicBezTo>
                    <a:pt x="1270354" y="459967"/>
                    <a:pt x="1129005" y="596533"/>
                    <a:pt x="1080662" y="779571"/>
                  </a:cubicBezTo>
                  <a:cubicBezTo>
                    <a:pt x="991949" y="1097694"/>
                    <a:pt x="1248380" y="1402284"/>
                    <a:pt x="1137692" y="1714326"/>
                  </a:cubicBezTo>
                  <a:lnTo>
                    <a:pt x="0" y="76497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24320" y="463320"/>
            <a:ext cx="769536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85" name="Google Shape;332;p26"/>
          <p:cNvGrpSpPr/>
          <p:nvPr/>
        </p:nvGrpSpPr>
        <p:grpSpPr>
          <a:xfrm>
            <a:off x="-1082160" y="-939960"/>
            <a:ext cx="11337480" cy="2959200"/>
            <a:chOff x="-1082160" y="-939960"/>
            <a:chExt cx="11337480" cy="2959200"/>
          </a:xfrm>
        </p:grpSpPr>
        <p:grpSp>
          <p:nvGrpSpPr>
            <p:cNvPr id="186" name="Google Shape;333;p26"/>
            <p:cNvGrpSpPr/>
            <p:nvPr/>
          </p:nvGrpSpPr>
          <p:grpSpPr>
            <a:xfrm>
              <a:off x="-1082160" y="-939960"/>
              <a:ext cx="3099240" cy="2958840"/>
              <a:chOff x="-1082160" y="-939960"/>
              <a:chExt cx="3099240" cy="2958840"/>
            </a:xfrm>
          </p:grpSpPr>
          <p:sp>
            <p:nvSpPr>
              <p:cNvPr id="187" name="Google Shape;334;p26"/>
              <p:cNvSpPr/>
              <p:nvPr/>
            </p:nvSpPr>
            <p:spPr>
              <a:xfrm rot="19527000" flipH="1">
                <a:off x="-758520" y="-412920"/>
                <a:ext cx="2451240" cy="1904760"/>
              </a:xfrm>
              <a:custGeom>
                <a:avLst/>
                <a:gdLst>
                  <a:gd name="textAreaLeft" fmla="*/ -360 w 2451240"/>
                  <a:gd name="textAreaRight" fmla="*/ 2451240 w 2451240"/>
                  <a:gd name="textAreaTop" fmla="*/ 0 h 1904760"/>
                  <a:gd name="textAreaBottom" fmla="*/ 1905120 h 190476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88" name="Google Shape;335;p26"/>
              <p:cNvSpPr/>
              <p:nvPr/>
            </p:nvSpPr>
            <p:spPr>
              <a:xfrm rot="19527000" flipH="1">
                <a:off x="-683640" y="-122040"/>
                <a:ext cx="2319840" cy="1510560"/>
              </a:xfrm>
              <a:custGeom>
                <a:avLst/>
                <a:gdLst>
                  <a:gd name="textAreaLeft" fmla="*/ 360 w 2319840"/>
                  <a:gd name="textAreaRight" fmla="*/ 2320560 w 2319840"/>
                  <a:gd name="textAreaTop" fmla="*/ 0 h 1510560"/>
                  <a:gd name="textAreaBottom" fmla="*/ 1510920 h 151056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89" name="Google Shape;336;p26"/>
              <p:cNvSpPr/>
              <p:nvPr/>
            </p:nvSpPr>
            <p:spPr>
              <a:xfrm rot="19527000" flipH="1">
                <a:off x="-705960" y="-181080"/>
                <a:ext cx="2109600" cy="1443240"/>
              </a:xfrm>
              <a:custGeom>
                <a:avLst/>
                <a:gdLst>
                  <a:gd name="textAreaLeft" fmla="*/ 360 w 2109600"/>
                  <a:gd name="textAreaRight" fmla="*/ 2110320 w 2109600"/>
                  <a:gd name="textAreaTop" fmla="*/ 0 h 1443240"/>
                  <a:gd name="textAreaBottom" fmla="*/ 1443600 h 144324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0" name="Google Shape;337;p26"/>
              <p:cNvSpPr/>
              <p:nvPr/>
            </p:nvSpPr>
            <p:spPr>
              <a:xfrm rot="19527000" flipH="1">
                <a:off x="-802080" y="-99000"/>
                <a:ext cx="1966320" cy="1180080"/>
              </a:xfrm>
              <a:custGeom>
                <a:avLst/>
                <a:gdLst>
                  <a:gd name="textAreaLeft" fmla="*/ 360 w 1966320"/>
                  <a:gd name="textAreaRight" fmla="*/ 1967040 w 1966320"/>
                  <a:gd name="textAreaTop" fmla="*/ 0 h 1180080"/>
                  <a:gd name="textAreaBottom" fmla="*/ 1180440 h 118008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1" name="Google Shape;338;p26"/>
              <p:cNvSpPr/>
              <p:nvPr/>
            </p:nvSpPr>
            <p:spPr>
              <a:xfrm rot="19527000" flipH="1">
                <a:off x="-801360" y="-20520"/>
                <a:ext cx="1664640" cy="848160"/>
              </a:xfrm>
              <a:custGeom>
                <a:avLst/>
                <a:gdLst>
                  <a:gd name="textAreaLeft" fmla="*/ 360 w 1664640"/>
                  <a:gd name="textAreaRight" fmla="*/ 1665360 w 1664640"/>
                  <a:gd name="textAreaTop" fmla="*/ 0 h 848160"/>
                  <a:gd name="textAreaBottom" fmla="*/ 848520 h 8481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2" name="Google Shape;339;p26"/>
            <p:cNvGrpSpPr/>
            <p:nvPr/>
          </p:nvGrpSpPr>
          <p:grpSpPr>
            <a:xfrm>
              <a:off x="7156080" y="-939960"/>
              <a:ext cx="3099240" cy="2959200"/>
              <a:chOff x="7156080" y="-939960"/>
              <a:chExt cx="3099240" cy="2959200"/>
            </a:xfrm>
          </p:grpSpPr>
          <p:sp>
            <p:nvSpPr>
              <p:cNvPr id="193" name="Google Shape;340;p26"/>
              <p:cNvSpPr/>
              <p:nvPr/>
            </p:nvSpPr>
            <p:spPr>
              <a:xfrm rot="12872400" flipH="1" flipV="1">
                <a:off x="7479720" y="-412560"/>
                <a:ext cx="2451240" cy="1905120"/>
              </a:xfrm>
              <a:custGeom>
                <a:avLst/>
                <a:gdLst>
                  <a:gd name="textAreaLeft" fmla="*/ -360 w 2451240"/>
                  <a:gd name="textAreaRight" fmla="*/ 2451240 w 2451240"/>
                  <a:gd name="textAreaTop" fmla="*/ 360 h 1905120"/>
                  <a:gd name="textAreaBottom" fmla="*/ 1905840 h 19051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94" name="Google Shape;341;p26"/>
              <p:cNvSpPr/>
              <p:nvPr/>
            </p:nvSpPr>
            <p:spPr>
              <a:xfrm rot="12872400" flipH="1" flipV="1">
                <a:off x="7536240" y="-121680"/>
                <a:ext cx="2319840" cy="1510560"/>
              </a:xfrm>
              <a:custGeom>
                <a:avLst/>
                <a:gdLst>
                  <a:gd name="textAreaLeft" fmla="*/ 360 w 2319840"/>
                  <a:gd name="textAreaRight" fmla="*/ 2320560 w 2319840"/>
                  <a:gd name="textAreaTop" fmla="*/ 360 h 1510560"/>
                  <a:gd name="textAreaBottom" fmla="*/ 1511280 h 151056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95" name="Google Shape;342;p26"/>
              <p:cNvSpPr/>
              <p:nvPr/>
            </p:nvSpPr>
            <p:spPr>
              <a:xfrm rot="12872400" flipH="1" flipV="1">
                <a:off x="7769880" y="-180360"/>
                <a:ext cx="2109600" cy="1443600"/>
              </a:xfrm>
              <a:custGeom>
                <a:avLst/>
                <a:gdLst>
                  <a:gd name="textAreaLeft" fmla="*/ 360 w 2109600"/>
                  <a:gd name="textAreaRight" fmla="*/ 2110320 w 2109600"/>
                  <a:gd name="textAreaTop" fmla="*/ 360 h 1443600"/>
                  <a:gd name="textAreaBottom" fmla="*/ 1444320 h 144360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6" name="Google Shape;343;p26"/>
              <p:cNvSpPr/>
              <p:nvPr/>
            </p:nvSpPr>
            <p:spPr>
              <a:xfrm rot="12872400" flipH="1" flipV="1">
                <a:off x="8010000" y="-99360"/>
                <a:ext cx="1966320" cy="1180080"/>
              </a:xfrm>
              <a:custGeom>
                <a:avLst/>
                <a:gdLst>
                  <a:gd name="textAreaLeft" fmla="*/ 360 w 1966320"/>
                  <a:gd name="textAreaRight" fmla="*/ 1967040 w 1966320"/>
                  <a:gd name="textAreaTop" fmla="*/ 360 h 1180080"/>
                  <a:gd name="textAreaBottom" fmla="*/ 1180800 h 118008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344;p26"/>
              <p:cNvSpPr/>
              <p:nvPr/>
            </p:nvSpPr>
            <p:spPr>
              <a:xfrm rot="12872400" flipH="1" flipV="1">
                <a:off x="8309160" y="-19800"/>
                <a:ext cx="1664640" cy="848160"/>
              </a:xfrm>
              <a:custGeom>
                <a:avLst/>
                <a:gdLst>
                  <a:gd name="textAreaLeft" fmla="*/ 360 w 1664640"/>
                  <a:gd name="textAreaRight" fmla="*/ 1665360 w 1664640"/>
                  <a:gd name="textAreaTop" fmla="*/ 360 h 848160"/>
                  <a:gd name="textAreaBottom" fmla="*/ 848880 h 8481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4320" y="463320"/>
            <a:ext cx="769536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99" name="Google Shape;347;p27"/>
          <p:cNvGrpSpPr/>
          <p:nvPr/>
        </p:nvGrpSpPr>
        <p:grpSpPr>
          <a:xfrm>
            <a:off x="5180040" y="3969000"/>
            <a:ext cx="4762800" cy="2564280"/>
            <a:chOff x="5180040" y="3969000"/>
            <a:chExt cx="4762800" cy="2564280"/>
          </a:xfrm>
        </p:grpSpPr>
        <p:sp>
          <p:nvSpPr>
            <p:cNvPr id="200" name="Google Shape;348;p27"/>
            <p:cNvSpPr/>
            <p:nvPr/>
          </p:nvSpPr>
          <p:spPr>
            <a:xfrm rot="9931800" flipV="1">
              <a:off x="5343120" y="4494960"/>
              <a:ext cx="4407480" cy="151092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-360 h 1510920"/>
                <a:gd name="textAreaBottom" fmla="*/ 1510920 h 151092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1" name="Google Shape;349;p27"/>
            <p:cNvSpPr/>
            <p:nvPr/>
          </p:nvSpPr>
          <p:spPr>
            <a:xfrm rot="9931800" flipV="1">
              <a:off x="5276880" y="4661640"/>
              <a:ext cx="4407480" cy="133524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-360 h 1335240"/>
                <a:gd name="textAreaBottom" fmla="*/ 1335240 h 13352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2" name="Google Shape;350;p27"/>
            <p:cNvSpPr/>
            <p:nvPr/>
          </p:nvSpPr>
          <p:spPr>
            <a:xfrm rot="9931800" flipV="1">
              <a:off x="5411520" y="4757760"/>
              <a:ext cx="4407480" cy="115848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360 h 1158480"/>
                <a:gd name="textAreaBottom" fmla="*/ 1159200 h 11584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3" name="Google Shape;351;p27"/>
            <p:cNvSpPr/>
            <p:nvPr/>
          </p:nvSpPr>
          <p:spPr>
            <a:xfrm rot="9931800" flipV="1">
              <a:off x="5330160" y="4919040"/>
              <a:ext cx="4407480" cy="90648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360 h 906480"/>
                <a:gd name="textAreaBottom" fmla="*/ 907200 h 9064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" name="Google Shape;352;p27"/>
            <p:cNvSpPr/>
            <p:nvPr/>
          </p:nvSpPr>
          <p:spPr>
            <a:xfrm rot="9931800" flipV="1">
              <a:off x="5518800" y="5030640"/>
              <a:ext cx="4407480" cy="69408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360 h 694080"/>
                <a:gd name="textAreaBottom" fmla="*/ 694800 h 6940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24320" y="463320"/>
            <a:ext cx="769536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06" name="Google Shape;355;p28"/>
          <p:cNvGrpSpPr/>
          <p:nvPr/>
        </p:nvGrpSpPr>
        <p:grpSpPr>
          <a:xfrm>
            <a:off x="-1368360" y="1204560"/>
            <a:ext cx="2737440" cy="4728600"/>
            <a:chOff x="-1368360" y="1204560"/>
            <a:chExt cx="2737440" cy="4728600"/>
          </a:xfrm>
        </p:grpSpPr>
        <p:sp>
          <p:nvSpPr>
            <p:cNvPr id="207" name="Google Shape;356;p28"/>
            <p:cNvSpPr/>
            <p:nvPr/>
          </p:nvSpPr>
          <p:spPr>
            <a:xfrm rot="4376400">
              <a:off x="-2203560" y="2777400"/>
              <a:ext cx="4407840" cy="151092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1510920"/>
                <a:gd name="textAreaBottom" fmla="*/ 1511280 h 151092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" name="Google Shape;357;p28"/>
            <p:cNvSpPr/>
            <p:nvPr/>
          </p:nvSpPr>
          <p:spPr>
            <a:xfrm rot="4376400">
              <a:off x="-2235600" y="2962800"/>
              <a:ext cx="4407840" cy="133488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1334880"/>
                <a:gd name="textAreaBottom" fmla="*/ 1335240 h 13348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" name="Google Shape;358;p28"/>
            <p:cNvSpPr/>
            <p:nvPr/>
          </p:nvSpPr>
          <p:spPr>
            <a:xfrm rot="4376400">
              <a:off x="-2313360" y="2940480"/>
              <a:ext cx="4407840" cy="115848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1158480"/>
                <a:gd name="textAreaBottom" fmla="*/ 1158840 h 11584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" name="Google Shape;359;p28"/>
            <p:cNvSpPr/>
            <p:nvPr/>
          </p:nvSpPr>
          <p:spPr>
            <a:xfrm rot="4376400">
              <a:off x="-2300760" y="3154320"/>
              <a:ext cx="4407840" cy="90648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906480"/>
                <a:gd name="textAreaBottom" fmla="*/ 906840 h 9064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" name="Google Shape;360;p28"/>
            <p:cNvSpPr/>
            <p:nvPr/>
          </p:nvSpPr>
          <p:spPr>
            <a:xfrm rot="4376400">
              <a:off x="-2403000" y="3102480"/>
              <a:ext cx="4407840" cy="69408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694080"/>
                <a:gd name="textAreaBottom" fmla="*/ 694440 h 6940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35680" y="1871280"/>
            <a:ext cx="4469400" cy="994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9" name="Google Shape;121;p11"/>
          <p:cNvGrpSpPr/>
          <p:nvPr/>
        </p:nvGrpSpPr>
        <p:grpSpPr>
          <a:xfrm>
            <a:off x="-1920600" y="-1767960"/>
            <a:ext cx="12997800" cy="8098200"/>
            <a:chOff x="-1920600" y="-1767960"/>
            <a:chExt cx="12997800" cy="8098200"/>
          </a:xfrm>
        </p:grpSpPr>
        <p:grpSp>
          <p:nvGrpSpPr>
            <p:cNvPr id="20" name="Google Shape;122;p11"/>
            <p:cNvGrpSpPr/>
            <p:nvPr/>
          </p:nvGrpSpPr>
          <p:grpSpPr>
            <a:xfrm>
              <a:off x="7035840" y="-278640"/>
              <a:ext cx="4041360" cy="6608880"/>
              <a:chOff x="7035840" y="-278640"/>
              <a:chExt cx="4041360" cy="6608880"/>
            </a:xfrm>
          </p:grpSpPr>
          <p:sp>
            <p:nvSpPr>
              <p:cNvPr id="21" name="Google Shape;123;p11"/>
              <p:cNvSpPr/>
              <p:nvPr/>
            </p:nvSpPr>
            <p:spPr>
              <a:xfrm rot="6548400" flipV="1">
                <a:off x="5963040" y="1920600"/>
                <a:ext cx="6159600" cy="211176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360 h 2111760"/>
                  <a:gd name="textAreaBottom" fmla="*/ 211248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" name="Google Shape;124;p11"/>
              <p:cNvSpPr/>
              <p:nvPr/>
            </p:nvSpPr>
            <p:spPr>
              <a:xfrm rot="6548400" flipV="1">
                <a:off x="6003000" y="2181600"/>
                <a:ext cx="6159600" cy="18655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360 h 1865520"/>
                  <a:gd name="textAreaBottom" fmla="*/ 1866240 h 18655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" name="Google Shape;125;p11"/>
              <p:cNvSpPr/>
              <p:nvPr/>
            </p:nvSpPr>
            <p:spPr>
              <a:xfrm rot="6548400" flipV="1">
                <a:off x="6222960" y="2133360"/>
                <a:ext cx="6159600" cy="16189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1618920"/>
                  <a:gd name="textAreaBottom" fmla="*/ 1618920 h 1618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" name="Google Shape;126;p11"/>
              <p:cNvSpPr/>
              <p:nvPr/>
            </p:nvSpPr>
            <p:spPr>
              <a:xfrm rot="6548400" flipV="1">
                <a:off x="6285600" y="2579400"/>
                <a:ext cx="6159600" cy="126684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1266840"/>
                  <a:gd name="textAreaBottom" fmla="*/ 126684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" name="Google Shape;127;p11"/>
              <p:cNvSpPr/>
              <p:nvPr/>
            </p:nvSpPr>
            <p:spPr>
              <a:xfrm rot="6548400" flipV="1">
                <a:off x="6500160" y="2554200"/>
                <a:ext cx="6159600" cy="97020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970200"/>
                  <a:gd name="textAreaBottom" fmla="*/ 970200 h 970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" name="Google Shape;128;p11"/>
            <p:cNvGrpSpPr/>
            <p:nvPr/>
          </p:nvGrpSpPr>
          <p:grpSpPr>
            <a:xfrm>
              <a:off x="-1920600" y="-1767960"/>
              <a:ext cx="4041360" cy="6608880"/>
              <a:chOff x="-1920600" y="-1767960"/>
              <a:chExt cx="4041360" cy="6608880"/>
            </a:xfrm>
          </p:grpSpPr>
          <p:sp>
            <p:nvSpPr>
              <p:cNvPr id="27" name="Google Shape;129;p11"/>
              <p:cNvSpPr/>
              <p:nvPr/>
            </p:nvSpPr>
            <p:spPr>
              <a:xfrm rot="17348400" flipV="1">
                <a:off x="-2966040" y="528840"/>
                <a:ext cx="6159600" cy="211176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360 h 2111760"/>
                  <a:gd name="textAreaBottom" fmla="*/ 211248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" name="Google Shape;130;p11"/>
              <p:cNvSpPr/>
              <p:nvPr/>
            </p:nvSpPr>
            <p:spPr>
              <a:xfrm rot="17348400" flipV="1">
                <a:off x="-3006000" y="514080"/>
                <a:ext cx="6159600" cy="18655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360 h 1865520"/>
                  <a:gd name="textAreaBottom" fmla="*/ 1866240 h 18655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" name="Google Shape;131;p11"/>
              <p:cNvSpPr/>
              <p:nvPr/>
            </p:nvSpPr>
            <p:spPr>
              <a:xfrm rot="17348400" flipV="1">
                <a:off x="-3225960" y="809640"/>
                <a:ext cx="6159600" cy="16189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1618920"/>
                  <a:gd name="textAreaBottom" fmla="*/ 1618920 h 1618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" name="Google Shape;132;p11"/>
              <p:cNvSpPr/>
              <p:nvPr/>
            </p:nvSpPr>
            <p:spPr>
              <a:xfrm rot="17348400" flipV="1">
                <a:off x="-3288600" y="716400"/>
                <a:ext cx="6159600" cy="126684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1266840"/>
                  <a:gd name="textAreaBottom" fmla="*/ 126684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" name="Google Shape;133;p11"/>
              <p:cNvSpPr/>
              <p:nvPr/>
            </p:nvSpPr>
            <p:spPr>
              <a:xfrm rot="17348400" flipV="1">
                <a:off x="-3503160" y="1037880"/>
                <a:ext cx="6159600" cy="97020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970200"/>
                  <a:gd name="textAreaBottom" fmla="*/ 970200 h 970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379;p30"/>
          <p:cNvGrpSpPr/>
          <p:nvPr/>
        </p:nvGrpSpPr>
        <p:grpSpPr>
          <a:xfrm>
            <a:off x="5361120" y="-2218680"/>
            <a:ext cx="7353000" cy="9948960"/>
            <a:chOff x="5361120" y="-2218680"/>
            <a:chExt cx="7353000" cy="9948960"/>
          </a:xfrm>
        </p:grpSpPr>
        <p:grpSp>
          <p:nvGrpSpPr>
            <p:cNvPr id="229" name="Google Shape;380;p30"/>
            <p:cNvGrpSpPr/>
            <p:nvPr/>
          </p:nvGrpSpPr>
          <p:grpSpPr>
            <a:xfrm>
              <a:off x="5477040" y="-2218680"/>
              <a:ext cx="4511160" cy="4503240"/>
              <a:chOff x="5477040" y="-2218680"/>
              <a:chExt cx="4511160" cy="4503240"/>
            </a:xfrm>
          </p:grpSpPr>
          <p:sp>
            <p:nvSpPr>
              <p:cNvPr id="230" name="Google Shape;381;p30"/>
              <p:cNvSpPr/>
              <p:nvPr/>
            </p:nvSpPr>
            <p:spPr>
              <a:xfrm rot="1188000" flipV="1">
                <a:off x="5968080" y="-1725120"/>
                <a:ext cx="3528720" cy="3515760"/>
              </a:xfrm>
              <a:custGeom>
                <a:avLst/>
                <a:gdLst>
                  <a:gd name="textAreaLeft" fmla="*/ 0 w 3528720"/>
                  <a:gd name="textAreaRight" fmla="*/ 3529080 w 3528720"/>
                  <a:gd name="textAreaTop" fmla="*/ 360 h 3515760"/>
                  <a:gd name="textAreaBottom" fmla="*/ 3516480 h 351576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1" name="Google Shape;382;p30"/>
              <p:cNvSpPr/>
              <p:nvPr/>
            </p:nvSpPr>
            <p:spPr>
              <a:xfrm rot="1188000" flipV="1">
                <a:off x="6272640" y="-1522800"/>
                <a:ext cx="3110400" cy="3246120"/>
              </a:xfrm>
              <a:custGeom>
                <a:avLst/>
                <a:gdLst>
                  <a:gd name="textAreaLeft" fmla="*/ 0 w 3110400"/>
                  <a:gd name="textAreaRight" fmla="*/ 3110760 w 3110400"/>
                  <a:gd name="textAreaTop" fmla="*/ -360 h 3246120"/>
                  <a:gd name="textAreaBottom" fmla="*/ 3246120 h 32461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2" name="Google Shape;383;p30"/>
              <p:cNvSpPr/>
              <p:nvPr/>
            </p:nvSpPr>
            <p:spPr>
              <a:xfrm rot="1188000" flipV="1">
                <a:off x="6300000" y="-1403280"/>
                <a:ext cx="2898360" cy="2917800"/>
              </a:xfrm>
              <a:custGeom>
                <a:avLst/>
                <a:gdLst>
                  <a:gd name="textAreaLeft" fmla="*/ 0 w 2898360"/>
                  <a:gd name="textAreaRight" fmla="*/ 2898720 w 2898360"/>
                  <a:gd name="textAreaTop" fmla="*/ -360 h 2917800"/>
                  <a:gd name="textAreaBottom" fmla="*/ 2917800 h 291780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3" name="Google Shape;384;p30"/>
              <p:cNvSpPr/>
              <p:nvPr/>
            </p:nvSpPr>
            <p:spPr>
              <a:xfrm rot="1188000" flipV="1">
                <a:off x="6474600" y="-1451880"/>
                <a:ext cx="2574720" cy="2746800"/>
              </a:xfrm>
              <a:custGeom>
                <a:avLst/>
                <a:gdLst>
                  <a:gd name="textAreaLeft" fmla="*/ 0 w 2574720"/>
                  <a:gd name="textAreaRight" fmla="*/ 2575080 w 2574720"/>
                  <a:gd name="textAreaTop" fmla="*/ -360 h 2746800"/>
                  <a:gd name="textAreaBottom" fmla="*/ 2746800 h 274680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4" name="Google Shape;385;p30"/>
              <p:cNvSpPr/>
              <p:nvPr/>
            </p:nvSpPr>
            <p:spPr>
              <a:xfrm rot="1188000" flipV="1">
                <a:off x="6603120" y="-1332000"/>
                <a:ext cx="2301840" cy="2469240"/>
              </a:xfrm>
              <a:custGeom>
                <a:avLst/>
                <a:gdLst>
                  <a:gd name="textAreaLeft" fmla="*/ 0 w 2301840"/>
                  <a:gd name="textAreaRight" fmla="*/ 2302200 w 2301840"/>
                  <a:gd name="textAreaTop" fmla="*/ 360 h 2469240"/>
                  <a:gd name="textAreaBottom" fmla="*/ 2469960 h 2469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5" name="Google Shape;386;p30"/>
            <p:cNvGrpSpPr/>
            <p:nvPr/>
          </p:nvGrpSpPr>
          <p:grpSpPr>
            <a:xfrm>
              <a:off x="7959240" y="-36000"/>
              <a:ext cx="4754880" cy="4749480"/>
              <a:chOff x="7959240" y="-36000"/>
              <a:chExt cx="4754880" cy="4749480"/>
            </a:xfrm>
          </p:grpSpPr>
          <p:sp>
            <p:nvSpPr>
              <p:cNvPr id="236" name="Google Shape;387;p30"/>
              <p:cNvSpPr/>
              <p:nvPr/>
            </p:nvSpPr>
            <p:spPr>
              <a:xfrm rot="12453600">
                <a:off x="8572320" y="580320"/>
                <a:ext cx="3528720" cy="3516120"/>
              </a:xfrm>
              <a:custGeom>
                <a:avLst/>
                <a:gdLst>
                  <a:gd name="textAreaLeft" fmla="*/ 0 w 3528720"/>
                  <a:gd name="textAreaRight" fmla="*/ 3529080 w 3528720"/>
                  <a:gd name="textAreaTop" fmla="*/ 0 h 3516120"/>
                  <a:gd name="textAreaBottom" fmla="*/ 3516480 h 351612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7" name="Google Shape;388;p30"/>
              <p:cNvSpPr/>
              <p:nvPr/>
            </p:nvSpPr>
            <p:spPr>
              <a:xfrm rot="12453600">
                <a:off x="8667000" y="691560"/>
                <a:ext cx="3110400" cy="3245760"/>
              </a:xfrm>
              <a:custGeom>
                <a:avLst/>
                <a:gdLst>
                  <a:gd name="textAreaLeft" fmla="*/ 0 w 3110400"/>
                  <a:gd name="textAreaRight" fmla="*/ 3110760 w 3110400"/>
                  <a:gd name="textAreaTop" fmla="*/ 0 h 3245760"/>
                  <a:gd name="textAreaBottom" fmla="*/ 3246120 h 324576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8" name="Google Shape;389;p30"/>
              <p:cNvSpPr/>
              <p:nvPr/>
            </p:nvSpPr>
            <p:spPr>
              <a:xfrm rot="12453600">
                <a:off x="8858520" y="883440"/>
                <a:ext cx="2898360" cy="2917440"/>
              </a:xfrm>
              <a:custGeom>
                <a:avLst/>
                <a:gdLst>
                  <a:gd name="textAreaLeft" fmla="*/ 0 w 2898360"/>
                  <a:gd name="textAreaRight" fmla="*/ 2898720 w 2898360"/>
                  <a:gd name="textAreaTop" fmla="*/ 0 h 2917440"/>
                  <a:gd name="textAreaBottom" fmla="*/ 2917800 h 291744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390;p30"/>
              <p:cNvSpPr/>
              <p:nvPr/>
            </p:nvSpPr>
            <p:spPr>
              <a:xfrm rot="12453600">
                <a:off x="9111240" y="867600"/>
                <a:ext cx="2574720" cy="2746800"/>
              </a:xfrm>
              <a:custGeom>
                <a:avLst/>
                <a:gdLst>
                  <a:gd name="textAreaLeft" fmla="*/ 0 w 2574720"/>
                  <a:gd name="textAreaRight" fmla="*/ 2575080 w 2574720"/>
                  <a:gd name="textAreaTop" fmla="*/ 0 h 2746800"/>
                  <a:gd name="textAreaBottom" fmla="*/ 2747160 h 274680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0" name="Google Shape;391;p30"/>
              <p:cNvSpPr/>
              <p:nvPr/>
            </p:nvSpPr>
            <p:spPr>
              <a:xfrm rot="12453600">
                <a:off x="9266760" y="999720"/>
                <a:ext cx="2301840" cy="2469240"/>
              </a:xfrm>
              <a:custGeom>
                <a:avLst/>
                <a:gdLst>
                  <a:gd name="textAreaLeft" fmla="*/ 0 w 2301840"/>
                  <a:gd name="textAreaRight" fmla="*/ 2302200 w 2301840"/>
                  <a:gd name="textAreaTop" fmla="*/ 0 h 2469240"/>
                  <a:gd name="textAreaBottom" fmla="*/ 2469600 h 2469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1" name="Google Shape;392;p30"/>
            <p:cNvGrpSpPr/>
            <p:nvPr/>
          </p:nvGrpSpPr>
          <p:grpSpPr>
            <a:xfrm>
              <a:off x="5361120" y="3506760"/>
              <a:ext cx="4232520" cy="4223520"/>
              <a:chOff x="5361120" y="3506760"/>
              <a:chExt cx="4232520" cy="4223520"/>
            </a:xfrm>
          </p:grpSpPr>
          <p:sp>
            <p:nvSpPr>
              <p:cNvPr id="242" name="Google Shape;393;p30"/>
              <p:cNvSpPr/>
              <p:nvPr/>
            </p:nvSpPr>
            <p:spPr>
              <a:xfrm rot="20815200">
                <a:off x="5713200" y="3860280"/>
                <a:ext cx="3528360" cy="3516120"/>
              </a:xfrm>
              <a:custGeom>
                <a:avLst/>
                <a:gdLst>
                  <a:gd name="textAreaLeft" fmla="*/ 0 w 3528360"/>
                  <a:gd name="textAreaRight" fmla="*/ 3528720 w 3528360"/>
                  <a:gd name="textAreaTop" fmla="*/ 0 h 3516120"/>
                  <a:gd name="textAreaBottom" fmla="*/ 3516480 h 351612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3" name="Google Shape;394;p30"/>
              <p:cNvSpPr/>
              <p:nvPr/>
            </p:nvSpPr>
            <p:spPr>
              <a:xfrm rot="20815200">
                <a:off x="6024960" y="3939120"/>
                <a:ext cx="3110400" cy="3245760"/>
              </a:xfrm>
              <a:custGeom>
                <a:avLst/>
                <a:gdLst>
                  <a:gd name="textAreaLeft" fmla="*/ 0 w 3110400"/>
                  <a:gd name="textAreaRight" fmla="*/ 3110760 w 3110400"/>
                  <a:gd name="textAreaTop" fmla="*/ 0 h 3245760"/>
                  <a:gd name="textAreaBottom" fmla="*/ 3246120 h 324576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4" name="Google Shape;395;p30"/>
              <p:cNvSpPr/>
              <p:nvPr/>
            </p:nvSpPr>
            <p:spPr>
              <a:xfrm rot="20815200">
                <a:off x="6047640" y="4137840"/>
                <a:ext cx="2898000" cy="2917440"/>
              </a:xfrm>
              <a:custGeom>
                <a:avLst/>
                <a:gdLst>
                  <a:gd name="textAreaLeft" fmla="*/ 0 w 2898000"/>
                  <a:gd name="textAreaRight" fmla="*/ 2898360 w 2898000"/>
                  <a:gd name="textAreaTop" fmla="*/ 0 h 2917440"/>
                  <a:gd name="textAreaBottom" fmla="*/ 2917800 h 291744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5" name="Google Shape;396;p30"/>
              <p:cNvSpPr/>
              <p:nvPr/>
            </p:nvSpPr>
            <p:spPr>
              <a:xfrm rot="20815200">
                <a:off x="6206400" y="4358880"/>
                <a:ext cx="2574720" cy="2746440"/>
              </a:xfrm>
              <a:custGeom>
                <a:avLst/>
                <a:gdLst>
                  <a:gd name="textAreaLeft" fmla="*/ 0 w 2574720"/>
                  <a:gd name="textAreaRight" fmla="*/ 2575080 w 2574720"/>
                  <a:gd name="textAreaTop" fmla="*/ 0 h 2746440"/>
                  <a:gd name="textAreaBottom" fmla="*/ 2746800 h 274644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397;p30"/>
              <p:cNvSpPr/>
              <p:nvPr/>
            </p:nvSpPr>
            <p:spPr>
              <a:xfrm rot="20815200">
                <a:off x="6332760" y="4515480"/>
                <a:ext cx="2301840" cy="2469240"/>
              </a:xfrm>
              <a:custGeom>
                <a:avLst/>
                <a:gdLst>
                  <a:gd name="textAreaLeft" fmla="*/ 0 w 2301840"/>
                  <a:gd name="textAreaRight" fmla="*/ 2302200 w 2301840"/>
                  <a:gd name="textAreaTop" fmla="*/ 0 h 2469240"/>
                  <a:gd name="textAreaBottom" fmla="*/ 2469600 h 2469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724320" y="463320"/>
            <a:ext cx="769536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24320" y="1230840"/>
            <a:ext cx="3847320" cy="157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399;p31"/>
          <p:cNvGrpSpPr/>
          <p:nvPr/>
        </p:nvGrpSpPr>
        <p:grpSpPr>
          <a:xfrm>
            <a:off x="-1557720" y="-834120"/>
            <a:ext cx="3048120" cy="7048080"/>
            <a:chOff x="-1557720" y="-834120"/>
            <a:chExt cx="3048120" cy="7048080"/>
          </a:xfrm>
        </p:grpSpPr>
        <p:grpSp>
          <p:nvGrpSpPr>
            <p:cNvPr id="252" name="Google Shape;400;p31"/>
            <p:cNvGrpSpPr/>
            <p:nvPr/>
          </p:nvGrpSpPr>
          <p:grpSpPr>
            <a:xfrm>
              <a:off x="-1247040" y="1485360"/>
              <a:ext cx="2737440" cy="4728600"/>
              <a:chOff x="-1247040" y="1485360"/>
              <a:chExt cx="2737440" cy="4728600"/>
            </a:xfrm>
          </p:grpSpPr>
          <p:sp>
            <p:nvSpPr>
              <p:cNvPr id="253" name="Google Shape;401;p31"/>
              <p:cNvSpPr/>
              <p:nvPr/>
            </p:nvSpPr>
            <p:spPr>
              <a:xfrm rot="4376400">
                <a:off x="-2082240" y="3058200"/>
                <a:ext cx="4407840" cy="151092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1510920"/>
                  <a:gd name="textAreaBottom" fmla="*/ 1511280 h 1510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4" name="Google Shape;402;p31"/>
              <p:cNvSpPr/>
              <p:nvPr/>
            </p:nvSpPr>
            <p:spPr>
              <a:xfrm rot="4376400">
                <a:off x="-2114280" y="3243600"/>
                <a:ext cx="4407840" cy="13348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1334880"/>
                  <a:gd name="textAreaBottom" fmla="*/ 1335240 h 13348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5" name="Google Shape;403;p31"/>
              <p:cNvSpPr/>
              <p:nvPr/>
            </p:nvSpPr>
            <p:spPr>
              <a:xfrm rot="4376400">
                <a:off x="-2192400" y="3221280"/>
                <a:ext cx="4407840" cy="11584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1158480"/>
                  <a:gd name="textAreaBottom" fmla="*/ 1158840 h 11584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404;p31"/>
              <p:cNvSpPr/>
              <p:nvPr/>
            </p:nvSpPr>
            <p:spPr>
              <a:xfrm rot="4376400">
                <a:off x="-2179440" y="3435120"/>
                <a:ext cx="4407840" cy="9064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906480"/>
                  <a:gd name="textAreaBottom" fmla="*/ 906840 h 9064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405;p31"/>
              <p:cNvSpPr/>
              <p:nvPr/>
            </p:nvSpPr>
            <p:spPr>
              <a:xfrm rot="4376400">
                <a:off x="-2282040" y="3383280"/>
                <a:ext cx="4407840" cy="6940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694080"/>
                  <a:gd name="textAreaBottom" fmla="*/ 694440 h 6940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58" name="Google Shape;406;p31"/>
            <p:cNvGrpSpPr/>
            <p:nvPr/>
          </p:nvGrpSpPr>
          <p:grpSpPr>
            <a:xfrm>
              <a:off x="-1557720" y="-834120"/>
              <a:ext cx="2737440" cy="4728960"/>
              <a:chOff x="-1557720" y="-834120"/>
              <a:chExt cx="2737440" cy="4728960"/>
            </a:xfrm>
          </p:grpSpPr>
          <p:sp>
            <p:nvSpPr>
              <p:cNvPr id="259" name="Google Shape;407;p31"/>
              <p:cNvSpPr/>
              <p:nvPr/>
            </p:nvSpPr>
            <p:spPr>
              <a:xfrm rot="17223600" flipV="1">
                <a:off x="-2392920" y="810720"/>
                <a:ext cx="4407840" cy="151092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-360 h 1510920"/>
                  <a:gd name="textAreaBottom" fmla="*/ 1510920 h 1510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0" name="Google Shape;408;p31"/>
              <p:cNvSpPr/>
              <p:nvPr/>
            </p:nvSpPr>
            <p:spPr>
              <a:xfrm rot="17223600" flipV="1">
                <a:off x="-2424960" y="800640"/>
                <a:ext cx="4407840" cy="13348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360 h 1334880"/>
                  <a:gd name="textAreaBottom" fmla="*/ 1335600 h 13348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1" name="Google Shape;409;p31"/>
              <p:cNvSpPr/>
              <p:nvPr/>
            </p:nvSpPr>
            <p:spPr>
              <a:xfrm rot="17223600" flipV="1">
                <a:off x="-2502720" y="999360"/>
                <a:ext cx="4407840" cy="11584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360 h 1158480"/>
                  <a:gd name="textAreaBottom" fmla="*/ 1159200 h 11584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2" name="Google Shape;410;p31"/>
              <p:cNvSpPr/>
              <p:nvPr/>
            </p:nvSpPr>
            <p:spPr>
              <a:xfrm rot="17223600" flipV="1">
                <a:off x="-2490120" y="1038240"/>
                <a:ext cx="4407840" cy="9064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360 h 906480"/>
                  <a:gd name="textAreaBottom" fmla="*/ 907200 h 9064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3" name="Google Shape;411;p31"/>
              <p:cNvSpPr/>
              <p:nvPr/>
            </p:nvSpPr>
            <p:spPr>
              <a:xfrm rot="17223600" flipV="1">
                <a:off x="-2592360" y="1302120"/>
                <a:ext cx="4407840" cy="6940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360 h 694080"/>
                  <a:gd name="textAreaBottom" fmla="*/ 694800 h 6940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24320" y="463320"/>
            <a:ext cx="769536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65" name="Google Shape;48;p5"/>
          <p:cNvGrpSpPr/>
          <p:nvPr/>
        </p:nvGrpSpPr>
        <p:grpSpPr>
          <a:xfrm>
            <a:off x="-999360" y="3449880"/>
            <a:ext cx="6656400" cy="3584160"/>
            <a:chOff x="-999360" y="3449880"/>
            <a:chExt cx="6656400" cy="3584160"/>
          </a:xfrm>
        </p:grpSpPr>
        <p:sp>
          <p:nvSpPr>
            <p:cNvPr id="266" name="Google Shape;49;p5"/>
            <p:cNvSpPr/>
            <p:nvPr/>
          </p:nvSpPr>
          <p:spPr>
            <a:xfrm rot="868200">
              <a:off x="-730800" y="4185720"/>
              <a:ext cx="6159960" cy="211176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2111760"/>
                <a:gd name="textAreaBottom" fmla="*/ 2112120 h 211176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7" name="Google Shape;50;p5"/>
            <p:cNvSpPr/>
            <p:nvPr/>
          </p:nvSpPr>
          <p:spPr>
            <a:xfrm rot="868200">
              <a:off x="-637920" y="4418640"/>
              <a:ext cx="6159960" cy="186552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1865520"/>
                <a:gd name="textAreaBottom" fmla="*/ 1865880 h 186552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8" name="Google Shape;51;p5"/>
            <p:cNvSpPr/>
            <p:nvPr/>
          </p:nvSpPr>
          <p:spPr>
            <a:xfrm rot="868200">
              <a:off x="-826560" y="4553640"/>
              <a:ext cx="6159960" cy="161892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1618920"/>
                <a:gd name="textAreaBottom" fmla="*/ 1619280 h 161892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" name="Google Shape;52;p5"/>
            <p:cNvSpPr/>
            <p:nvPr/>
          </p:nvSpPr>
          <p:spPr>
            <a:xfrm rot="868200">
              <a:off x="-712800" y="4778640"/>
              <a:ext cx="6159960" cy="126684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1266840"/>
                <a:gd name="textAreaBottom" fmla="*/ 1267200 h 12668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0" name="Google Shape;53;p5"/>
            <p:cNvSpPr/>
            <p:nvPr/>
          </p:nvSpPr>
          <p:spPr>
            <a:xfrm rot="868200">
              <a:off x="-975960" y="4933800"/>
              <a:ext cx="6159960" cy="97020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970200"/>
                <a:gd name="textAreaBottom" fmla="*/ 970560 h 97020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24320" y="463320"/>
            <a:ext cx="769536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75" name="Google Shape;56;p6"/>
          <p:cNvGrpSpPr/>
          <p:nvPr/>
        </p:nvGrpSpPr>
        <p:grpSpPr>
          <a:xfrm>
            <a:off x="-2112120" y="2670480"/>
            <a:ext cx="3195000" cy="3184920"/>
            <a:chOff x="-2112120" y="2670480"/>
            <a:chExt cx="3195000" cy="3184920"/>
          </a:xfrm>
        </p:grpSpPr>
        <p:sp>
          <p:nvSpPr>
            <p:cNvPr id="276" name="Google Shape;57;p6"/>
            <p:cNvSpPr/>
            <p:nvPr/>
          </p:nvSpPr>
          <p:spPr>
            <a:xfrm rot="21477000" flipV="1">
              <a:off x="-2058120" y="2724840"/>
              <a:ext cx="3087000" cy="3075840"/>
            </a:xfrm>
            <a:custGeom>
              <a:avLst/>
              <a:gdLst>
                <a:gd name="textAreaLeft" fmla="*/ 0 w 3087000"/>
                <a:gd name="textAreaRight" fmla="*/ 3087360 w 3087000"/>
                <a:gd name="textAreaTop" fmla="*/ 360 h 3075840"/>
                <a:gd name="textAreaBottom" fmla="*/ 3076560 h 3075840"/>
              </a:gdLst>
              <a:ahLst/>
              <a:cxnLst/>
              <a:rect l="textAreaLeft" t="textAreaTop" r="textAreaRight" b="textAreaBottom"/>
              <a:pathLst>
                <a:path w="2529597" h="2482103">
                  <a:moveTo>
                    <a:pt x="1871817" y="2101425"/>
                  </a:moveTo>
                  <a:cubicBezTo>
                    <a:pt x="1863641" y="2111114"/>
                    <a:pt x="1855056" y="2120497"/>
                    <a:pt x="1846164" y="2129368"/>
                  </a:cubicBezTo>
                  <a:lnTo>
                    <a:pt x="1562137" y="2441103"/>
                  </a:lnTo>
                  <a:cubicBezTo>
                    <a:pt x="1562137" y="2441103"/>
                    <a:pt x="1553" y="1216047"/>
                    <a:pt x="817" y="1215464"/>
                  </a:cubicBezTo>
                  <a:cubicBezTo>
                    <a:pt x="-6327" y="1209853"/>
                    <a:pt x="35639" y="1124123"/>
                    <a:pt x="38807" y="1117327"/>
                  </a:cubicBezTo>
                  <a:cubicBezTo>
                    <a:pt x="76173" y="1037321"/>
                    <a:pt x="125047" y="962548"/>
                    <a:pt x="182772" y="895768"/>
                  </a:cubicBezTo>
                  <a:cubicBezTo>
                    <a:pt x="319236" y="737892"/>
                    <a:pt x="506873" y="633633"/>
                    <a:pt x="708217" y="583736"/>
                  </a:cubicBezTo>
                  <a:cubicBezTo>
                    <a:pt x="806436" y="559392"/>
                    <a:pt x="908641" y="546166"/>
                    <a:pt x="1009925" y="547270"/>
                  </a:cubicBezTo>
                  <a:cubicBezTo>
                    <a:pt x="1112130" y="548384"/>
                    <a:pt x="1216072" y="564256"/>
                    <a:pt x="1317459" y="544500"/>
                  </a:cubicBezTo>
                  <a:cubicBezTo>
                    <a:pt x="1374080" y="533442"/>
                    <a:pt x="1427534" y="510405"/>
                    <a:pt x="1471686" y="472763"/>
                  </a:cubicBezTo>
                  <a:cubicBezTo>
                    <a:pt x="1542412" y="412533"/>
                    <a:pt x="1585338" y="328818"/>
                    <a:pt x="1638279" y="254218"/>
                  </a:cubicBezTo>
                  <a:cubicBezTo>
                    <a:pt x="1688564" y="183544"/>
                    <a:pt x="1749990" y="120504"/>
                    <a:pt x="1823884" y="74563"/>
                  </a:cubicBezTo>
                  <a:cubicBezTo>
                    <a:pt x="2009896" y="-41000"/>
                    <a:pt x="2283702" y="-32200"/>
                    <a:pt x="2405224" y="171729"/>
                  </a:cubicBezTo>
                  <a:cubicBezTo>
                    <a:pt x="2523270" y="370016"/>
                    <a:pt x="2388360" y="633837"/>
                    <a:pt x="2253450" y="787931"/>
                  </a:cubicBezTo>
                  <a:cubicBezTo>
                    <a:pt x="2139492" y="918028"/>
                    <a:pt x="1932834" y="1025629"/>
                    <a:pt x="1888886" y="1204027"/>
                  </a:cubicBezTo>
                  <a:cubicBezTo>
                    <a:pt x="1871920" y="1273261"/>
                    <a:pt x="1888784" y="1355219"/>
                    <a:pt x="1907487" y="1426251"/>
                  </a:cubicBezTo>
                  <a:cubicBezTo>
                    <a:pt x="1912802" y="1446488"/>
                    <a:pt x="1918730" y="1467470"/>
                    <a:pt x="1924453" y="1487758"/>
                  </a:cubicBezTo>
                  <a:cubicBezTo>
                    <a:pt x="1947040" y="1567651"/>
                    <a:pt x="1970343" y="1650273"/>
                    <a:pt x="1976475" y="1742084"/>
                  </a:cubicBezTo>
                  <a:cubicBezTo>
                    <a:pt x="1985775" y="1881757"/>
                    <a:pt x="1948574" y="2009370"/>
                    <a:pt x="1871817" y="21014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7" name="Google Shape;58;p6"/>
            <p:cNvSpPr/>
            <p:nvPr/>
          </p:nvSpPr>
          <p:spPr>
            <a:xfrm rot="21477000" flipV="1">
              <a:off x="-1763640" y="2717640"/>
              <a:ext cx="2721240" cy="2839680"/>
            </a:xfrm>
            <a:custGeom>
              <a:avLst/>
              <a:gdLst>
                <a:gd name="textAreaLeft" fmla="*/ 0 w 2721240"/>
                <a:gd name="textAreaRight" fmla="*/ 2721600 w 2721240"/>
                <a:gd name="textAreaTop" fmla="*/ 360 h 2839680"/>
                <a:gd name="textAreaBottom" fmla="*/ 2840400 h 2839680"/>
              </a:gdLst>
              <a:ahLst/>
              <a:cxnLst/>
              <a:rect l="textAreaLeft" t="textAreaTop" r="textAreaRight" b="textAreaBottom"/>
              <a:pathLst>
                <a:path w="2338514" h="2345129">
                  <a:moveTo>
                    <a:pt x="1615306" y="1960108"/>
                  </a:moveTo>
                  <a:cubicBezTo>
                    <a:pt x="1617861" y="1957451"/>
                    <a:pt x="1355706" y="2244892"/>
                    <a:pt x="1348552" y="2253130"/>
                  </a:cubicBezTo>
                  <a:cubicBezTo>
                    <a:pt x="1348552" y="2253130"/>
                    <a:pt x="6399" y="1133099"/>
                    <a:pt x="6399" y="1133099"/>
                  </a:cubicBezTo>
                  <a:cubicBezTo>
                    <a:pt x="-39766" y="896249"/>
                    <a:pt x="168823" y="666647"/>
                    <a:pt x="471635" y="572015"/>
                  </a:cubicBezTo>
                  <a:cubicBezTo>
                    <a:pt x="749632" y="467634"/>
                    <a:pt x="1062379" y="669549"/>
                    <a:pt x="1306137" y="522221"/>
                  </a:cubicBezTo>
                  <a:cubicBezTo>
                    <a:pt x="1433074" y="423083"/>
                    <a:pt x="1479885" y="306957"/>
                    <a:pt x="1577797" y="180469"/>
                  </a:cubicBezTo>
                  <a:cubicBezTo>
                    <a:pt x="1725891" y="-14947"/>
                    <a:pt x="2031790" y="-91999"/>
                    <a:pt x="2137776" y="157095"/>
                  </a:cubicBezTo>
                  <a:cubicBezTo>
                    <a:pt x="2298748" y="608298"/>
                    <a:pt x="1410692" y="844636"/>
                    <a:pt x="1660378" y="1404749"/>
                  </a:cubicBezTo>
                  <a:cubicBezTo>
                    <a:pt x="1681228" y="1481944"/>
                    <a:pt x="1702793" y="1561755"/>
                    <a:pt x="1707494" y="1647209"/>
                  </a:cubicBezTo>
                  <a:cubicBezTo>
                    <a:pt x="1714240" y="1769691"/>
                    <a:pt x="1681432" y="1880808"/>
                    <a:pt x="1615306" y="1960108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8" name="Google Shape;59;p6"/>
            <p:cNvSpPr/>
            <p:nvPr/>
          </p:nvSpPr>
          <p:spPr>
            <a:xfrm rot="21477000" flipV="1">
              <a:off x="-1748880" y="2850840"/>
              <a:ext cx="2535480" cy="2552400"/>
            </a:xfrm>
            <a:custGeom>
              <a:avLst/>
              <a:gdLst>
                <a:gd name="textAreaLeft" fmla="*/ 0 w 2535480"/>
                <a:gd name="textAreaRight" fmla="*/ 2535840 w 2535480"/>
                <a:gd name="textAreaTop" fmla="*/ 360 h 2552400"/>
                <a:gd name="textAreaBottom" fmla="*/ 2553120 h 2552400"/>
              </a:gdLst>
              <a:ahLst/>
              <a:cxnLst/>
              <a:rect l="textAreaLeft" t="textAreaTop" r="textAreaRight" b="textAreaBottom"/>
              <a:pathLst>
                <a:path w="2083117" h="2107931">
                  <a:moveTo>
                    <a:pt x="1716202" y="18506"/>
                  </a:moveTo>
                  <a:cubicBezTo>
                    <a:pt x="1477451" y="105411"/>
                    <a:pt x="1433912" y="445109"/>
                    <a:pt x="1219384" y="554887"/>
                  </a:cubicBezTo>
                  <a:cubicBezTo>
                    <a:pt x="1163581" y="578128"/>
                    <a:pt x="1104097" y="568480"/>
                    <a:pt x="1046455" y="558781"/>
                  </a:cubicBezTo>
                  <a:cubicBezTo>
                    <a:pt x="646527" y="447531"/>
                    <a:pt x="280368" y="593561"/>
                    <a:pt x="0" y="935252"/>
                  </a:cubicBezTo>
                  <a:cubicBezTo>
                    <a:pt x="84340" y="914249"/>
                    <a:pt x="1235635" y="1923919"/>
                    <a:pt x="1318523" y="1982258"/>
                  </a:cubicBezTo>
                  <a:cubicBezTo>
                    <a:pt x="1318523" y="1982268"/>
                    <a:pt x="1459565" y="2021443"/>
                    <a:pt x="1459565" y="2021443"/>
                  </a:cubicBezTo>
                  <a:cubicBezTo>
                    <a:pt x="1788256" y="1693754"/>
                    <a:pt x="1445155" y="1287715"/>
                    <a:pt x="1511588" y="969113"/>
                  </a:cubicBezTo>
                  <a:cubicBezTo>
                    <a:pt x="1538366" y="862309"/>
                    <a:pt x="1614815" y="774178"/>
                    <a:pt x="1695658" y="698526"/>
                  </a:cubicBezTo>
                  <a:cubicBezTo>
                    <a:pt x="1776400" y="622863"/>
                    <a:pt x="1865216" y="553753"/>
                    <a:pt x="1929400" y="463578"/>
                  </a:cubicBezTo>
                  <a:cubicBezTo>
                    <a:pt x="2083117" y="281479"/>
                    <a:pt x="2018830" y="-86488"/>
                    <a:pt x="1716202" y="18506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60;p6"/>
            <p:cNvSpPr/>
            <p:nvPr/>
          </p:nvSpPr>
          <p:spPr>
            <a:xfrm rot="21477000" flipV="1">
              <a:off x="-1640880" y="2887920"/>
              <a:ext cx="2252520" cy="2403000"/>
            </a:xfrm>
            <a:custGeom>
              <a:avLst/>
              <a:gdLst>
                <a:gd name="textAreaLeft" fmla="*/ 0 w 2252520"/>
                <a:gd name="textAreaRight" fmla="*/ 2252880 w 2252520"/>
                <a:gd name="textAreaTop" fmla="*/ -360 h 2403000"/>
                <a:gd name="textAreaBottom" fmla="*/ 2403000 h 2403000"/>
              </a:gdLst>
              <a:ahLst/>
              <a:cxnLst/>
              <a:rect l="textAreaLeft" t="textAreaTop" r="textAreaRight" b="textAreaBottom"/>
              <a:pathLst>
                <a:path w="1803800" h="1929186">
                  <a:moveTo>
                    <a:pt x="1220621" y="1816904"/>
                  </a:moveTo>
                  <a:lnTo>
                    <a:pt x="65748" y="853185"/>
                  </a:lnTo>
                  <a:lnTo>
                    <a:pt x="0" y="820572"/>
                  </a:lnTo>
                  <a:cubicBezTo>
                    <a:pt x="59544" y="760353"/>
                    <a:pt x="136402" y="694114"/>
                    <a:pt x="228622" y="638453"/>
                  </a:cubicBezTo>
                  <a:cubicBezTo>
                    <a:pt x="391128" y="540296"/>
                    <a:pt x="560583" y="499997"/>
                    <a:pt x="732287" y="518690"/>
                  </a:cubicBezTo>
                  <a:cubicBezTo>
                    <a:pt x="739748" y="519497"/>
                    <a:pt x="746186" y="519446"/>
                    <a:pt x="749968" y="519405"/>
                  </a:cubicBezTo>
                  <a:lnTo>
                    <a:pt x="751296" y="519395"/>
                  </a:lnTo>
                  <a:cubicBezTo>
                    <a:pt x="779096" y="520213"/>
                    <a:pt x="807714" y="522880"/>
                    <a:pt x="838069" y="525701"/>
                  </a:cubicBezTo>
                  <a:cubicBezTo>
                    <a:pt x="927395" y="534000"/>
                    <a:pt x="1028578" y="543403"/>
                    <a:pt x="1126899" y="502449"/>
                  </a:cubicBezTo>
                  <a:cubicBezTo>
                    <a:pt x="1188017" y="477000"/>
                    <a:pt x="1242697" y="434626"/>
                    <a:pt x="1294208" y="372915"/>
                  </a:cubicBezTo>
                  <a:cubicBezTo>
                    <a:pt x="1336112" y="322692"/>
                    <a:pt x="1369430" y="267900"/>
                    <a:pt x="1401728" y="214907"/>
                  </a:cubicBezTo>
                  <a:lnTo>
                    <a:pt x="1402954" y="212944"/>
                  </a:lnTo>
                  <a:cubicBezTo>
                    <a:pt x="1425030" y="176713"/>
                    <a:pt x="1446391" y="146225"/>
                    <a:pt x="1468569" y="119764"/>
                  </a:cubicBezTo>
                  <a:cubicBezTo>
                    <a:pt x="1512006" y="67660"/>
                    <a:pt x="1556670" y="32747"/>
                    <a:pt x="1605012" y="13022"/>
                  </a:cubicBezTo>
                  <a:cubicBezTo>
                    <a:pt x="1696997" y="-24447"/>
                    <a:pt x="1754129" y="25062"/>
                    <a:pt x="1776921" y="83880"/>
                  </a:cubicBezTo>
                  <a:cubicBezTo>
                    <a:pt x="1803800" y="153185"/>
                    <a:pt x="1768029" y="259386"/>
                    <a:pt x="1718767" y="328456"/>
                  </a:cubicBezTo>
                  <a:cubicBezTo>
                    <a:pt x="1711203" y="339065"/>
                    <a:pt x="1702822" y="349929"/>
                    <a:pt x="1693727" y="360732"/>
                  </a:cubicBezTo>
                  <a:cubicBezTo>
                    <a:pt x="1693727" y="360732"/>
                    <a:pt x="1693727" y="360732"/>
                    <a:pt x="1693727" y="360743"/>
                  </a:cubicBezTo>
                  <a:cubicBezTo>
                    <a:pt x="1654582" y="407665"/>
                    <a:pt x="1607567" y="449783"/>
                    <a:pt x="1557794" y="494375"/>
                  </a:cubicBezTo>
                  <a:cubicBezTo>
                    <a:pt x="1537865" y="512251"/>
                    <a:pt x="1517219" y="530750"/>
                    <a:pt x="1496983" y="549668"/>
                  </a:cubicBezTo>
                  <a:cubicBezTo>
                    <a:pt x="1460291" y="583968"/>
                    <a:pt x="1429936" y="615702"/>
                    <a:pt x="1404078" y="646681"/>
                  </a:cubicBezTo>
                  <a:cubicBezTo>
                    <a:pt x="1343777" y="719021"/>
                    <a:pt x="1305349" y="790340"/>
                    <a:pt x="1286747" y="864704"/>
                  </a:cubicBezTo>
                  <a:cubicBezTo>
                    <a:pt x="1257824" y="980144"/>
                    <a:pt x="1280411" y="1096770"/>
                    <a:pt x="1303407" y="1185484"/>
                  </a:cubicBezTo>
                  <a:cubicBezTo>
                    <a:pt x="1308721" y="1206333"/>
                    <a:pt x="1314547" y="1227122"/>
                    <a:pt x="1320066" y="1247225"/>
                  </a:cubicBezTo>
                  <a:cubicBezTo>
                    <a:pt x="1338769" y="1314711"/>
                    <a:pt x="1356451" y="1378456"/>
                    <a:pt x="1360335" y="1442058"/>
                  </a:cubicBezTo>
                  <a:cubicBezTo>
                    <a:pt x="1361254" y="1457450"/>
                    <a:pt x="1363298" y="1474518"/>
                    <a:pt x="1365445" y="1492578"/>
                  </a:cubicBezTo>
                  <a:cubicBezTo>
                    <a:pt x="1376994" y="1587782"/>
                    <a:pt x="1397435" y="1785517"/>
                    <a:pt x="1298807" y="1904739"/>
                  </a:cubicBezTo>
                  <a:lnTo>
                    <a:pt x="1220621" y="1816904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61;p6"/>
            <p:cNvSpPr/>
            <p:nvPr/>
          </p:nvSpPr>
          <p:spPr>
            <a:xfrm rot="21477000" flipV="1">
              <a:off x="-1458000" y="2997000"/>
              <a:ext cx="2013840" cy="2160360"/>
            </a:xfrm>
            <a:custGeom>
              <a:avLst/>
              <a:gdLst>
                <a:gd name="textAreaLeft" fmla="*/ 0 w 2013840"/>
                <a:gd name="textAreaRight" fmla="*/ 2014200 w 2013840"/>
                <a:gd name="textAreaTop" fmla="*/ -360 h 2160360"/>
                <a:gd name="textAreaBottom" fmla="*/ 2160360 h 2160360"/>
              </a:gdLst>
              <a:ahLst/>
              <a:cxnLst/>
              <a:rect l="textAreaLeft" t="textAreaTop" r="textAreaRight" b="textAreaBottom"/>
              <a:pathLst>
                <a:path w="1646059" h="1779476">
                  <a:moveTo>
                    <a:pt x="0" y="764977"/>
                  </a:moveTo>
                  <a:cubicBezTo>
                    <a:pt x="440145" y="255047"/>
                    <a:pt x="940642" y="863461"/>
                    <a:pt x="1312667" y="253166"/>
                  </a:cubicBezTo>
                  <a:cubicBezTo>
                    <a:pt x="1353344" y="191496"/>
                    <a:pt x="1384721" y="122998"/>
                    <a:pt x="1434903" y="67920"/>
                  </a:cubicBezTo>
                  <a:cubicBezTo>
                    <a:pt x="1550088" y="-65150"/>
                    <a:pt x="1646059" y="13588"/>
                    <a:pt x="1566952" y="163788"/>
                  </a:cubicBezTo>
                  <a:cubicBezTo>
                    <a:pt x="1530158" y="234350"/>
                    <a:pt x="1467813" y="287855"/>
                    <a:pt x="1409863" y="340490"/>
                  </a:cubicBezTo>
                  <a:cubicBezTo>
                    <a:pt x="1270354" y="459967"/>
                    <a:pt x="1129005" y="596533"/>
                    <a:pt x="1080662" y="779571"/>
                  </a:cubicBezTo>
                  <a:cubicBezTo>
                    <a:pt x="991949" y="1097694"/>
                    <a:pt x="1248380" y="1402284"/>
                    <a:pt x="1137692" y="1714326"/>
                  </a:cubicBezTo>
                  <a:lnTo>
                    <a:pt x="0" y="76497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659680" y="1054080"/>
            <a:ext cx="3824640" cy="1239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2659680" y="2353320"/>
            <a:ext cx="3824640" cy="1735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284" name="Google Shape;65;p7"/>
          <p:cNvGrpSpPr/>
          <p:nvPr/>
        </p:nvGrpSpPr>
        <p:grpSpPr>
          <a:xfrm>
            <a:off x="-2090880" y="-1915920"/>
            <a:ext cx="12922200" cy="8975520"/>
            <a:chOff x="-2090880" y="-1915920"/>
            <a:chExt cx="12922200" cy="8975520"/>
          </a:xfrm>
        </p:grpSpPr>
        <p:grpSp>
          <p:nvGrpSpPr>
            <p:cNvPr id="285" name="Google Shape;66;p7"/>
            <p:cNvGrpSpPr/>
            <p:nvPr/>
          </p:nvGrpSpPr>
          <p:grpSpPr>
            <a:xfrm>
              <a:off x="-2090880" y="-1915920"/>
              <a:ext cx="6656760" cy="3584160"/>
              <a:chOff x="-2090880" y="-1915920"/>
              <a:chExt cx="6656760" cy="3584160"/>
            </a:xfrm>
          </p:grpSpPr>
          <p:sp>
            <p:nvSpPr>
              <p:cNvPr id="286" name="Google Shape;67;p7"/>
              <p:cNvSpPr/>
              <p:nvPr/>
            </p:nvSpPr>
            <p:spPr>
              <a:xfrm rot="20731800" flipV="1">
                <a:off x="-1821960" y="-1179720"/>
                <a:ext cx="6159960" cy="21117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2111760"/>
                  <a:gd name="textAreaBottom" fmla="*/ 211176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7" name="Google Shape;68;p7"/>
              <p:cNvSpPr/>
              <p:nvPr/>
            </p:nvSpPr>
            <p:spPr>
              <a:xfrm rot="20731800" flipV="1">
                <a:off x="-1729080" y="-1166760"/>
                <a:ext cx="6159960" cy="18651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1865160"/>
                  <a:gd name="textAreaBottom" fmla="*/ 1865880 h 18651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8" name="Google Shape;69;p7"/>
              <p:cNvSpPr/>
              <p:nvPr/>
            </p:nvSpPr>
            <p:spPr>
              <a:xfrm rot="20731800" flipV="1">
                <a:off x="-1917720" y="-1054440"/>
                <a:ext cx="6159960" cy="16185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1618560"/>
                  <a:gd name="textAreaBottom" fmla="*/ 1618560 h 16185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70;p7"/>
              <p:cNvSpPr/>
              <p:nvPr/>
            </p:nvSpPr>
            <p:spPr>
              <a:xfrm rot="20731800" flipV="1">
                <a:off x="-1803960" y="-928440"/>
                <a:ext cx="6159960" cy="126684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1266840"/>
                  <a:gd name="textAreaBottom" fmla="*/ 126756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71;p7"/>
              <p:cNvSpPr/>
              <p:nvPr/>
            </p:nvSpPr>
            <p:spPr>
              <a:xfrm rot="20731800" flipV="1">
                <a:off x="-2067120" y="-786240"/>
                <a:ext cx="6159960" cy="96984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969840"/>
                  <a:gd name="textAreaBottom" fmla="*/ 969840 h 969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91" name="Google Shape;72;p7"/>
            <p:cNvGrpSpPr/>
            <p:nvPr/>
          </p:nvGrpSpPr>
          <p:grpSpPr>
            <a:xfrm>
              <a:off x="4174560" y="3475440"/>
              <a:ext cx="6656760" cy="3584160"/>
              <a:chOff x="4174560" y="3475440"/>
              <a:chExt cx="6656760" cy="3584160"/>
            </a:xfrm>
          </p:grpSpPr>
          <p:sp>
            <p:nvSpPr>
              <p:cNvPr id="292" name="Google Shape;73;p7"/>
              <p:cNvSpPr/>
              <p:nvPr/>
            </p:nvSpPr>
            <p:spPr>
              <a:xfrm rot="9931800" flipV="1">
                <a:off x="4402440" y="4211640"/>
                <a:ext cx="6159960" cy="21117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2111760"/>
                  <a:gd name="textAreaBottom" fmla="*/ 211248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3" name="Google Shape;74;p7"/>
              <p:cNvSpPr/>
              <p:nvPr/>
            </p:nvSpPr>
            <p:spPr>
              <a:xfrm rot="9931800" flipV="1">
                <a:off x="4309560" y="4443480"/>
                <a:ext cx="6159960" cy="18651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1865160"/>
                  <a:gd name="textAreaBottom" fmla="*/ 1865160 h 18651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4" name="Google Shape;75;p7"/>
              <p:cNvSpPr/>
              <p:nvPr/>
            </p:nvSpPr>
            <p:spPr>
              <a:xfrm rot="9931800" flipV="1">
                <a:off x="4498200" y="4578840"/>
                <a:ext cx="6159960" cy="16185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1618560"/>
                  <a:gd name="textAreaBottom" fmla="*/ 1619280 h 16185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5" name="Google Shape;76;p7"/>
              <p:cNvSpPr/>
              <p:nvPr/>
            </p:nvSpPr>
            <p:spPr>
              <a:xfrm rot="9931800" flipV="1">
                <a:off x="4384800" y="4803840"/>
                <a:ext cx="6159960" cy="126684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1266840"/>
                  <a:gd name="textAreaBottom" fmla="*/ 126684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6" name="Google Shape;77;p7"/>
              <p:cNvSpPr/>
              <p:nvPr/>
            </p:nvSpPr>
            <p:spPr>
              <a:xfrm rot="9931800" flipV="1">
                <a:off x="4647600" y="4958640"/>
                <a:ext cx="6159960" cy="96984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969840"/>
                  <a:gd name="textAreaBottom" fmla="*/ 970560 h 969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2499480" y="1589400"/>
            <a:ext cx="4145040" cy="1811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98" name="Google Shape;80;p8"/>
          <p:cNvGrpSpPr/>
          <p:nvPr/>
        </p:nvGrpSpPr>
        <p:grpSpPr>
          <a:xfrm>
            <a:off x="-1888920" y="-2362320"/>
            <a:ext cx="13380120" cy="10283400"/>
            <a:chOff x="-1888920" y="-2362320"/>
            <a:chExt cx="13380120" cy="10283400"/>
          </a:xfrm>
        </p:grpSpPr>
        <p:grpSp>
          <p:nvGrpSpPr>
            <p:cNvPr id="299" name="Google Shape;81;p8"/>
            <p:cNvGrpSpPr/>
            <p:nvPr/>
          </p:nvGrpSpPr>
          <p:grpSpPr>
            <a:xfrm>
              <a:off x="-1888920" y="-1039680"/>
              <a:ext cx="5039640" cy="4811760"/>
              <a:chOff x="-1888920" y="-1039680"/>
              <a:chExt cx="5039640" cy="4811760"/>
            </a:xfrm>
          </p:grpSpPr>
          <p:sp>
            <p:nvSpPr>
              <p:cNvPr id="300" name="Google Shape;82;p8"/>
              <p:cNvSpPr/>
              <p:nvPr/>
            </p:nvSpPr>
            <p:spPr>
              <a:xfrm rot="19525800" flipH="1">
                <a:off x="-1362240" y="-182160"/>
                <a:ext cx="3985920" cy="3097080"/>
              </a:xfrm>
              <a:custGeom>
                <a:avLst/>
                <a:gdLst>
                  <a:gd name="textAreaLeft" fmla="*/ 360 w 3985920"/>
                  <a:gd name="textAreaRight" fmla="*/ 3986640 w 3985920"/>
                  <a:gd name="textAreaTop" fmla="*/ 0 h 3097080"/>
                  <a:gd name="textAreaBottom" fmla="*/ 3097440 h 309708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1" name="Google Shape;83;p8"/>
              <p:cNvSpPr/>
              <p:nvPr/>
            </p:nvSpPr>
            <p:spPr>
              <a:xfrm rot="19525800" flipH="1">
                <a:off x="-1384200" y="202680"/>
                <a:ext cx="3772080" cy="2456640"/>
              </a:xfrm>
              <a:custGeom>
                <a:avLst/>
                <a:gdLst>
                  <a:gd name="textAreaLeft" fmla="*/ 360 w 3772080"/>
                  <a:gd name="textAreaRight" fmla="*/ 3772800 w 3772080"/>
                  <a:gd name="textAreaTop" fmla="*/ 0 h 2456640"/>
                  <a:gd name="textAreaBottom" fmla="*/ 2457000 h 245664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2" name="Google Shape;84;p8"/>
              <p:cNvSpPr/>
              <p:nvPr/>
            </p:nvSpPr>
            <p:spPr>
              <a:xfrm rot="19525800" flipH="1">
                <a:off x="-1422360" y="107280"/>
                <a:ext cx="3430440" cy="2346840"/>
              </a:xfrm>
              <a:custGeom>
                <a:avLst/>
                <a:gdLst>
                  <a:gd name="textAreaLeft" fmla="*/ -360 w 3430440"/>
                  <a:gd name="textAreaRight" fmla="*/ 3430440 w 3430440"/>
                  <a:gd name="textAreaTop" fmla="*/ 0 h 2346840"/>
                  <a:gd name="textAreaBottom" fmla="*/ 2347200 h 234684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3" name="Google Shape;85;p8"/>
              <p:cNvSpPr/>
              <p:nvPr/>
            </p:nvSpPr>
            <p:spPr>
              <a:xfrm rot="19525800" flipH="1">
                <a:off x="-1578240" y="240480"/>
                <a:ext cx="3197520" cy="1918800"/>
              </a:xfrm>
              <a:custGeom>
                <a:avLst/>
                <a:gdLst>
                  <a:gd name="textAreaLeft" fmla="*/ 360 w 3197520"/>
                  <a:gd name="textAreaRight" fmla="*/ 3198240 w 3197520"/>
                  <a:gd name="textAreaTop" fmla="*/ 0 h 1918800"/>
                  <a:gd name="textAreaBottom" fmla="*/ 1919160 h 191880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4" name="Google Shape;86;p8"/>
              <p:cNvSpPr/>
              <p:nvPr/>
            </p:nvSpPr>
            <p:spPr>
              <a:xfrm rot="19525800" flipH="1">
                <a:off x="-1575360" y="368280"/>
                <a:ext cx="2707200" cy="1379160"/>
              </a:xfrm>
              <a:custGeom>
                <a:avLst/>
                <a:gdLst>
                  <a:gd name="textAreaLeft" fmla="*/ -360 w 2707200"/>
                  <a:gd name="textAreaRight" fmla="*/ 2707200 w 2707200"/>
                  <a:gd name="textAreaTop" fmla="*/ 0 h 1379160"/>
                  <a:gd name="textAreaBottom" fmla="*/ 1379520 h 13791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05" name="Google Shape;87;p8"/>
            <p:cNvGrpSpPr/>
            <p:nvPr/>
          </p:nvGrpSpPr>
          <p:grpSpPr>
            <a:xfrm>
              <a:off x="7346880" y="-2362320"/>
              <a:ext cx="4144320" cy="4131000"/>
              <a:chOff x="7346880" y="-2362320"/>
              <a:chExt cx="4144320" cy="4131000"/>
            </a:xfrm>
          </p:grpSpPr>
          <p:sp>
            <p:nvSpPr>
              <p:cNvPr id="306" name="Google Shape;88;p8"/>
              <p:cNvSpPr/>
              <p:nvPr/>
            </p:nvSpPr>
            <p:spPr>
              <a:xfrm rot="10923000">
                <a:off x="7416720" y="-229176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0 h 3990240"/>
                  <a:gd name="textAreaBottom" fmla="*/ 399060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7" name="Google Shape;89;p8"/>
              <p:cNvSpPr/>
              <p:nvPr/>
            </p:nvSpPr>
            <p:spPr>
              <a:xfrm rot="10923000">
                <a:off x="7508880" y="-230004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0 h 3683520"/>
                  <a:gd name="textAreaBottom" fmla="*/ 368388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8" name="Google Shape;90;p8"/>
              <p:cNvSpPr/>
              <p:nvPr/>
            </p:nvSpPr>
            <p:spPr>
              <a:xfrm rot="10923000">
                <a:off x="7731000" y="-212688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0 h 3310920"/>
                  <a:gd name="textAreaBottom" fmla="*/ 331128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9" name="Google Shape;91;p8"/>
              <p:cNvSpPr/>
              <p:nvPr/>
            </p:nvSpPr>
            <p:spPr>
              <a:xfrm rot="10923000">
                <a:off x="7957800" y="-2177640"/>
                <a:ext cx="2921760" cy="311688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0 h 3116880"/>
                  <a:gd name="textAreaBottom" fmla="*/ 3117240 h 311688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0" name="Google Shape;92;p8"/>
              <p:cNvSpPr/>
              <p:nvPr/>
            </p:nvSpPr>
            <p:spPr>
              <a:xfrm rot="10923000">
                <a:off x="8112240" y="-203688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0 h 2802240"/>
                  <a:gd name="textAreaBottom" fmla="*/ 280260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11" name="Google Shape;93;p8"/>
            <p:cNvGrpSpPr/>
            <p:nvPr/>
          </p:nvGrpSpPr>
          <p:grpSpPr>
            <a:xfrm>
              <a:off x="5576760" y="2534760"/>
              <a:ext cx="5392080" cy="5386320"/>
              <a:chOff x="5576760" y="2534760"/>
              <a:chExt cx="5392080" cy="5386320"/>
            </a:xfrm>
          </p:grpSpPr>
          <p:sp>
            <p:nvSpPr>
              <p:cNvPr id="312" name="Google Shape;94;p8"/>
              <p:cNvSpPr/>
              <p:nvPr/>
            </p:nvSpPr>
            <p:spPr>
              <a:xfrm rot="19954200">
                <a:off x="6270480" y="323244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0 h 3990240"/>
                  <a:gd name="textAreaBottom" fmla="*/ 399060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3" name="Google Shape;95;p8"/>
              <p:cNvSpPr/>
              <p:nvPr/>
            </p:nvSpPr>
            <p:spPr>
              <a:xfrm rot="19954200">
                <a:off x="6638400" y="332280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0 h 3683520"/>
                  <a:gd name="textAreaBottom" fmla="*/ 368388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96;p8"/>
              <p:cNvSpPr/>
              <p:nvPr/>
            </p:nvSpPr>
            <p:spPr>
              <a:xfrm rot="19954200">
                <a:off x="6676920" y="357048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0 h 3310920"/>
                  <a:gd name="textAreaBottom" fmla="*/ 331128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" name="Google Shape;97;p8"/>
              <p:cNvSpPr/>
              <p:nvPr/>
            </p:nvSpPr>
            <p:spPr>
              <a:xfrm rot="19954200">
                <a:off x="6857280" y="3817440"/>
                <a:ext cx="2921760" cy="311688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0 h 3116880"/>
                  <a:gd name="textAreaBottom" fmla="*/ 3117240 h 311688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6" name="Google Shape;98;p8"/>
              <p:cNvSpPr/>
              <p:nvPr/>
            </p:nvSpPr>
            <p:spPr>
              <a:xfrm rot="19954200">
                <a:off x="7044120" y="399708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0 h 2802240"/>
                  <a:gd name="textAreaBottom" fmla="*/ 280260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2415960" y="1806120"/>
            <a:ext cx="4311720" cy="72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18" name="Google Shape;102;p9"/>
          <p:cNvGrpSpPr/>
          <p:nvPr/>
        </p:nvGrpSpPr>
        <p:grpSpPr>
          <a:xfrm>
            <a:off x="-3502440" y="-3237480"/>
            <a:ext cx="13641840" cy="9240480"/>
            <a:chOff x="-3502440" y="-3237480"/>
            <a:chExt cx="13641840" cy="9240480"/>
          </a:xfrm>
        </p:grpSpPr>
        <p:grpSp>
          <p:nvGrpSpPr>
            <p:cNvPr id="319" name="Google Shape;103;p9"/>
            <p:cNvGrpSpPr/>
            <p:nvPr/>
          </p:nvGrpSpPr>
          <p:grpSpPr>
            <a:xfrm>
              <a:off x="6237720" y="2515320"/>
              <a:ext cx="3901680" cy="3487680"/>
              <a:chOff x="6237720" y="2515320"/>
              <a:chExt cx="3901680" cy="3487680"/>
            </a:xfrm>
          </p:grpSpPr>
          <p:sp>
            <p:nvSpPr>
              <p:cNvPr id="320" name="Google Shape;104;p9"/>
              <p:cNvSpPr/>
              <p:nvPr/>
            </p:nvSpPr>
            <p:spPr>
              <a:xfrm rot="9544200" flipH="1">
                <a:off x="6578280" y="3007440"/>
                <a:ext cx="3220200" cy="2502720"/>
              </a:xfrm>
              <a:custGeom>
                <a:avLst/>
                <a:gdLst>
                  <a:gd name="textAreaLeft" fmla="*/ -360 w 3220200"/>
                  <a:gd name="textAreaRight" fmla="*/ 3220200 w 3220200"/>
                  <a:gd name="textAreaTop" fmla="*/ 0 h 2502720"/>
                  <a:gd name="textAreaBottom" fmla="*/ 2503080 h 25027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1" name="Google Shape;105;p9"/>
              <p:cNvSpPr/>
              <p:nvPr/>
            </p:nvSpPr>
            <p:spPr>
              <a:xfrm rot="9544200" flipH="1">
                <a:off x="6777360" y="3240360"/>
                <a:ext cx="3047400" cy="1984680"/>
              </a:xfrm>
              <a:custGeom>
                <a:avLst/>
                <a:gdLst>
                  <a:gd name="textAreaLeft" fmla="*/ -360 w 3047400"/>
                  <a:gd name="textAreaRight" fmla="*/ 3047400 w 3047400"/>
                  <a:gd name="textAreaTop" fmla="*/ 0 h 1984680"/>
                  <a:gd name="textAreaBottom" fmla="*/ 1985040 h 19846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2" name="Google Shape;106;p9"/>
              <p:cNvSpPr/>
              <p:nvPr/>
            </p:nvSpPr>
            <p:spPr>
              <a:xfrm rot="9544200" flipH="1">
                <a:off x="7050600" y="3441600"/>
                <a:ext cx="2771640" cy="1896480"/>
              </a:xfrm>
              <a:custGeom>
                <a:avLst/>
                <a:gdLst>
                  <a:gd name="textAreaLeft" fmla="*/ -360 w 2771640"/>
                  <a:gd name="textAreaRight" fmla="*/ 2771640 w 2771640"/>
                  <a:gd name="textAreaTop" fmla="*/ 0 h 1896480"/>
                  <a:gd name="textAreaBottom" fmla="*/ 1896840 h 18964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" name="Google Shape;107;p9"/>
              <p:cNvSpPr/>
              <p:nvPr/>
            </p:nvSpPr>
            <p:spPr>
              <a:xfrm rot="9544200" flipH="1">
                <a:off x="7344360" y="3731040"/>
                <a:ext cx="2583000" cy="1550160"/>
              </a:xfrm>
              <a:custGeom>
                <a:avLst/>
                <a:gdLst>
                  <a:gd name="textAreaLeft" fmla="*/ -360 w 2583000"/>
                  <a:gd name="textAreaRight" fmla="*/ 2583000 w 2583000"/>
                  <a:gd name="textAreaTop" fmla="*/ 0 h 1550160"/>
                  <a:gd name="textAreaBottom" fmla="*/ 1550520 h 155016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" name="Google Shape;108;p9"/>
              <p:cNvSpPr/>
              <p:nvPr/>
            </p:nvSpPr>
            <p:spPr>
              <a:xfrm rot="9544200" flipH="1">
                <a:off x="7705800" y="4106160"/>
                <a:ext cx="2187000" cy="1114560"/>
              </a:xfrm>
              <a:custGeom>
                <a:avLst/>
                <a:gdLst>
                  <a:gd name="textAreaLeft" fmla="*/ -360 w 2187000"/>
                  <a:gd name="textAreaRight" fmla="*/ 2187000 w 2187000"/>
                  <a:gd name="textAreaTop" fmla="*/ 0 h 1114560"/>
                  <a:gd name="textAreaBottom" fmla="*/ 1114920 h 11145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25" name="Google Shape;109;p9"/>
            <p:cNvGrpSpPr/>
            <p:nvPr/>
          </p:nvGrpSpPr>
          <p:grpSpPr>
            <a:xfrm>
              <a:off x="-3502440" y="-3237480"/>
              <a:ext cx="10661400" cy="5740560"/>
              <a:chOff x="-3502440" y="-3237480"/>
              <a:chExt cx="10661400" cy="5740560"/>
            </a:xfrm>
          </p:grpSpPr>
          <p:sp>
            <p:nvSpPr>
              <p:cNvPr id="326" name="Google Shape;110;p9"/>
              <p:cNvSpPr/>
              <p:nvPr/>
            </p:nvSpPr>
            <p:spPr>
              <a:xfrm rot="20731800" flipV="1">
                <a:off x="-3072240" y="-2058480"/>
                <a:ext cx="9865800" cy="338256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-360 h 3382560"/>
                  <a:gd name="textAreaBottom" fmla="*/ 3382560 h 33825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7" name="Google Shape;111;p9"/>
              <p:cNvSpPr/>
              <p:nvPr/>
            </p:nvSpPr>
            <p:spPr>
              <a:xfrm rot="20731800" flipV="1">
                <a:off x="-2923560" y="-2036160"/>
                <a:ext cx="9865800" cy="298764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360 h 2987640"/>
                  <a:gd name="textAreaBottom" fmla="*/ 2988360 h 29876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8" name="Google Shape;112;p9"/>
              <p:cNvSpPr/>
              <p:nvPr/>
            </p:nvSpPr>
            <p:spPr>
              <a:xfrm rot="20731800" flipV="1">
                <a:off x="-3225240" y="-1859040"/>
                <a:ext cx="9865800" cy="259308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360 h 2593080"/>
                  <a:gd name="textAreaBottom" fmla="*/ 2593800 h 25930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" name="Google Shape;113;p9"/>
              <p:cNvSpPr/>
              <p:nvPr/>
            </p:nvSpPr>
            <p:spPr>
              <a:xfrm rot="20731800" flipV="1">
                <a:off x="-3043080" y="-1654920"/>
                <a:ext cx="9865800" cy="202932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360 h 2029320"/>
                  <a:gd name="textAreaBottom" fmla="*/ 2030040 h 20293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" name="Google Shape;114;p9"/>
              <p:cNvSpPr/>
              <p:nvPr/>
            </p:nvSpPr>
            <p:spPr>
              <a:xfrm rot="20731800" flipV="1">
                <a:off x="-3465000" y="-1427760"/>
                <a:ext cx="9865800" cy="155412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360 h 1554120"/>
                  <a:gd name="textAreaBottom" fmla="*/ 1554840 h 15541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947920" y="3800160"/>
            <a:ext cx="2482560" cy="7898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9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9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9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9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9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9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9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4320" y="463320"/>
            <a:ext cx="769536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title"/>
          </p:nvPr>
        </p:nvSpPr>
        <p:spPr>
          <a:xfrm>
            <a:off x="2687400" y="1615320"/>
            <a:ext cx="110448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title"/>
          </p:nvPr>
        </p:nvSpPr>
        <p:spPr>
          <a:xfrm>
            <a:off x="2687400" y="3216960"/>
            <a:ext cx="110448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title"/>
          </p:nvPr>
        </p:nvSpPr>
        <p:spPr>
          <a:xfrm>
            <a:off x="5339160" y="1615320"/>
            <a:ext cx="110448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title"/>
          </p:nvPr>
        </p:nvSpPr>
        <p:spPr>
          <a:xfrm>
            <a:off x="5339160" y="3216960"/>
            <a:ext cx="110448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500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7" name="Google Shape;145;p13"/>
          <p:cNvGrpSpPr/>
          <p:nvPr/>
        </p:nvGrpSpPr>
        <p:grpSpPr>
          <a:xfrm>
            <a:off x="-1956600" y="-2341440"/>
            <a:ext cx="13014000" cy="9284040"/>
            <a:chOff x="-1956600" y="-2341440"/>
            <a:chExt cx="13014000" cy="9284040"/>
          </a:xfrm>
        </p:grpSpPr>
        <p:grpSp>
          <p:nvGrpSpPr>
            <p:cNvPr id="38" name="Google Shape;146;p13"/>
            <p:cNvGrpSpPr/>
            <p:nvPr/>
          </p:nvGrpSpPr>
          <p:grpSpPr>
            <a:xfrm>
              <a:off x="-1956600" y="333720"/>
              <a:ext cx="4041000" cy="6608880"/>
              <a:chOff x="-1956600" y="333720"/>
              <a:chExt cx="4041000" cy="6608880"/>
            </a:xfrm>
          </p:grpSpPr>
          <p:sp>
            <p:nvSpPr>
              <p:cNvPr id="39" name="Google Shape;147;p13"/>
              <p:cNvSpPr/>
              <p:nvPr/>
            </p:nvSpPr>
            <p:spPr>
              <a:xfrm rot="4251600">
                <a:off x="-3002400" y="2533320"/>
                <a:ext cx="6159600" cy="211176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2111760"/>
                  <a:gd name="textAreaBottom" fmla="*/ 211212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0" name="Google Shape;148;p13"/>
              <p:cNvSpPr/>
              <p:nvPr/>
            </p:nvSpPr>
            <p:spPr>
              <a:xfrm rot="4251600">
                <a:off x="-3042000" y="2794320"/>
                <a:ext cx="6159600" cy="18655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865520"/>
                  <a:gd name="textAreaBottom" fmla="*/ 1865880 h 18655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" name="Google Shape;149;p13"/>
              <p:cNvSpPr/>
              <p:nvPr/>
            </p:nvSpPr>
            <p:spPr>
              <a:xfrm rot="4251600">
                <a:off x="-3261960" y="2745720"/>
                <a:ext cx="6159600" cy="16189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618920"/>
                  <a:gd name="textAreaBottom" fmla="*/ 1619280 h 1618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" name="Google Shape;150;p13"/>
              <p:cNvSpPr/>
              <p:nvPr/>
            </p:nvSpPr>
            <p:spPr>
              <a:xfrm rot="4251600">
                <a:off x="-3324960" y="3191760"/>
                <a:ext cx="6159600" cy="126684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266840"/>
                  <a:gd name="textAreaBottom" fmla="*/ 126720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" name="Google Shape;151;p13"/>
              <p:cNvSpPr/>
              <p:nvPr/>
            </p:nvSpPr>
            <p:spPr>
              <a:xfrm rot="4251600">
                <a:off x="-3539520" y="3166560"/>
                <a:ext cx="6159600" cy="97020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970200"/>
                  <a:gd name="textAreaBottom" fmla="*/ 970560 h 970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4" name="Google Shape;152;p13"/>
            <p:cNvGrpSpPr/>
            <p:nvPr/>
          </p:nvGrpSpPr>
          <p:grpSpPr>
            <a:xfrm>
              <a:off x="7016040" y="-2341440"/>
              <a:ext cx="4041360" cy="6608880"/>
              <a:chOff x="7016040" y="-2341440"/>
              <a:chExt cx="4041360" cy="6608880"/>
            </a:xfrm>
          </p:grpSpPr>
          <p:sp>
            <p:nvSpPr>
              <p:cNvPr id="45" name="Google Shape;153;p13"/>
              <p:cNvSpPr/>
              <p:nvPr/>
            </p:nvSpPr>
            <p:spPr>
              <a:xfrm rot="15051600">
                <a:off x="5943240" y="-43920"/>
                <a:ext cx="6159600" cy="211176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2111760"/>
                  <a:gd name="textAreaBottom" fmla="*/ 211212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" name="Google Shape;154;p13"/>
              <p:cNvSpPr/>
              <p:nvPr/>
            </p:nvSpPr>
            <p:spPr>
              <a:xfrm rot="15051600">
                <a:off x="5983200" y="-58680"/>
                <a:ext cx="6159600" cy="18655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865520"/>
                  <a:gd name="textAreaBottom" fmla="*/ 1865880 h 18655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" name="Google Shape;155;p13"/>
              <p:cNvSpPr/>
              <p:nvPr/>
            </p:nvSpPr>
            <p:spPr>
              <a:xfrm rot="15051600">
                <a:off x="6203160" y="236160"/>
                <a:ext cx="6159600" cy="16189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618920"/>
                  <a:gd name="textAreaBottom" fmla="*/ 1619280 h 1618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" name="Google Shape;156;p13"/>
              <p:cNvSpPr/>
              <p:nvPr/>
            </p:nvSpPr>
            <p:spPr>
              <a:xfrm rot="15051600">
                <a:off x="6265800" y="142560"/>
                <a:ext cx="6159600" cy="126684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266840"/>
                  <a:gd name="textAreaBottom" fmla="*/ 126720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" name="Google Shape;157;p13"/>
              <p:cNvSpPr/>
              <p:nvPr/>
            </p:nvSpPr>
            <p:spPr>
              <a:xfrm rot="15051600">
                <a:off x="6480360" y="464040"/>
                <a:ext cx="6159600" cy="97020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970200"/>
                  <a:gd name="textAreaBottom" fmla="*/ 970560 h 970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65240" y="549360"/>
            <a:ext cx="3408840" cy="774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Gotu"/>
                <a:ea typeface="Gotu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2865240" y="1980360"/>
            <a:ext cx="3408840" cy="774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Gotu"/>
                <a:ea typeface="Gotu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2865240" y="3411000"/>
            <a:ext cx="3408840" cy="774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Gotu"/>
                <a:ea typeface="Gotu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53" name="Google Shape;165;p14"/>
          <p:cNvGrpSpPr/>
          <p:nvPr/>
        </p:nvGrpSpPr>
        <p:grpSpPr>
          <a:xfrm>
            <a:off x="-1698840" y="-960840"/>
            <a:ext cx="12314520" cy="8051400"/>
            <a:chOff x="-1698840" y="-960840"/>
            <a:chExt cx="12314520" cy="8051400"/>
          </a:xfrm>
        </p:grpSpPr>
        <p:grpSp>
          <p:nvGrpSpPr>
            <p:cNvPr id="54" name="Google Shape;166;p14"/>
            <p:cNvGrpSpPr/>
            <p:nvPr/>
          </p:nvGrpSpPr>
          <p:grpSpPr>
            <a:xfrm>
              <a:off x="-1698840" y="619200"/>
              <a:ext cx="4301640" cy="6471360"/>
              <a:chOff x="-1698840" y="619200"/>
              <a:chExt cx="4301640" cy="6471360"/>
            </a:xfrm>
          </p:grpSpPr>
          <p:sp>
            <p:nvSpPr>
              <p:cNvPr id="55" name="Google Shape;167;p14"/>
              <p:cNvSpPr/>
              <p:nvPr/>
            </p:nvSpPr>
            <p:spPr>
              <a:xfrm rot="14773800" flipV="1">
                <a:off x="-2557440" y="2796120"/>
                <a:ext cx="6029640" cy="203328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360 h 2033280"/>
                  <a:gd name="textAreaBottom" fmla="*/ 2034000 h 20332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6" name="Google Shape;168;p14"/>
              <p:cNvSpPr/>
              <p:nvPr/>
            </p:nvSpPr>
            <p:spPr>
              <a:xfrm rot="14773800" flipV="1">
                <a:off x="-2676240" y="2841840"/>
                <a:ext cx="6029640" cy="1796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-360 h 1796040"/>
                  <a:gd name="textAreaBottom" fmla="*/ 1796040 h 1796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7" name="Google Shape;169;p14"/>
              <p:cNvSpPr/>
              <p:nvPr/>
            </p:nvSpPr>
            <p:spPr>
              <a:xfrm rot="14773800" flipV="1">
                <a:off x="-2657160" y="3143880"/>
                <a:ext cx="6029640" cy="15588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360 h 1558800"/>
                  <a:gd name="textAreaBottom" fmla="*/ 1559520 h 15588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" name="Google Shape;170;p14"/>
              <p:cNvSpPr/>
              <p:nvPr/>
            </p:nvSpPr>
            <p:spPr>
              <a:xfrm rot="14773800" flipV="1">
                <a:off x="-2797560" y="3245040"/>
                <a:ext cx="6029640" cy="1220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-360 h 1220040"/>
                  <a:gd name="textAreaBottom" fmla="*/ 1220040 h 1220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" name="Google Shape;171;p14"/>
              <p:cNvSpPr/>
              <p:nvPr/>
            </p:nvSpPr>
            <p:spPr>
              <a:xfrm rot="14773800" flipV="1">
                <a:off x="-2836440" y="3675960"/>
                <a:ext cx="6029640" cy="9342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-360 h 934200"/>
                  <a:gd name="textAreaBottom" fmla="*/ 934200 h 934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" name="Google Shape;172;p14"/>
            <p:cNvGrpSpPr/>
            <p:nvPr/>
          </p:nvGrpSpPr>
          <p:grpSpPr>
            <a:xfrm>
              <a:off x="7038360" y="-960840"/>
              <a:ext cx="3577320" cy="6541920"/>
              <a:chOff x="7038360" y="-960840"/>
              <a:chExt cx="3577320" cy="6541920"/>
            </a:xfrm>
          </p:grpSpPr>
          <p:sp>
            <p:nvSpPr>
              <p:cNvPr id="61" name="Google Shape;173;p14"/>
              <p:cNvSpPr/>
              <p:nvPr/>
            </p:nvSpPr>
            <p:spPr>
              <a:xfrm rot="15321600">
                <a:off x="5769000" y="1390320"/>
                <a:ext cx="6029640" cy="203328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2033280"/>
                  <a:gd name="textAreaBottom" fmla="*/ 2033640 h 20332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" name="Google Shape;174;p14"/>
              <p:cNvSpPr/>
              <p:nvPr/>
            </p:nvSpPr>
            <p:spPr>
              <a:xfrm rot="15321600">
                <a:off x="5893200" y="1378080"/>
                <a:ext cx="6029640" cy="1796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796040"/>
                  <a:gd name="textAreaBottom" fmla="*/ 1796400 h 1796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3" name="Google Shape;175;p14"/>
              <p:cNvSpPr/>
              <p:nvPr/>
            </p:nvSpPr>
            <p:spPr>
              <a:xfrm rot="15321600">
                <a:off x="6071760" y="1631520"/>
                <a:ext cx="6029640" cy="15588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558800"/>
                  <a:gd name="textAreaBottom" fmla="*/ 1559160 h 15588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" name="Google Shape;176;p14"/>
              <p:cNvSpPr/>
              <p:nvPr/>
            </p:nvSpPr>
            <p:spPr>
              <a:xfrm rot="15321600">
                <a:off x="6097680" y="1500120"/>
                <a:ext cx="6029640" cy="1220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220040"/>
                  <a:gd name="textAreaBottom" fmla="*/ 1220400 h 1220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" name="Google Shape;177;p14"/>
              <p:cNvSpPr/>
              <p:nvPr/>
            </p:nvSpPr>
            <p:spPr>
              <a:xfrm rot="15321600">
                <a:off x="6386760" y="1802880"/>
                <a:ext cx="6029640" cy="9342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934200"/>
                  <a:gd name="textAreaBottom" fmla="*/ 934560 h 934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76720" y="3070080"/>
            <a:ext cx="439092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7" name="Google Shape;181;p15"/>
          <p:cNvGrpSpPr/>
          <p:nvPr/>
        </p:nvGrpSpPr>
        <p:grpSpPr>
          <a:xfrm>
            <a:off x="-1320840" y="-2110320"/>
            <a:ext cx="12898800" cy="9081720"/>
            <a:chOff x="-1320840" y="-2110320"/>
            <a:chExt cx="12898800" cy="9081720"/>
          </a:xfrm>
        </p:grpSpPr>
        <p:grpSp>
          <p:nvGrpSpPr>
            <p:cNvPr id="68" name="Google Shape;182;p15"/>
            <p:cNvGrpSpPr/>
            <p:nvPr/>
          </p:nvGrpSpPr>
          <p:grpSpPr>
            <a:xfrm>
              <a:off x="5537880" y="-2110320"/>
              <a:ext cx="6040080" cy="5527800"/>
              <a:chOff x="5537880" y="-2110320"/>
              <a:chExt cx="6040080" cy="5527800"/>
            </a:xfrm>
          </p:grpSpPr>
          <p:sp>
            <p:nvSpPr>
              <p:cNvPr id="69" name="Google Shape;183;p15"/>
              <p:cNvSpPr/>
              <p:nvPr/>
            </p:nvSpPr>
            <p:spPr>
              <a:xfrm rot="13174200">
                <a:off x="5494320" y="-303120"/>
                <a:ext cx="6029640" cy="203328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2033280"/>
                  <a:gd name="textAreaBottom" fmla="*/ 2033640 h 20332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0" name="Google Shape;184;p15"/>
              <p:cNvSpPr/>
              <p:nvPr/>
            </p:nvSpPr>
            <p:spPr>
              <a:xfrm rot="13174200">
                <a:off x="5519160" y="-363960"/>
                <a:ext cx="6029640" cy="1796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796040"/>
                  <a:gd name="textAreaBottom" fmla="*/ 1796400 h 1796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1" name="Google Shape;185;p15"/>
              <p:cNvSpPr/>
              <p:nvPr/>
            </p:nvSpPr>
            <p:spPr>
              <a:xfrm rot="13174200">
                <a:off x="5742720" y="-240120"/>
                <a:ext cx="6029640" cy="15588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558800"/>
                  <a:gd name="textAreaBottom" fmla="*/ 1559160 h 15588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" name="Google Shape;186;p15"/>
              <p:cNvSpPr/>
              <p:nvPr/>
            </p:nvSpPr>
            <p:spPr>
              <a:xfrm rot="13174200">
                <a:off x="5587920" y="-329400"/>
                <a:ext cx="6029640" cy="1220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220040"/>
                  <a:gd name="textAreaBottom" fmla="*/ 1220400 h 1220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" name="Google Shape;187;p15"/>
              <p:cNvSpPr/>
              <p:nvPr/>
            </p:nvSpPr>
            <p:spPr>
              <a:xfrm rot="13174200">
                <a:off x="5915520" y="-226080"/>
                <a:ext cx="6029640" cy="9342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934200"/>
                  <a:gd name="textAreaBottom" fmla="*/ 934560 h 934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4" name="Google Shape;188;p15"/>
            <p:cNvGrpSpPr/>
            <p:nvPr/>
          </p:nvGrpSpPr>
          <p:grpSpPr>
            <a:xfrm>
              <a:off x="-1320840" y="1931760"/>
              <a:ext cx="4811760" cy="5039640"/>
              <a:chOff x="-1320840" y="1931760"/>
              <a:chExt cx="4811760" cy="5039640"/>
            </a:xfrm>
          </p:grpSpPr>
          <p:sp>
            <p:nvSpPr>
              <p:cNvPr id="75" name="Google Shape;189;p15"/>
              <p:cNvSpPr/>
              <p:nvPr/>
            </p:nvSpPr>
            <p:spPr>
              <a:xfrm rot="14125800" flipH="1">
                <a:off x="-907920" y="2903040"/>
                <a:ext cx="3985920" cy="3097080"/>
              </a:xfrm>
              <a:custGeom>
                <a:avLst/>
                <a:gdLst>
                  <a:gd name="textAreaLeft" fmla="*/ 360 w 3985920"/>
                  <a:gd name="textAreaRight" fmla="*/ 3986640 w 3985920"/>
                  <a:gd name="textAreaTop" fmla="*/ 0 h 3097080"/>
                  <a:gd name="textAreaBottom" fmla="*/ 3097440 h 309708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6" name="Google Shape;190;p15"/>
              <p:cNvSpPr/>
              <p:nvPr/>
            </p:nvSpPr>
            <p:spPr>
              <a:xfrm rot="14125800" flipH="1">
                <a:off x="-736200" y="3351960"/>
                <a:ext cx="3772080" cy="2456640"/>
              </a:xfrm>
              <a:custGeom>
                <a:avLst/>
                <a:gdLst>
                  <a:gd name="textAreaLeft" fmla="*/ 360 w 3772080"/>
                  <a:gd name="textAreaRight" fmla="*/ 3772800 w 3772080"/>
                  <a:gd name="textAreaTop" fmla="*/ 0 h 2456640"/>
                  <a:gd name="textAreaBottom" fmla="*/ 2457000 h 245664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7" name="Google Shape;191;p15"/>
              <p:cNvSpPr/>
              <p:nvPr/>
            </p:nvSpPr>
            <p:spPr>
              <a:xfrm rot="14125800" flipH="1">
                <a:off x="-715680" y="3615840"/>
                <a:ext cx="3430440" cy="2346840"/>
              </a:xfrm>
              <a:custGeom>
                <a:avLst/>
                <a:gdLst>
                  <a:gd name="textAreaLeft" fmla="*/ -360 w 3430440"/>
                  <a:gd name="textAreaRight" fmla="*/ 3430440 w 3430440"/>
                  <a:gd name="textAreaTop" fmla="*/ 0 h 2346840"/>
                  <a:gd name="textAreaBottom" fmla="*/ 2347200 h 234684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" name="Google Shape;192;p15"/>
              <p:cNvSpPr/>
              <p:nvPr/>
            </p:nvSpPr>
            <p:spPr>
              <a:xfrm rot="14125800" flipH="1">
                <a:off x="-680760" y="4102560"/>
                <a:ext cx="3197520" cy="1918800"/>
              </a:xfrm>
              <a:custGeom>
                <a:avLst/>
                <a:gdLst>
                  <a:gd name="textAreaLeft" fmla="*/ 360 w 3197520"/>
                  <a:gd name="textAreaRight" fmla="*/ 3198240 w 3197520"/>
                  <a:gd name="textAreaTop" fmla="*/ 0 h 1918800"/>
                  <a:gd name="textAreaBottom" fmla="*/ 1919160 h 191880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" name="Google Shape;193;p15"/>
              <p:cNvSpPr/>
              <p:nvPr/>
            </p:nvSpPr>
            <p:spPr>
              <a:xfrm rot="14125800" flipH="1">
                <a:off x="-576360" y="4614480"/>
                <a:ext cx="2707200" cy="1379160"/>
              </a:xfrm>
              <a:custGeom>
                <a:avLst/>
                <a:gdLst>
                  <a:gd name="textAreaLeft" fmla="*/ 360 w 2707200"/>
                  <a:gd name="textAreaRight" fmla="*/ 2707920 w 2707200"/>
                  <a:gd name="textAreaTop" fmla="*/ 0 h 1379160"/>
                  <a:gd name="textAreaBottom" fmla="*/ 1379520 h 13791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4320" y="463320"/>
            <a:ext cx="769536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81" name="Google Shape;200;p16"/>
          <p:cNvGrpSpPr/>
          <p:nvPr/>
        </p:nvGrpSpPr>
        <p:grpSpPr>
          <a:xfrm>
            <a:off x="6769440" y="-1289160"/>
            <a:ext cx="3487680" cy="3901680"/>
            <a:chOff x="6769440" y="-1289160"/>
            <a:chExt cx="3487680" cy="3901680"/>
          </a:xfrm>
        </p:grpSpPr>
        <p:sp>
          <p:nvSpPr>
            <p:cNvPr id="82" name="Google Shape;201;p16"/>
            <p:cNvSpPr/>
            <p:nvPr/>
          </p:nvSpPr>
          <p:spPr>
            <a:xfrm rot="4143600" flipH="1">
              <a:off x="6903000" y="-589320"/>
              <a:ext cx="3220200" cy="2502720"/>
            </a:xfrm>
            <a:custGeom>
              <a:avLst/>
              <a:gdLst>
                <a:gd name="textAreaLeft" fmla="*/ -360 w 3220200"/>
                <a:gd name="textAreaRight" fmla="*/ 3220200 w 3220200"/>
                <a:gd name="textAreaTop" fmla="*/ 0 h 2502720"/>
                <a:gd name="textAreaBottom" fmla="*/ 2503080 h 2502720"/>
              </a:gdLst>
              <a:ahLst/>
              <a:cxnLst/>
              <a:rect l="textAreaLeft" t="textAreaTop" r="textAreaRight" b="textAreaBottom"/>
              <a:pathLst>
                <a:path w="1762786" h="1325447">
                  <a:moveTo>
                    <a:pt x="192194" y="102737"/>
                  </a:moveTo>
                  <a:cubicBezTo>
                    <a:pt x="60472" y="241298"/>
                    <a:pt x="-96739" y="656614"/>
                    <a:pt x="76406" y="794301"/>
                  </a:cubicBezTo>
                  <a:cubicBezTo>
                    <a:pt x="196200" y="889554"/>
                    <a:pt x="422154" y="783372"/>
                    <a:pt x="547212" y="736423"/>
                  </a:cubicBezTo>
                  <a:cubicBezTo>
                    <a:pt x="671953" y="689589"/>
                    <a:pt x="845783" y="628799"/>
                    <a:pt x="973865" y="684200"/>
                  </a:cubicBezTo>
                  <a:cubicBezTo>
                    <a:pt x="1153685" y="761977"/>
                    <a:pt x="1138640" y="1062198"/>
                    <a:pt x="1259211" y="1199204"/>
                  </a:cubicBezTo>
                  <a:cubicBezTo>
                    <a:pt x="1364563" y="1318906"/>
                    <a:pt x="1542890" y="1325447"/>
                    <a:pt x="1666047" y="1232676"/>
                  </a:cubicBezTo>
                  <a:cubicBezTo>
                    <a:pt x="1621363" y="1024280"/>
                    <a:pt x="1579336" y="815343"/>
                    <a:pt x="1531065" y="607711"/>
                  </a:cubicBezTo>
                  <a:cubicBezTo>
                    <a:pt x="1507977" y="508424"/>
                    <a:pt x="1488395" y="407654"/>
                    <a:pt x="1457355" y="310440"/>
                  </a:cubicBezTo>
                  <a:cubicBezTo>
                    <a:pt x="1423229" y="203595"/>
                    <a:pt x="1379363" y="114051"/>
                    <a:pt x="1370696" y="0"/>
                  </a:cubicBezTo>
                  <a:cubicBezTo>
                    <a:pt x="960170" y="68147"/>
                    <a:pt x="602341" y="32403"/>
                    <a:pt x="192194" y="1027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3" name="Google Shape;202;p16"/>
            <p:cNvSpPr/>
            <p:nvPr/>
          </p:nvSpPr>
          <p:spPr>
            <a:xfrm rot="4143600" flipH="1">
              <a:off x="6962040" y="-443880"/>
              <a:ext cx="3047400" cy="1984680"/>
            </a:xfrm>
            <a:custGeom>
              <a:avLst/>
              <a:gdLst>
                <a:gd name="textAreaLeft" fmla="*/ -360 w 3047400"/>
                <a:gd name="textAreaRight" fmla="*/ 3047400 w 3047400"/>
                <a:gd name="textAreaTop" fmla="*/ 0 h 1984680"/>
                <a:gd name="textAreaBottom" fmla="*/ 1985040 h 1984680"/>
              </a:gdLst>
              <a:ahLst/>
              <a:cxnLst/>
              <a:rect l="textAreaLeft" t="textAreaTop" r="textAreaRight" b="textAreaBottom"/>
              <a:pathLst>
                <a:path w="1665784" h="1086570">
                  <a:moveTo>
                    <a:pt x="1358688" y="0"/>
                  </a:moveTo>
                  <a:lnTo>
                    <a:pt x="174820" y="0"/>
                  </a:lnTo>
                  <a:cubicBezTo>
                    <a:pt x="34217" y="81686"/>
                    <a:pt x="-88858" y="441950"/>
                    <a:pt x="86494" y="528639"/>
                  </a:cubicBezTo>
                  <a:cubicBezTo>
                    <a:pt x="339502" y="653725"/>
                    <a:pt x="666414" y="391221"/>
                    <a:pt x="925473" y="491754"/>
                  </a:cubicBezTo>
                  <a:cubicBezTo>
                    <a:pt x="1073302" y="549121"/>
                    <a:pt x="1091760" y="772822"/>
                    <a:pt x="1163589" y="892923"/>
                  </a:cubicBezTo>
                  <a:cubicBezTo>
                    <a:pt x="1250381" y="1038033"/>
                    <a:pt x="1477981" y="1086570"/>
                    <a:pt x="1576926" y="926691"/>
                  </a:cubicBezTo>
                  <a:cubicBezTo>
                    <a:pt x="1537127" y="732952"/>
                    <a:pt x="1495550" y="539703"/>
                    <a:pt x="1453237" y="346506"/>
                  </a:cubicBezTo>
                  <a:cubicBezTo>
                    <a:pt x="1427185" y="227572"/>
                    <a:pt x="1387796" y="115391"/>
                    <a:pt x="1358688" y="0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" name="Google Shape;203;p16"/>
            <p:cNvSpPr/>
            <p:nvPr/>
          </p:nvSpPr>
          <p:spPr>
            <a:xfrm rot="4143600" flipH="1">
              <a:off x="7258320" y="-534960"/>
              <a:ext cx="2771640" cy="1896480"/>
            </a:xfrm>
            <a:custGeom>
              <a:avLst/>
              <a:gdLst>
                <a:gd name="textAreaLeft" fmla="*/ -360 w 2771640"/>
                <a:gd name="textAreaRight" fmla="*/ 2771640 w 2771640"/>
                <a:gd name="textAreaTop" fmla="*/ 0 h 1896480"/>
                <a:gd name="textAreaBottom" fmla="*/ 1896840 h 1896480"/>
              </a:gdLst>
              <a:ahLst/>
              <a:cxnLst/>
              <a:rect l="textAreaLeft" t="textAreaTop" r="textAreaRight" b="textAreaBottom"/>
              <a:pathLst>
                <a:path w="1533643" h="1105298">
                  <a:moveTo>
                    <a:pt x="1210281" y="93460"/>
                  </a:moveTo>
                  <a:cubicBezTo>
                    <a:pt x="1200203" y="62915"/>
                    <a:pt x="1193601" y="31631"/>
                    <a:pt x="1188807" y="0"/>
                  </a:cubicBezTo>
                  <a:lnTo>
                    <a:pt x="170624" y="0"/>
                  </a:lnTo>
                  <a:cubicBezTo>
                    <a:pt x="168825" y="312"/>
                    <a:pt x="167026" y="610"/>
                    <a:pt x="165227" y="922"/>
                  </a:cubicBezTo>
                  <a:cubicBezTo>
                    <a:pt x="69032" y="107136"/>
                    <a:pt x="-100066" y="359085"/>
                    <a:pt x="78200" y="471454"/>
                  </a:cubicBezTo>
                  <a:cubicBezTo>
                    <a:pt x="300066" y="611300"/>
                    <a:pt x="595305" y="395289"/>
                    <a:pt x="834034" y="471697"/>
                  </a:cubicBezTo>
                  <a:cubicBezTo>
                    <a:pt x="960175" y="512068"/>
                    <a:pt x="985992" y="655674"/>
                    <a:pt x="1038853" y="759030"/>
                  </a:cubicBezTo>
                  <a:cubicBezTo>
                    <a:pt x="1109803" y="897782"/>
                    <a:pt x="1317565" y="1105298"/>
                    <a:pt x="1433577" y="882390"/>
                  </a:cubicBezTo>
                  <a:cubicBezTo>
                    <a:pt x="1389507" y="697993"/>
                    <a:pt x="1349678" y="511879"/>
                    <a:pt x="1297676" y="329490"/>
                  </a:cubicBezTo>
                  <a:cubicBezTo>
                    <a:pt x="1274394" y="247816"/>
                    <a:pt x="1236680" y="173491"/>
                    <a:pt x="1210281" y="93459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" name="Google Shape;204;p16"/>
            <p:cNvSpPr/>
            <p:nvPr/>
          </p:nvSpPr>
          <p:spPr>
            <a:xfrm rot="4143600" flipH="1">
              <a:off x="7467120" y="-560520"/>
              <a:ext cx="2583000" cy="1550160"/>
            </a:xfrm>
            <a:custGeom>
              <a:avLst/>
              <a:gdLst>
                <a:gd name="textAreaLeft" fmla="*/ -360 w 2583000"/>
                <a:gd name="textAreaRight" fmla="*/ 2583000 w 2583000"/>
                <a:gd name="textAreaTop" fmla="*/ 0 h 1550160"/>
                <a:gd name="textAreaBottom" fmla="*/ 1550520 h 1550160"/>
              </a:gdLst>
              <a:ahLst/>
              <a:cxnLst/>
              <a:rect l="textAreaLeft" t="textAreaTop" r="textAreaRight" b="textAreaBottom"/>
              <a:pathLst>
                <a:path w="1422772" h="879549">
                  <a:moveTo>
                    <a:pt x="149241" y="0"/>
                  </a:moveTo>
                  <a:cubicBezTo>
                    <a:pt x="16783" y="92076"/>
                    <a:pt x="-84870" y="295981"/>
                    <a:pt x="103238" y="391313"/>
                  </a:cubicBezTo>
                  <a:cubicBezTo>
                    <a:pt x="321261" y="501801"/>
                    <a:pt x="575772" y="335509"/>
                    <a:pt x="802850" y="408202"/>
                  </a:cubicBezTo>
                  <a:cubicBezTo>
                    <a:pt x="918535" y="445233"/>
                    <a:pt x="933682" y="567828"/>
                    <a:pt x="992307" y="656183"/>
                  </a:cubicBezTo>
                  <a:cubicBezTo>
                    <a:pt x="1083197" y="793154"/>
                    <a:pt x="1224935" y="879549"/>
                    <a:pt x="1337902" y="708164"/>
                  </a:cubicBezTo>
                  <a:cubicBezTo>
                    <a:pt x="1290285" y="470474"/>
                    <a:pt x="1218803" y="237253"/>
                    <a:pt x="1172187" y="1"/>
                  </a:cubicBezTo>
                  <a:lnTo>
                    <a:pt x="149241" y="1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" name="Google Shape;205;p16"/>
            <p:cNvSpPr/>
            <p:nvPr/>
          </p:nvSpPr>
          <p:spPr>
            <a:xfrm rot="4143600" flipH="1">
              <a:off x="7823520" y="-506160"/>
              <a:ext cx="2187000" cy="1114560"/>
            </a:xfrm>
            <a:custGeom>
              <a:avLst/>
              <a:gdLst>
                <a:gd name="textAreaLeft" fmla="*/ -360 w 2187000"/>
                <a:gd name="textAreaRight" fmla="*/ 2187000 w 2187000"/>
                <a:gd name="textAreaTop" fmla="*/ 0 h 1114560"/>
                <a:gd name="textAreaBottom" fmla="*/ 1114920 h 1114560"/>
              </a:gdLst>
              <a:ahLst/>
              <a:cxnLst/>
              <a:rect l="textAreaLeft" t="textAreaTop" r="textAreaRight" b="textAreaBottom"/>
              <a:pathLst>
                <a:path w="1182988" h="625483">
                  <a:moveTo>
                    <a:pt x="1133680" y="0"/>
                  </a:moveTo>
                  <a:lnTo>
                    <a:pt x="101577" y="0"/>
                  </a:lnTo>
                  <a:cubicBezTo>
                    <a:pt x="-7435" y="73421"/>
                    <a:pt x="-49308" y="217527"/>
                    <a:pt x="80757" y="288651"/>
                  </a:cubicBezTo>
                  <a:cubicBezTo>
                    <a:pt x="244612" y="378252"/>
                    <a:pt x="459640" y="247039"/>
                    <a:pt x="644273" y="295573"/>
                  </a:cubicBezTo>
                  <a:cubicBezTo>
                    <a:pt x="739784" y="320679"/>
                    <a:pt x="763291" y="413957"/>
                    <a:pt x="820658" y="478015"/>
                  </a:cubicBezTo>
                  <a:cubicBezTo>
                    <a:pt x="893152" y="558975"/>
                    <a:pt x="1016186" y="625483"/>
                    <a:pt x="1109489" y="527488"/>
                  </a:cubicBezTo>
                  <a:cubicBezTo>
                    <a:pt x="1062658" y="349560"/>
                    <a:pt x="1121293" y="178173"/>
                    <a:pt x="1133680" y="0"/>
                  </a:cubicBez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4320" y="463320"/>
            <a:ext cx="769536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751040" y="1459440"/>
            <a:ext cx="1879920" cy="1879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111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512680" y="1459440"/>
            <a:ext cx="1879920" cy="1879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111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90" name="Google Shape;214;p17"/>
          <p:cNvGrpSpPr/>
          <p:nvPr/>
        </p:nvGrpSpPr>
        <p:grpSpPr>
          <a:xfrm>
            <a:off x="-2649960" y="1897560"/>
            <a:ext cx="14443920" cy="4131720"/>
            <a:chOff x="-2649960" y="1897560"/>
            <a:chExt cx="14443920" cy="4131720"/>
          </a:xfrm>
        </p:grpSpPr>
        <p:grpSp>
          <p:nvGrpSpPr>
            <p:cNvPr id="91" name="Google Shape;215;p17"/>
            <p:cNvGrpSpPr/>
            <p:nvPr/>
          </p:nvGrpSpPr>
          <p:grpSpPr>
            <a:xfrm>
              <a:off x="-2649960" y="1897560"/>
              <a:ext cx="4144320" cy="4131000"/>
              <a:chOff x="-2649960" y="1897560"/>
              <a:chExt cx="4144320" cy="4131000"/>
            </a:xfrm>
          </p:grpSpPr>
          <p:sp>
            <p:nvSpPr>
              <p:cNvPr id="92" name="Google Shape;216;p17"/>
              <p:cNvSpPr/>
              <p:nvPr/>
            </p:nvSpPr>
            <p:spPr>
              <a:xfrm rot="21477000" flipV="1">
                <a:off x="-2579760" y="196740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360 h 3990240"/>
                  <a:gd name="textAreaBottom" fmla="*/ 399096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3" name="Google Shape;217;p17"/>
              <p:cNvSpPr/>
              <p:nvPr/>
            </p:nvSpPr>
            <p:spPr>
              <a:xfrm rot="21477000" flipV="1">
                <a:off x="-2197440" y="195984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360 h 3683520"/>
                  <a:gd name="textAreaBottom" fmla="*/ 368424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4" name="Google Shape;218;p17"/>
              <p:cNvSpPr/>
              <p:nvPr/>
            </p:nvSpPr>
            <p:spPr>
              <a:xfrm rot="21477000" flipV="1">
                <a:off x="-2178720" y="213264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-360 h 3310920"/>
                  <a:gd name="textAreaBottom" fmla="*/ 331092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" name="Google Shape;219;p17"/>
              <p:cNvSpPr/>
              <p:nvPr/>
            </p:nvSpPr>
            <p:spPr>
              <a:xfrm rot="21477000" flipV="1">
                <a:off x="-2038320" y="2081160"/>
                <a:ext cx="2921760" cy="311724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-360 h 3117240"/>
                  <a:gd name="textAreaBottom" fmla="*/ 3117240 h 311724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" name="Google Shape;220;p17"/>
              <p:cNvSpPr/>
              <p:nvPr/>
            </p:nvSpPr>
            <p:spPr>
              <a:xfrm rot="21477000" flipV="1">
                <a:off x="-1900080" y="222228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360 h 2802240"/>
                  <a:gd name="textAreaBottom" fmla="*/ 280296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7" name="Google Shape;221;p17"/>
            <p:cNvGrpSpPr/>
            <p:nvPr/>
          </p:nvGrpSpPr>
          <p:grpSpPr>
            <a:xfrm>
              <a:off x="7649640" y="1898280"/>
              <a:ext cx="4144320" cy="4131000"/>
              <a:chOff x="7649640" y="1898280"/>
              <a:chExt cx="4144320" cy="4131000"/>
            </a:xfrm>
          </p:grpSpPr>
          <p:sp>
            <p:nvSpPr>
              <p:cNvPr id="98" name="Google Shape;222;p17"/>
              <p:cNvSpPr/>
              <p:nvPr/>
            </p:nvSpPr>
            <p:spPr>
              <a:xfrm rot="10923000">
                <a:off x="7719480" y="196848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0 h 3990240"/>
                  <a:gd name="textAreaBottom" fmla="*/ 399060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9" name="Google Shape;223;p17"/>
              <p:cNvSpPr/>
              <p:nvPr/>
            </p:nvSpPr>
            <p:spPr>
              <a:xfrm rot="10923000">
                <a:off x="7811640" y="195984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0 h 3683520"/>
                  <a:gd name="textAreaBottom" fmla="*/ 368388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0" name="Google Shape;224;p17"/>
              <p:cNvSpPr/>
              <p:nvPr/>
            </p:nvSpPr>
            <p:spPr>
              <a:xfrm rot="10923000">
                <a:off x="8033760" y="213300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0 h 3310920"/>
                  <a:gd name="textAreaBottom" fmla="*/ 331128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" name="Google Shape;225;p17"/>
              <p:cNvSpPr/>
              <p:nvPr/>
            </p:nvSpPr>
            <p:spPr>
              <a:xfrm rot="10923000">
                <a:off x="8260560" y="2082240"/>
                <a:ext cx="2921760" cy="311688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0 h 3116880"/>
                  <a:gd name="textAreaBottom" fmla="*/ 3117240 h 311688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" name="Google Shape;226;p17"/>
              <p:cNvSpPr/>
              <p:nvPr/>
            </p:nvSpPr>
            <p:spPr>
              <a:xfrm rot="10923000">
                <a:off x="8431560" y="222300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0 h 2802240"/>
                  <a:gd name="textAreaBottom" fmla="*/ 280260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4320" y="463320"/>
            <a:ext cx="7695360" cy="55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4" name="Google Shape;235;p18"/>
          <p:cNvGrpSpPr/>
          <p:nvPr/>
        </p:nvGrpSpPr>
        <p:grpSpPr>
          <a:xfrm>
            <a:off x="-1542240" y="-2703960"/>
            <a:ext cx="4511160" cy="4503600"/>
            <a:chOff x="-1542240" y="-2703960"/>
            <a:chExt cx="4511160" cy="4503600"/>
          </a:xfrm>
        </p:grpSpPr>
        <p:sp>
          <p:nvSpPr>
            <p:cNvPr id="105" name="Google Shape;236;p18"/>
            <p:cNvSpPr/>
            <p:nvPr/>
          </p:nvSpPr>
          <p:spPr>
            <a:xfrm rot="9612000">
              <a:off x="-1050840" y="-2210040"/>
              <a:ext cx="3528720" cy="3516120"/>
            </a:xfrm>
            <a:custGeom>
              <a:avLst/>
              <a:gdLst>
                <a:gd name="textAreaLeft" fmla="*/ 0 w 3528720"/>
                <a:gd name="textAreaRight" fmla="*/ 3529080 w 3528720"/>
                <a:gd name="textAreaTop" fmla="*/ 0 h 3516120"/>
                <a:gd name="textAreaBottom" fmla="*/ 3516480 h 3516120"/>
              </a:gdLst>
              <a:ahLst/>
              <a:cxnLst/>
              <a:rect l="textAreaLeft" t="textAreaTop" r="textAreaRight" b="textAreaBottom"/>
              <a:pathLst>
                <a:path w="2529597" h="2482103">
                  <a:moveTo>
                    <a:pt x="1871817" y="2101425"/>
                  </a:moveTo>
                  <a:cubicBezTo>
                    <a:pt x="1863641" y="2111114"/>
                    <a:pt x="1855056" y="2120497"/>
                    <a:pt x="1846164" y="2129368"/>
                  </a:cubicBezTo>
                  <a:lnTo>
                    <a:pt x="1562137" y="2441103"/>
                  </a:lnTo>
                  <a:cubicBezTo>
                    <a:pt x="1562137" y="2441103"/>
                    <a:pt x="1553" y="1216047"/>
                    <a:pt x="817" y="1215464"/>
                  </a:cubicBezTo>
                  <a:cubicBezTo>
                    <a:pt x="-6327" y="1209853"/>
                    <a:pt x="35639" y="1124123"/>
                    <a:pt x="38807" y="1117327"/>
                  </a:cubicBezTo>
                  <a:cubicBezTo>
                    <a:pt x="76173" y="1037321"/>
                    <a:pt x="125047" y="962548"/>
                    <a:pt x="182772" y="895768"/>
                  </a:cubicBezTo>
                  <a:cubicBezTo>
                    <a:pt x="319236" y="737892"/>
                    <a:pt x="506873" y="633633"/>
                    <a:pt x="708217" y="583736"/>
                  </a:cubicBezTo>
                  <a:cubicBezTo>
                    <a:pt x="806436" y="559392"/>
                    <a:pt x="908641" y="546166"/>
                    <a:pt x="1009925" y="547270"/>
                  </a:cubicBezTo>
                  <a:cubicBezTo>
                    <a:pt x="1112130" y="548384"/>
                    <a:pt x="1216072" y="564256"/>
                    <a:pt x="1317459" y="544500"/>
                  </a:cubicBezTo>
                  <a:cubicBezTo>
                    <a:pt x="1374080" y="533442"/>
                    <a:pt x="1427534" y="510405"/>
                    <a:pt x="1471686" y="472763"/>
                  </a:cubicBezTo>
                  <a:cubicBezTo>
                    <a:pt x="1542412" y="412533"/>
                    <a:pt x="1585338" y="328818"/>
                    <a:pt x="1638279" y="254218"/>
                  </a:cubicBezTo>
                  <a:cubicBezTo>
                    <a:pt x="1688564" y="183544"/>
                    <a:pt x="1749990" y="120504"/>
                    <a:pt x="1823884" y="74563"/>
                  </a:cubicBezTo>
                  <a:cubicBezTo>
                    <a:pt x="2009896" y="-41000"/>
                    <a:pt x="2283702" y="-32200"/>
                    <a:pt x="2405224" y="171729"/>
                  </a:cubicBezTo>
                  <a:cubicBezTo>
                    <a:pt x="2523270" y="370016"/>
                    <a:pt x="2388360" y="633837"/>
                    <a:pt x="2253450" y="787931"/>
                  </a:cubicBezTo>
                  <a:cubicBezTo>
                    <a:pt x="2139492" y="918028"/>
                    <a:pt x="1932834" y="1025629"/>
                    <a:pt x="1888886" y="1204027"/>
                  </a:cubicBezTo>
                  <a:cubicBezTo>
                    <a:pt x="1871920" y="1273261"/>
                    <a:pt x="1888784" y="1355219"/>
                    <a:pt x="1907487" y="1426251"/>
                  </a:cubicBezTo>
                  <a:cubicBezTo>
                    <a:pt x="1912802" y="1446488"/>
                    <a:pt x="1918730" y="1467470"/>
                    <a:pt x="1924453" y="1487758"/>
                  </a:cubicBezTo>
                  <a:cubicBezTo>
                    <a:pt x="1947040" y="1567651"/>
                    <a:pt x="1970343" y="1650273"/>
                    <a:pt x="1976475" y="1742084"/>
                  </a:cubicBezTo>
                  <a:cubicBezTo>
                    <a:pt x="1985775" y="1881757"/>
                    <a:pt x="1948574" y="2009370"/>
                    <a:pt x="1871817" y="21014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6" name="Google Shape;237;p18"/>
            <p:cNvSpPr/>
            <p:nvPr/>
          </p:nvSpPr>
          <p:spPr>
            <a:xfrm rot="9612000">
              <a:off x="-936720" y="-2007720"/>
              <a:ext cx="3110400" cy="3246120"/>
            </a:xfrm>
            <a:custGeom>
              <a:avLst/>
              <a:gdLst>
                <a:gd name="textAreaLeft" fmla="*/ 0 w 3110400"/>
                <a:gd name="textAreaRight" fmla="*/ 3110760 w 3110400"/>
                <a:gd name="textAreaTop" fmla="*/ 0 h 3246120"/>
                <a:gd name="textAreaBottom" fmla="*/ 3246480 h 3246120"/>
              </a:gdLst>
              <a:ahLst/>
              <a:cxnLst/>
              <a:rect l="textAreaLeft" t="textAreaTop" r="textAreaRight" b="textAreaBottom"/>
              <a:pathLst>
                <a:path w="2338514" h="2345129">
                  <a:moveTo>
                    <a:pt x="1615306" y="1960108"/>
                  </a:moveTo>
                  <a:cubicBezTo>
                    <a:pt x="1617861" y="1957451"/>
                    <a:pt x="1355706" y="2244892"/>
                    <a:pt x="1348552" y="2253130"/>
                  </a:cubicBezTo>
                  <a:cubicBezTo>
                    <a:pt x="1348552" y="2253130"/>
                    <a:pt x="6399" y="1133099"/>
                    <a:pt x="6399" y="1133099"/>
                  </a:cubicBezTo>
                  <a:cubicBezTo>
                    <a:pt x="-39766" y="896249"/>
                    <a:pt x="168823" y="666647"/>
                    <a:pt x="471635" y="572015"/>
                  </a:cubicBezTo>
                  <a:cubicBezTo>
                    <a:pt x="749632" y="467634"/>
                    <a:pt x="1062379" y="669549"/>
                    <a:pt x="1306137" y="522221"/>
                  </a:cubicBezTo>
                  <a:cubicBezTo>
                    <a:pt x="1433074" y="423083"/>
                    <a:pt x="1479885" y="306957"/>
                    <a:pt x="1577797" y="180469"/>
                  </a:cubicBezTo>
                  <a:cubicBezTo>
                    <a:pt x="1725891" y="-14947"/>
                    <a:pt x="2031790" y="-91999"/>
                    <a:pt x="2137776" y="157095"/>
                  </a:cubicBezTo>
                  <a:cubicBezTo>
                    <a:pt x="2298748" y="608298"/>
                    <a:pt x="1410692" y="844636"/>
                    <a:pt x="1660378" y="1404749"/>
                  </a:cubicBezTo>
                  <a:cubicBezTo>
                    <a:pt x="1681228" y="1481944"/>
                    <a:pt x="1702793" y="1561755"/>
                    <a:pt x="1707494" y="1647209"/>
                  </a:cubicBezTo>
                  <a:cubicBezTo>
                    <a:pt x="1714240" y="1769691"/>
                    <a:pt x="1681432" y="1880808"/>
                    <a:pt x="1615306" y="1960108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" name="Google Shape;238;p18"/>
            <p:cNvSpPr/>
            <p:nvPr/>
          </p:nvSpPr>
          <p:spPr>
            <a:xfrm rot="9612000">
              <a:off x="-752040" y="-1887480"/>
              <a:ext cx="2898360" cy="2917800"/>
            </a:xfrm>
            <a:custGeom>
              <a:avLst/>
              <a:gdLst>
                <a:gd name="textAreaLeft" fmla="*/ 0 w 2898360"/>
                <a:gd name="textAreaRight" fmla="*/ 2898720 w 2898360"/>
                <a:gd name="textAreaTop" fmla="*/ 0 h 2917800"/>
                <a:gd name="textAreaBottom" fmla="*/ 2918160 h 2917800"/>
              </a:gdLst>
              <a:ahLst/>
              <a:cxnLst/>
              <a:rect l="textAreaLeft" t="textAreaTop" r="textAreaRight" b="textAreaBottom"/>
              <a:pathLst>
                <a:path w="2083117" h="2107931">
                  <a:moveTo>
                    <a:pt x="1716202" y="18506"/>
                  </a:moveTo>
                  <a:cubicBezTo>
                    <a:pt x="1477451" y="105411"/>
                    <a:pt x="1433912" y="445109"/>
                    <a:pt x="1219384" y="554887"/>
                  </a:cubicBezTo>
                  <a:cubicBezTo>
                    <a:pt x="1163581" y="578128"/>
                    <a:pt x="1104097" y="568480"/>
                    <a:pt x="1046455" y="558781"/>
                  </a:cubicBezTo>
                  <a:cubicBezTo>
                    <a:pt x="646527" y="447531"/>
                    <a:pt x="280368" y="593561"/>
                    <a:pt x="0" y="935252"/>
                  </a:cubicBezTo>
                  <a:cubicBezTo>
                    <a:pt x="84340" y="914249"/>
                    <a:pt x="1235635" y="1923919"/>
                    <a:pt x="1318523" y="1982258"/>
                  </a:cubicBezTo>
                  <a:cubicBezTo>
                    <a:pt x="1318523" y="1982268"/>
                    <a:pt x="1459565" y="2021443"/>
                    <a:pt x="1459565" y="2021443"/>
                  </a:cubicBezTo>
                  <a:cubicBezTo>
                    <a:pt x="1788256" y="1693754"/>
                    <a:pt x="1445155" y="1287715"/>
                    <a:pt x="1511588" y="969113"/>
                  </a:cubicBezTo>
                  <a:cubicBezTo>
                    <a:pt x="1538366" y="862309"/>
                    <a:pt x="1614815" y="774178"/>
                    <a:pt x="1695658" y="698526"/>
                  </a:cubicBezTo>
                  <a:cubicBezTo>
                    <a:pt x="1776400" y="622863"/>
                    <a:pt x="1865216" y="553753"/>
                    <a:pt x="1929400" y="463578"/>
                  </a:cubicBezTo>
                  <a:cubicBezTo>
                    <a:pt x="2083117" y="281479"/>
                    <a:pt x="2018830" y="-86488"/>
                    <a:pt x="1716202" y="18506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8" name="Google Shape;239;p18"/>
            <p:cNvSpPr/>
            <p:nvPr/>
          </p:nvSpPr>
          <p:spPr>
            <a:xfrm rot="9612000">
              <a:off x="-603360" y="-1937160"/>
              <a:ext cx="2574720" cy="2746800"/>
            </a:xfrm>
            <a:custGeom>
              <a:avLst/>
              <a:gdLst>
                <a:gd name="textAreaLeft" fmla="*/ 0 w 2574720"/>
                <a:gd name="textAreaRight" fmla="*/ 2575080 w 2574720"/>
                <a:gd name="textAreaTop" fmla="*/ 0 h 2746800"/>
                <a:gd name="textAreaBottom" fmla="*/ 2747160 h 2746800"/>
              </a:gdLst>
              <a:ahLst/>
              <a:cxnLst/>
              <a:rect l="textAreaLeft" t="textAreaTop" r="textAreaRight" b="textAreaBottom"/>
              <a:pathLst>
                <a:path w="1803800" h="1929186">
                  <a:moveTo>
                    <a:pt x="1220621" y="1816904"/>
                  </a:moveTo>
                  <a:lnTo>
                    <a:pt x="65748" y="853185"/>
                  </a:lnTo>
                  <a:lnTo>
                    <a:pt x="0" y="820572"/>
                  </a:lnTo>
                  <a:cubicBezTo>
                    <a:pt x="59544" y="760353"/>
                    <a:pt x="136402" y="694114"/>
                    <a:pt x="228622" y="638453"/>
                  </a:cubicBezTo>
                  <a:cubicBezTo>
                    <a:pt x="391128" y="540296"/>
                    <a:pt x="560583" y="499997"/>
                    <a:pt x="732287" y="518690"/>
                  </a:cubicBezTo>
                  <a:cubicBezTo>
                    <a:pt x="739748" y="519497"/>
                    <a:pt x="746186" y="519446"/>
                    <a:pt x="749968" y="519405"/>
                  </a:cubicBezTo>
                  <a:lnTo>
                    <a:pt x="751296" y="519395"/>
                  </a:lnTo>
                  <a:cubicBezTo>
                    <a:pt x="779096" y="520213"/>
                    <a:pt x="807714" y="522880"/>
                    <a:pt x="838069" y="525701"/>
                  </a:cubicBezTo>
                  <a:cubicBezTo>
                    <a:pt x="927395" y="534000"/>
                    <a:pt x="1028578" y="543403"/>
                    <a:pt x="1126899" y="502449"/>
                  </a:cubicBezTo>
                  <a:cubicBezTo>
                    <a:pt x="1188017" y="477000"/>
                    <a:pt x="1242697" y="434626"/>
                    <a:pt x="1294208" y="372915"/>
                  </a:cubicBezTo>
                  <a:cubicBezTo>
                    <a:pt x="1336112" y="322692"/>
                    <a:pt x="1369430" y="267900"/>
                    <a:pt x="1401728" y="214907"/>
                  </a:cubicBezTo>
                  <a:lnTo>
                    <a:pt x="1402954" y="212944"/>
                  </a:lnTo>
                  <a:cubicBezTo>
                    <a:pt x="1425030" y="176713"/>
                    <a:pt x="1446391" y="146225"/>
                    <a:pt x="1468569" y="119764"/>
                  </a:cubicBezTo>
                  <a:cubicBezTo>
                    <a:pt x="1512006" y="67660"/>
                    <a:pt x="1556670" y="32747"/>
                    <a:pt x="1605012" y="13022"/>
                  </a:cubicBezTo>
                  <a:cubicBezTo>
                    <a:pt x="1696997" y="-24447"/>
                    <a:pt x="1754129" y="25062"/>
                    <a:pt x="1776921" y="83880"/>
                  </a:cubicBezTo>
                  <a:cubicBezTo>
                    <a:pt x="1803800" y="153185"/>
                    <a:pt x="1768029" y="259386"/>
                    <a:pt x="1718767" y="328456"/>
                  </a:cubicBezTo>
                  <a:cubicBezTo>
                    <a:pt x="1711203" y="339065"/>
                    <a:pt x="1702822" y="349929"/>
                    <a:pt x="1693727" y="360732"/>
                  </a:cubicBezTo>
                  <a:cubicBezTo>
                    <a:pt x="1693727" y="360732"/>
                    <a:pt x="1693727" y="360732"/>
                    <a:pt x="1693727" y="360743"/>
                  </a:cubicBezTo>
                  <a:cubicBezTo>
                    <a:pt x="1654582" y="407665"/>
                    <a:pt x="1607567" y="449783"/>
                    <a:pt x="1557794" y="494375"/>
                  </a:cubicBezTo>
                  <a:cubicBezTo>
                    <a:pt x="1537865" y="512251"/>
                    <a:pt x="1517219" y="530750"/>
                    <a:pt x="1496983" y="549668"/>
                  </a:cubicBezTo>
                  <a:cubicBezTo>
                    <a:pt x="1460291" y="583968"/>
                    <a:pt x="1429936" y="615702"/>
                    <a:pt x="1404078" y="646681"/>
                  </a:cubicBezTo>
                  <a:cubicBezTo>
                    <a:pt x="1343777" y="719021"/>
                    <a:pt x="1305349" y="790340"/>
                    <a:pt x="1286747" y="864704"/>
                  </a:cubicBezTo>
                  <a:cubicBezTo>
                    <a:pt x="1257824" y="980144"/>
                    <a:pt x="1280411" y="1096770"/>
                    <a:pt x="1303407" y="1185484"/>
                  </a:cubicBezTo>
                  <a:cubicBezTo>
                    <a:pt x="1308721" y="1206333"/>
                    <a:pt x="1314547" y="1227122"/>
                    <a:pt x="1320066" y="1247225"/>
                  </a:cubicBezTo>
                  <a:cubicBezTo>
                    <a:pt x="1338769" y="1314711"/>
                    <a:pt x="1356451" y="1378456"/>
                    <a:pt x="1360335" y="1442058"/>
                  </a:cubicBezTo>
                  <a:cubicBezTo>
                    <a:pt x="1361254" y="1457450"/>
                    <a:pt x="1363298" y="1474518"/>
                    <a:pt x="1365445" y="1492578"/>
                  </a:cubicBezTo>
                  <a:cubicBezTo>
                    <a:pt x="1376994" y="1587782"/>
                    <a:pt x="1397435" y="1785517"/>
                    <a:pt x="1298807" y="1904739"/>
                  </a:cubicBezTo>
                  <a:lnTo>
                    <a:pt x="1220621" y="1816904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9" name="Google Shape;240;p18"/>
            <p:cNvSpPr/>
            <p:nvPr/>
          </p:nvSpPr>
          <p:spPr>
            <a:xfrm rot="9612000">
              <a:off x="-459000" y="-1816920"/>
              <a:ext cx="2301840" cy="2469240"/>
            </a:xfrm>
            <a:custGeom>
              <a:avLst/>
              <a:gdLst>
                <a:gd name="textAreaLeft" fmla="*/ 0 w 2301840"/>
                <a:gd name="textAreaRight" fmla="*/ 2302200 w 2301840"/>
                <a:gd name="textAreaTop" fmla="*/ 0 h 2469240"/>
                <a:gd name="textAreaBottom" fmla="*/ 2469600 h 2469240"/>
              </a:gdLst>
              <a:ahLst/>
              <a:cxnLst/>
              <a:rect l="textAreaLeft" t="textAreaTop" r="textAreaRight" b="textAreaBottom"/>
              <a:pathLst>
                <a:path w="1646059" h="1779476">
                  <a:moveTo>
                    <a:pt x="0" y="764977"/>
                  </a:moveTo>
                  <a:cubicBezTo>
                    <a:pt x="440145" y="255047"/>
                    <a:pt x="940642" y="863461"/>
                    <a:pt x="1312667" y="253166"/>
                  </a:cubicBezTo>
                  <a:cubicBezTo>
                    <a:pt x="1353344" y="191496"/>
                    <a:pt x="1384721" y="122998"/>
                    <a:pt x="1434903" y="67920"/>
                  </a:cubicBezTo>
                  <a:cubicBezTo>
                    <a:pt x="1550088" y="-65150"/>
                    <a:pt x="1646059" y="13588"/>
                    <a:pt x="1566952" y="163788"/>
                  </a:cubicBezTo>
                  <a:cubicBezTo>
                    <a:pt x="1530158" y="234350"/>
                    <a:pt x="1467813" y="287855"/>
                    <a:pt x="1409863" y="340490"/>
                  </a:cubicBezTo>
                  <a:cubicBezTo>
                    <a:pt x="1270354" y="459967"/>
                    <a:pt x="1129005" y="596533"/>
                    <a:pt x="1080662" y="779571"/>
                  </a:cubicBezTo>
                  <a:cubicBezTo>
                    <a:pt x="991949" y="1097694"/>
                    <a:pt x="1248380" y="1402284"/>
                    <a:pt x="1137692" y="1714326"/>
                  </a:cubicBezTo>
                  <a:lnTo>
                    <a:pt x="0" y="76497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71" y="1100254"/>
            <a:ext cx="3935693" cy="3159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09270" y="-108489"/>
            <a:ext cx="6145078" cy="533141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88799" y="2196222"/>
            <a:ext cx="4386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Table of contents</a:t>
            </a:r>
            <a:endParaRPr lang="en-US" sz="3200" b="1" dirty="0"/>
          </a:p>
        </p:txBody>
      </p:sp>
      <p:sp>
        <p:nvSpPr>
          <p:cNvPr id="6" name="Oval 5"/>
          <p:cNvSpPr/>
          <p:nvPr/>
        </p:nvSpPr>
        <p:spPr>
          <a:xfrm>
            <a:off x="697425" y="1278610"/>
            <a:ext cx="798162" cy="7749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206950" y="2557219"/>
            <a:ext cx="798162" cy="7749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02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831835" y="3882494"/>
            <a:ext cx="798162" cy="77491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94872" y="1094726"/>
            <a:ext cx="1072088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995"/>
              </a:lnSpc>
            </a:pPr>
            <a:r>
              <a:rPr lang="en-US" spc="-85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The team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7186" y="2488610"/>
            <a:ext cx="1029449" cy="72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995"/>
              </a:lnSpc>
            </a:pPr>
            <a:r>
              <a:rPr lang="en-US" spc="-85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The Task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66960" y="3741593"/>
            <a:ext cx="1400383" cy="7219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995"/>
              </a:lnSpc>
            </a:pPr>
            <a:r>
              <a:rPr lang="en-US" spc="-85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2403701" y="965062"/>
            <a:ext cx="4314600" cy="73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Our Team</a:t>
            </a:r>
            <a:b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</a:br>
            <a:endParaRPr lang="fr-FR" sz="4200" b="0" strike="noStrike" spc="-1" dirty="0">
              <a:solidFill>
                <a:schemeClr val="bg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4" name="Freeform 24"/>
          <p:cNvSpPr/>
          <p:nvPr/>
        </p:nvSpPr>
        <p:spPr>
          <a:xfrm>
            <a:off x="340964" y="1871982"/>
            <a:ext cx="1650568" cy="1839863"/>
          </a:xfrm>
          <a:custGeom>
            <a:avLst/>
            <a:gdLst/>
            <a:ahLst/>
            <a:cxnLst/>
            <a:rect l="l" t="t" r="r" b="b"/>
            <a:pathLst>
              <a:path w="3296071" h="3168869">
                <a:moveTo>
                  <a:pt x="0" y="0"/>
                </a:moveTo>
                <a:lnTo>
                  <a:pt x="3296071" y="0"/>
                </a:lnTo>
                <a:lnTo>
                  <a:pt x="3296071" y="3168869"/>
                </a:lnTo>
                <a:lnTo>
                  <a:pt x="0" y="31688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408" r="-11160"/>
            </a:stretch>
          </a:blipFill>
        </p:spPr>
      </p:sp>
      <p:sp>
        <p:nvSpPr>
          <p:cNvPr id="5" name="Freeform 26"/>
          <p:cNvSpPr/>
          <p:nvPr/>
        </p:nvSpPr>
        <p:spPr>
          <a:xfrm>
            <a:off x="2588218" y="1871982"/>
            <a:ext cx="1650568" cy="1809134"/>
          </a:xfrm>
          <a:custGeom>
            <a:avLst/>
            <a:gdLst/>
            <a:ahLst/>
            <a:cxnLst/>
            <a:rect l="l" t="t" r="r" b="b"/>
            <a:pathLst>
              <a:path w="3294836" h="3168869">
                <a:moveTo>
                  <a:pt x="0" y="0"/>
                </a:moveTo>
                <a:lnTo>
                  <a:pt x="3294836" y="0"/>
                </a:lnTo>
                <a:lnTo>
                  <a:pt x="3294836" y="3168869"/>
                </a:lnTo>
                <a:lnTo>
                  <a:pt x="0" y="31688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51" t="-10533" b="-15504"/>
            </a:stretch>
          </a:blipFill>
        </p:spPr>
      </p:sp>
      <p:grpSp>
        <p:nvGrpSpPr>
          <p:cNvPr id="6" name="Group 5"/>
          <p:cNvGrpSpPr/>
          <p:nvPr/>
        </p:nvGrpSpPr>
        <p:grpSpPr>
          <a:xfrm>
            <a:off x="340965" y="3711845"/>
            <a:ext cx="1650568" cy="543288"/>
            <a:chOff x="0" y="0"/>
            <a:chExt cx="922973" cy="265132"/>
          </a:xfrm>
          <a:solidFill>
            <a:schemeClr val="bg2">
              <a:lumMod val="50000"/>
            </a:schemeClr>
          </a:solidFill>
        </p:grpSpPr>
        <p:sp>
          <p:nvSpPr>
            <p:cNvPr id="7" name="Freeform 6"/>
            <p:cNvSpPr/>
            <p:nvPr/>
          </p:nvSpPr>
          <p:spPr>
            <a:xfrm>
              <a:off x="0" y="0"/>
              <a:ext cx="922973" cy="265132"/>
            </a:xfrm>
            <a:custGeom>
              <a:avLst/>
              <a:gdLst/>
              <a:ahLst/>
              <a:cxnLst/>
              <a:rect l="l" t="t" r="r" b="b"/>
              <a:pathLst>
                <a:path w="922973" h="265132">
                  <a:moveTo>
                    <a:pt x="0" y="0"/>
                  </a:moveTo>
                  <a:lnTo>
                    <a:pt x="922973" y="0"/>
                  </a:lnTo>
                  <a:lnTo>
                    <a:pt x="922973" y="265132"/>
                  </a:lnTo>
                  <a:lnTo>
                    <a:pt x="0" y="265132"/>
                  </a:ln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</p:sp>
        <p:sp>
          <p:nvSpPr>
            <p:cNvPr id="8" name="TextBox 7"/>
            <p:cNvSpPr txBox="1"/>
            <p:nvPr/>
          </p:nvSpPr>
          <p:spPr>
            <a:xfrm>
              <a:off x="0" y="-38100"/>
              <a:ext cx="922973" cy="30323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588218" y="3759188"/>
            <a:ext cx="1650568" cy="543288"/>
            <a:chOff x="0" y="0"/>
            <a:chExt cx="922973" cy="265132"/>
          </a:xfrm>
          <a:solidFill>
            <a:schemeClr val="bg2">
              <a:lumMod val="50000"/>
            </a:schemeClr>
          </a:solidFill>
        </p:grpSpPr>
        <p:sp>
          <p:nvSpPr>
            <p:cNvPr id="10" name="Freeform 9"/>
            <p:cNvSpPr/>
            <p:nvPr/>
          </p:nvSpPr>
          <p:spPr>
            <a:xfrm>
              <a:off x="0" y="0"/>
              <a:ext cx="922973" cy="265132"/>
            </a:xfrm>
            <a:custGeom>
              <a:avLst/>
              <a:gdLst/>
              <a:ahLst/>
              <a:cxnLst/>
              <a:rect l="l" t="t" r="r" b="b"/>
              <a:pathLst>
                <a:path w="922973" h="265132">
                  <a:moveTo>
                    <a:pt x="0" y="0"/>
                  </a:moveTo>
                  <a:lnTo>
                    <a:pt x="922973" y="0"/>
                  </a:lnTo>
                  <a:lnTo>
                    <a:pt x="922973" y="265132"/>
                  </a:lnTo>
                  <a:lnTo>
                    <a:pt x="0" y="265132"/>
                  </a:ln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</p:sp>
        <p:sp>
          <p:nvSpPr>
            <p:cNvPr id="11" name="TextBox 10"/>
            <p:cNvSpPr txBox="1"/>
            <p:nvPr/>
          </p:nvSpPr>
          <p:spPr>
            <a:xfrm>
              <a:off x="0" y="-38100"/>
              <a:ext cx="922973" cy="30323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4949" y="3661500"/>
            <a:ext cx="170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pc="33" dirty="0" smtClean="0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Gabriela </a:t>
            </a:r>
            <a:r>
              <a:rPr lang="en-US" sz="900" b="1" spc="33" dirty="0" err="1" smtClean="0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Badalova</a:t>
            </a:r>
            <a:r>
              <a:rPr lang="en-US" sz="900" b="1" spc="33" dirty="0" smtClean="0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 9b</a:t>
            </a:r>
          </a:p>
          <a:p>
            <a:endParaRPr lang="en-US" sz="900" b="1" dirty="0"/>
          </a:p>
        </p:txBody>
      </p:sp>
      <p:sp>
        <p:nvSpPr>
          <p:cNvPr id="3" name="Rectangle 2"/>
          <p:cNvSpPr/>
          <p:nvPr/>
        </p:nvSpPr>
        <p:spPr>
          <a:xfrm>
            <a:off x="719034" y="3779343"/>
            <a:ext cx="863955" cy="33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223"/>
              </a:lnSpc>
            </a:pPr>
            <a:r>
              <a:rPr lang="en-US" sz="900" spc="-31" dirty="0" smtClean="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Scrum Trainer</a:t>
            </a:r>
            <a:endParaRPr lang="en-US" sz="900" spc="-31" dirty="0">
              <a:solidFill>
                <a:srgbClr val="FDFDF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35084" y="3569992"/>
            <a:ext cx="1556836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223"/>
              </a:lnSpc>
            </a:pPr>
            <a:r>
              <a:rPr lang="en-US" sz="900" b="1" spc="30" dirty="0" err="1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Emanuela</a:t>
            </a:r>
            <a:r>
              <a:rPr lang="en-US" sz="900" b="1" spc="30" dirty="0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900" b="1" spc="30" dirty="0" err="1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Mancheva</a:t>
            </a:r>
            <a:r>
              <a:rPr lang="en-US" sz="900" b="1" spc="30" dirty="0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 9a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06238" y="3804565"/>
            <a:ext cx="614527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223"/>
              </a:lnSpc>
            </a:pPr>
            <a:r>
              <a:rPr lang="en-US" sz="900" spc="-31" dirty="0" smtClean="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Designer</a:t>
            </a:r>
            <a:endParaRPr lang="en-US" sz="900" spc="-31" dirty="0">
              <a:solidFill>
                <a:srgbClr val="FDFDF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AutoShape 2" descr="Калоян Радославов Колев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Любомир Тодоров Имелов"/>
          <p:cNvSpPr>
            <a:spLocks noChangeAspect="1" noChangeArrowheads="1"/>
          </p:cNvSpPr>
          <p:nvPr/>
        </p:nvSpPr>
        <p:spPr bwMode="auto">
          <a:xfrm>
            <a:off x="5189941" y="273066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5"/>
          <p:cNvSpPr/>
          <p:nvPr/>
        </p:nvSpPr>
        <p:spPr>
          <a:xfrm>
            <a:off x="4671065" y="1898721"/>
            <a:ext cx="1647352" cy="1813124"/>
          </a:xfrm>
          <a:custGeom>
            <a:avLst/>
            <a:gdLst/>
            <a:ahLst/>
            <a:cxnLst/>
            <a:rect l="l" t="t" r="r" b="b"/>
            <a:pathLst>
              <a:path w="3294836" h="3168869">
                <a:moveTo>
                  <a:pt x="0" y="0"/>
                </a:moveTo>
                <a:lnTo>
                  <a:pt x="3294836" y="0"/>
                </a:lnTo>
                <a:lnTo>
                  <a:pt x="3294836" y="3168869"/>
                </a:lnTo>
                <a:lnTo>
                  <a:pt x="0" y="31688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1695" r="-9567"/>
            </a:stretch>
          </a:blipFill>
        </p:spPr>
      </p:sp>
      <p:grpSp>
        <p:nvGrpSpPr>
          <p:cNvPr id="18" name="Group 17"/>
          <p:cNvGrpSpPr/>
          <p:nvPr/>
        </p:nvGrpSpPr>
        <p:grpSpPr>
          <a:xfrm>
            <a:off x="4657241" y="3757222"/>
            <a:ext cx="1650568" cy="543288"/>
            <a:chOff x="0" y="0"/>
            <a:chExt cx="922973" cy="265132"/>
          </a:xfrm>
          <a:solidFill>
            <a:schemeClr val="bg2">
              <a:lumMod val="50000"/>
            </a:schemeClr>
          </a:solidFill>
        </p:grpSpPr>
        <p:sp>
          <p:nvSpPr>
            <p:cNvPr id="19" name="Freeform 18"/>
            <p:cNvSpPr/>
            <p:nvPr/>
          </p:nvSpPr>
          <p:spPr>
            <a:xfrm>
              <a:off x="0" y="0"/>
              <a:ext cx="922973" cy="265132"/>
            </a:xfrm>
            <a:custGeom>
              <a:avLst/>
              <a:gdLst/>
              <a:ahLst/>
              <a:cxnLst/>
              <a:rect l="l" t="t" r="r" b="b"/>
              <a:pathLst>
                <a:path w="922973" h="265132">
                  <a:moveTo>
                    <a:pt x="0" y="0"/>
                  </a:moveTo>
                  <a:lnTo>
                    <a:pt x="922973" y="0"/>
                  </a:lnTo>
                  <a:lnTo>
                    <a:pt x="922973" y="265132"/>
                  </a:lnTo>
                  <a:lnTo>
                    <a:pt x="0" y="265132"/>
                  </a:ln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</p:sp>
        <p:sp>
          <p:nvSpPr>
            <p:cNvPr id="20" name="TextBox 19"/>
            <p:cNvSpPr txBox="1"/>
            <p:nvPr/>
          </p:nvSpPr>
          <p:spPr>
            <a:xfrm>
              <a:off x="0" y="-38100"/>
              <a:ext cx="922973" cy="30323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835471" y="3711845"/>
            <a:ext cx="1371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Poppins" panose="020B0604020202020204" charset="0"/>
                <a:cs typeface="Poppins" panose="020B0604020202020204" charset="0"/>
              </a:rPr>
              <a:t>Kaloqn</a:t>
            </a:r>
            <a:r>
              <a:rPr lang="en-US" sz="900" b="1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900" b="1" dirty="0" err="1" smtClean="0">
                <a:latin typeface="Poppins" panose="020B0604020202020204" charset="0"/>
                <a:cs typeface="Poppins" panose="020B0604020202020204" charset="0"/>
              </a:rPr>
              <a:t>Kolev</a:t>
            </a:r>
            <a:r>
              <a:rPr lang="en-US" sz="900" b="1" dirty="0" smtClean="0">
                <a:latin typeface="Poppins" panose="020B0604020202020204" charset="0"/>
                <a:cs typeface="Poppins" panose="020B0604020202020204" charset="0"/>
              </a:rPr>
              <a:t> 9a</a:t>
            </a:r>
          </a:p>
          <a:p>
            <a:pPr algn="ctr"/>
            <a:endParaRPr lang="en-US" sz="900" b="1" dirty="0" smtClean="0">
              <a:latin typeface="Poppins" panose="020B0604020202020204" charset="0"/>
              <a:cs typeface="Poppins" panose="020B0604020202020204" charset="0"/>
            </a:endParaRPr>
          </a:p>
          <a:p>
            <a:pPr algn="ctr"/>
            <a:r>
              <a:rPr lang="en-US" sz="900" dirty="0" smtClean="0">
                <a:latin typeface="Poppins" panose="020B0604020202020204" charset="0"/>
                <a:cs typeface="Poppins" panose="020B0604020202020204" charset="0"/>
              </a:rPr>
              <a:t>Back-end developer</a:t>
            </a:r>
            <a:endParaRPr lang="en-US" sz="900" dirty="0">
              <a:latin typeface="Poppins" panose="020B0604020202020204" charset="0"/>
              <a:cs typeface="Poppins" panose="020B060402020202020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96" y="1888329"/>
            <a:ext cx="1664393" cy="1807168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6764521" y="3742125"/>
            <a:ext cx="1650568" cy="543288"/>
            <a:chOff x="0" y="0"/>
            <a:chExt cx="922973" cy="265132"/>
          </a:xfrm>
          <a:solidFill>
            <a:schemeClr val="bg2">
              <a:lumMod val="50000"/>
            </a:schemeClr>
          </a:solidFill>
        </p:grpSpPr>
        <p:sp>
          <p:nvSpPr>
            <p:cNvPr id="27" name="Freeform 26"/>
            <p:cNvSpPr/>
            <p:nvPr/>
          </p:nvSpPr>
          <p:spPr>
            <a:xfrm>
              <a:off x="0" y="0"/>
              <a:ext cx="922973" cy="265132"/>
            </a:xfrm>
            <a:custGeom>
              <a:avLst/>
              <a:gdLst/>
              <a:ahLst/>
              <a:cxnLst/>
              <a:rect l="l" t="t" r="r" b="b"/>
              <a:pathLst>
                <a:path w="922973" h="265132">
                  <a:moveTo>
                    <a:pt x="0" y="0"/>
                  </a:moveTo>
                  <a:lnTo>
                    <a:pt x="922973" y="0"/>
                  </a:lnTo>
                  <a:lnTo>
                    <a:pt x="922973" y="265132"/>
                  </a:lnTo>
                  <a:lnTo>
                    <a:pt x="0" y="265132"/>
                  </a:lnTo>
                  <a:close/>
                </a:path>
              </a:pathLst>
            </a:custGeom>
            <a:grpFill/>
            <a:ln cap="sq">
              <a:noFill/>
              <a:prstDash val="solid"/>
              <a:miter/>
            </a:ln>
          </p:spPr>
        </p:sp>
        <p:sp>
          <p:nvSpPr>
            <p:cNvPr id="28" name="TextBox 27"/>
            <p:cNvSpPr txBox="1"/>
            <p:nvPr/>
          </p:nvSpPr>
          <p:spPr>
            <a:xfrm>
              <a:off x="0" y="-38100"/>
              <a:ext cx="922973" cy="303232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971637" y="3734928"/>
            <a:ext cx="1236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err="1" smtClean="0">
                <a:latin typeface="Poppins" panose="020B0604020202020204" charset="0"/>
                <a:cs typeface="Poppins" panose="020B0604020202020204" charset="0"/>
              </a:rPr>
              <a:t>Lubomir</a:t>
            </a:r>
            <a:r>
              <a:rPr lang="en-US" sz="900" b="1" dirty="0" smtClean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900" b="1" dirty="0" err="1" smtClean="0">
                <a:latin typeface="Poppins" panose="020B0604020202020204" charset="0"/>
                <a:cs typeface="Poppins" panose="020B0604020202020204" charset="0"/>
              </a:rPr>
              <a:t>Imelov</a:t>
            </a:r>
            <a:r>
              <a:rPr lang="en-US" sz="900" b="1" dirty="0"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en-US" sz="900" b="1" dirty="0" smtClean="0">
                <a:latin typeface="Poppins" panose="020B0604020202020204" charset="0"/>
                <a:cs typeface="Poppins" panose="020B0604020202020204" charset="0"/>
              </a:rPr>
              <a:t>9b</a:t>
            </a:r>
            <a:endParaRPr lang="en-US" sz="900" b="1" dirty="0"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27003" y="3974733"/>
            <a:ext cx="15188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>
                <a:latin typeface="Poppins" panose="020B0604020202020204" charset="0"/>
                <a:cs typeface="Poppins" panose="020B0604020202020204" charset="0"/>
              </a:rPr>
              <a:t>Front-end developer</a:t>
            </a:r>
            <a:endParaRPr lang="en-US" sz="900" dirty="0">
              <a:latin typeface="Poppins" panose="020B0604020202020204" charset="0"/>
              <a:cs typeface="Poppins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2419200" y="740337"/>
            <a:ext cx="4314600" cy="73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algn="ctr">
              <a:lnSpc>
                <a:spcPts val="6300"/>
              </a:lnSpc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The Task</a:t>
            </a:r>
          </a:p>
        </p:txBody>
      </p:sp>
      <p:sp>
        <p:nvSpPr>
          <p:cNvPr id="348" name="PlaceHolder 2"/>
          <p:cNvSpPr>
            <a:spLocks noGrp="1"/>
          </p:cNvSpPr>
          <p:nvPr>
            <p:ph type="subTitle"/>
          </p:nvPr>
        </p:nvSpPr>
        <p:spPr>
          <a:xfrm>
            <a:off x="1875295" y="2146516"/>
            <a:ext cx="5524932" cy="142730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OpenSymbol"/>
              </a:rPr>
              <a:t>An app in which you click whether you are a parent or a student, if you are a student, you have to choose which class and which subject you want and some pages from a textbook or something to read, then it refers you to a test to solve and then the grade from the test is automatically entered into the application, and if you are a parent, you can just see the child's grades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2333960" y="445869"/>
            <a:ext cx="4314600" cy="73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Technologies​</a:t>
            </a:r>
            <a:endParaRPr lang="fr-FR" sz="4200" b="1" strike="noStrike" spc="-1" dirty="0">
              <a:solidFill>
                <a:schemeClr val="bg1">
                  <a:lumMod val="50000"/>
                  <a:lumOff val="50000"/>
                </a:schemeClr>
              </a:solidFill>
              <a:latin typeface="Arial"/>
            </a:endParaRPr>
          </a:p>
        </p:txBody>
      </p:sp>
      <p:grpSp>
        <p:nvGrpSpPr>
          <p:cNvPr id="7" name="Group 3"/>
          <p:cNvGrpSpPr/>
          <p:nvPr/>
        </p:nvGrpSpPr>
        <p:grpSpPr>
          <a:xfrm>
            <a:off x="922149" y="1278611"/>
            <a:ext cx="1764434" cy="3587858"/>
            <a:chOff x="0" y="0"/>
            <a:chExt cx="1416547" cy="2013207"/>
          </a:xfrm>
        </p:grpSpPr>
        <p:sp>
          <p:nvSpPr>
            <p:cNvPr id="8" name="Freeform 4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733921"/>
              </a:solidFill>
              <a:prstDash val="solid"/>
              <a:round/>
            </a:ln>
          </p:spPr>
        </p:sp>
        <p:sp>
          <p:nvSpPr>
            <p:cNvPr id="9" name="TextBox 5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3"/>
          <p:cNvGrpSpPr/>
          <p:nvPr/>
        </p:nvGrpSpPr>
        <p:grpSpPr>
          <a:xfrm>
            <a:off x="3574942" y="1278612"/>
            <a:ext cx="1764434" cy="3555738"/>
            <a:chOff x="0" y="0"/>
            <a:chExt cx="1416547" cy="2013207"/>
          </a:xfrm>
        </p:grpSpPr>
        <p:sp>
          <p:nvSpPr>
            <p:cNvPr id="11" name="Freeform 4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733921"/>
              </a:solidFill>
              <a:prstDash val="solid"/>
              <a:round/>
            </a:ln>
          </p:spPr>
        </p:sp>
        <p:sp>
          <p:nvSpPr>
            <p:cNvPr id="12" name="TextBox 5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3"/>
          <p:cNvGrpSpPr/>
          <p:nvPr/>
        </p:nvGrpSpPr>
        <p:grpSpPr>
          <a:xfrm>
            <a:off x="6227736" y="1278612"/>
            <a:ext cx="1764434" cy="3587856"/>
            <a:chOff x="0" y="0"/>
            <a:chExt cx="1416547" cy="2013207"/>
          </a:xfrm>
        </p:grpSpPr>
        <p:sp>
          <p:nvSpPr>
            <p:cNvPr id="14" name="Freeform 4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733921"/>
              </a:solidFill>
              <a:prstDash val="solid"/>
              <a:round/>
            </a:ln>
          </p:spPr>
        </p:sp>
        <p:sp>
          <p:nvSpPr>
            <p:cNvPr id="15" name="TextBox 5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4"/>
          <p:cNvSpPr/>
          <p:nvPr/>
        </p:nvSpPr>
        <p:spPr>
          <a:xfrm>
            <a:off x="1250455" y="1375873"/>
            <a:ext cx="1107821" cy="1021765"/>
          </a:xfrm>
          <a:custGeom>
            <a:avLst/>
            <a:gdLst/>
            <a:ahLst/>
            <a:cxnLst/>
            <a:rect l="l" t="t" r="r" b="b"/>
            <a:pathLst>
              <a:path w="1411170" h="1372362">
                <a:moveTo>
                  <a:pt x="0" y="0"/>
                </a:moveTo>
                <a:lnTo>
                  <a:pt x="1411170" y="0"/>
                </a:lnTo>
                <a:lnTo>
                  <a:pt x="1411170" y="1372362"/>
                </a:lnTo>
                <a:lnTo>
                  <a:pt x="0" y="1372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Freeform 15"/>
          <p:cNvSpPr/>
          <p:nvPr/>
        </p:nvSpPr>
        <p:spPr>
          <a:xfrm>
            <a:off x="1244958" y="2575836"/>
            <a:ext cx="1089002" cy="993408"/>
          </a:xfrm>
          <a:custGeom>
            <a:avLst/>
            <a:gdLst/>
            <a:ahLst/>
            <a:cxnLst/>
            <a:rect l="l" t="t" r="r" b="b"/>
            <a:pathLst>
              <a:path w="1567015" h="1452684">
                <a:moveTo>
                  <a:pt x="0" y="0"/>
                </a:moveTo>
                <a:lnTo>
                  <a:pt x="1567015" y="0"/>
                </a:lnTo>
                <a:lnTo>
                  <a:pt x="1567015" y="1452683"/>
                </a:lnTo>
                <a:lnTo>
                  <a:pt x="0" y="14526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Freeform 16"/>
          <p:cNvSpPr/>
          <p:nvPr/>
        </p:nvSpPr>
        <p:spPr>
          <a:xfrm>
            <a:off x="1244958" y="3645873"/>
            <a:ext cx="1195687" cy="1143967"/>
          </a:xfrm>
          <a:custGeom>
            <a:avLst/>
            <a:gdLst/>
            <a:ahLst/>
            <a:cxnLst/>
            <a:rect l="l" t="t" r="r" b="b"/>
            <a:pathLst>
              <a:path w="1727513" h="1727513">
                <a:moveTo>
                  <a:pt x="0" y="0"/>
                </a:moveTo>
                <a:lnTo>
                  <a:pt x="1727513" y="0"/>
                </a:lnTo>
                <a:lnTo>
                  <a:pt x="1727513" y="1727513"/>
                </a:lnTo>
                <a:lnTo>
                  <a:pt x="0" y="17275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9" name="Freeform 17"/>
          <p:cNvSpPr/>
          <p:nvPr/>
        </p:nvSpPr>
        <p:spPr>
          <a:xfrm>
            <a:off x="3742893" y="1472338"/>
            <a:ext cx="1428532" cy="1014304"/>
          </a:xfrm>
          <a:custGeom>
            <a:avLst/>
            <a:gdLst/>
            <a:ahLst/>
            <a:cxnLst/>
            <a:rect l="l" t="t" r="r" b="b"/>
            <a:pathLst>
              <a:path w="2097115" h="1278455">
                <a:moveTo>
                  <a:pt x="0" y="0"/>
                </a:moveTo>
                <a:lnTo>
                  <a:pt x="2097114" y="0"/>
                </a:lnTo>
                <a:lnTo>
                  <a:pt x="2097114" y="1278455"/>
                </a:lnTo>
                <a:lnTo>
                  <a:pt x="0" y="12784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9290" t="-72814" r="-69571" b="-71092"/>
            </a:stretch>
          </a:blipFill>
        </p:spPr>
      </p:sp>
      <p:sp>
        <p:nvSpPr>
          <p:cNvPr id="20" name="Freeform 18"/>
          <p:cNvSpPr/>
          <p:nvPr/>
        </p:nvSpPr>
        <p:spPr>
          <a:xfrm>
            <a:off x="3776994" y="2598985"/>
            <a:ext cx="1428532" cy="1076600"/>
          </a:xfrm>
          <a:custGeom>
            <a:avLst/>
            <a:gdLst/>
            <a:ahLst/>
            <a:cxnLst/>
            <a:rect l="l" t="t" r="r" b="b"/>
            <a:pathLst>
              <a:path w="2291856" h="1289169">
                <a:moveTo>
                  <a:pt x="0" y="0"/>
                </a:moveTo>
                <a:lnTo>
                  <a:pt x="2291856" y="0"/>
                </a:lnTo>
                <a:lnTo>
                  <a:pt x="2291856" y="1289169"/>
                </a:lnTo>
                <a:lnTo>
                  <a:pt x="0" y="12891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1" name="Freeform 19"/>
          <p:cNvSpPr/>
          <p:nvPr/>
        </p:nvSpPr>
        <p:spPr>
          <a:xfrm>
            <a:off x="3999156" y="3754224"/>
            <a:ext cx="984208" cy="927263"/>
          </a:xfrm>
          <a:custGeom>
            <a:avLst/>
            <a:gdLst/>
            <a:ahLst/>
            <a:cxnLst/>
            <a:rect l="l" t="t" r="r" b="b"/>
            <a:pathLst>
              <a:path w="1669693" h="1553732">
                <a:moveTo>
                  <a:pt x="0" y="0"/>
                </a:moveTo>
                <a:lnTo>
                  <a:pt x="1669693" y="0"/>
                </a:lnTo>
                <a:lnTo>
                  <a:pt x="1669693" y="1553732"/>
                </a:lnTo>
                <a:lnTo>
                  <a:pt x="0" y="15537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2" name="Freeform 20"/>
          <p:cNvSpPr/>
          <p:nvPr/>
        </p:nvSpPr>
        <p:spPr>
          <a:xfrm>
            <a:off x="6446337" y="1611824"/>
            <a:ext cx="1327231" cy="1214691"/>
          </a:xfrm>
          <a:custGeom>
            <a:avLst/>
            <a:gdLst/>
            <a:ahLst/>
            <a:cxnLst/>
            <a:rect l="l" t="t" r="r" b="b"/>
            <a:pathLst>
              <a:path w="1653929" h="1653929">
                <a:moveTo>
                  <a:pt x="0" y="0"/>
                </a:moveTo>
                <a:lnTo>
                  <a:pt x="1653929" y="0"/>
                </a:lnTo>
                <a:lnTo>
                  <a:pt x="1653929" y="1653929"/>
                </a:lnTo>
                <a:lnTo>
                  <a:pt x="0" y="16539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3" name="Freeform 22"/>
          <p:cNvSpPr/>
          <p:nvPr/>
        </p:nvSpPr>
        <p:spPr>
          <a:xfrm>
            <a:off x="6630680" y="3091810"/>
            <a:ext cx="958543" cy="1437814"/>
          </a:xfrm>
          <a:custGeom>
            <a:avLst/>
            <a:gdLst/>
            <a:ahLst/>
            <a:cxnLst/>
            <a:rect l="l" t="t" r="r" b="b"/>
            <a:pathLst>
              <a:path w="958543" h="1437814">
                <a:moveTo>
                  <a:pt x="0" y="0"/>
                </a:moveTo>
                <a:lnTo>
                  <a:pt x="958543" y="0"/>
                </a:lnTo>
                <a:lnTo>
                  <a:pt x="958543" y="1437814"/>
                </a:lnTo>
                <a:lnTo>
                  <a:pt x="0" y="14378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4434" y="2281680"/>
            <a:ext cx="5617922" cy="73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ts val="12399"/>
              </a:lnSpc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Now let's take a look!</a:t>
            </a:r>
          </a:p>
        </p:txBody>
      </p:sp>
      <p:grpSp>
        <p:nvGrpSpPr>
          <p:cNvPr id="4" name="Group 12"/>
          <p:cNvGrpSpPr/>
          <p:nvPr/>
        </p:nvGrpSpPr>
        <p:grpSpPr>
          <a:xfrm>
            <a:off x="-693908" y="3744389"/>
            <a:ext cx="2596683" cy="2268954"/>
            <a:chOff x="0" y="0"/>
            <a:chExt cx="812800" cy="812800"/>
          </a:xfrm>
        </p:grpSpPr>
        <p:sp>
          <p:nvSpPr>
            <p:cNvPr id="5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sp>
        <p:sp>
          <p:nvSpPr>
            <p:cNvPr id="6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659927" y="-643179"/>
            <a:ext cx="2518695" cy="2281404"/>
            <a:chOff x="0" y="0"/>
            <a:chExt cx="812800" cy="812800"/>
          </a:xfrm>
        </p:grpSpPr>
        <p:sp>
          <p:nvSpPr>
            <p:cNvPr id="8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chemeClr val="bg2">
                  <a:lumMod val="50000"/>
                </a:schemeClr>
              </a:solidFill>
              <a:prstDash val="solid"/>
              <a:miter/>
            </a:ln>
          </p:spPr>
        </p:sp>
        <p:sp>
          <p:nvSpPr>
            <p:cNvPr id="9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123</Words>
  <Application>Microsoft Office PowerPoint</Application>
  <PresentationFormat>On-screen Show (16:9)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30</vt:i4>
      </vt:variant>
      <vt:variant>
        <vt:lpstr>Slide Titles</vt:lpstr>
      </vt:variant>
      <vt:variant>
        <vt:i4>6</vt:i4>
      </vt:variant>
    </vt:vector>
  </HeadingPairs>
  <TitlesOfParts>
    <vt:vector size="45" baseType="lpstr">
      <vt:lpstr>Arial</vt:lpstr>
      <vt:lpstr>Calibri</vt:lpstr>
      <vt:lpstr>Gotu</vt:lpstr>
      <vt:lpstr>Open Sans Extra Bold</vt:lpstr>
      <vt:lpstr>OpenSymbol</vt:lpstr>
      <vt:lpstr>Poppins</vt:lpstr>
      <vt:lpstr>Poppins Bold</vt:lpstr>
      <vt:lpstr>Symbol</vt:lpstr>
      <vt:lpstr>Wingdings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Whales Protection Fundraising on World Whale Day by Slidesgo</vt:lpstr>
      <vt:lpstr>Slidesgo Final Pages</vt:lpstr>
      <vt:lpstr>Slidesgo Final Pages</vt:lpstr>
      <vt:lpstr>PowerPoint Presentation</vt:lpstr>
      <vt:lpstr>PowerPoint Presentation</vt:lpstr>
      <vt:lpstr>Our Team </vt:lpstr>
      <vt:lpstr>The Task</vt:lpstr>
      <vt:lpstr>Technologies​</vt:lpstr>
      <vt:lpstr>Now let's take a look!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Badalov</dc:creator>
  <cp:lastModifiedBy>Биляна Стойчева Бадалова</cp:lastModifiedBy>
  <cp:revision>9</cp:revision>
  <dcterms:modified xsi:type="dcterms:W3CDTF">2025-03-25T19:58:24Z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2025-03-17T19:56:49Z</dcterms:created>
  <dc:creator>Unknown Creator</dc:creator>
  <dc:description/>
  <dc:language>en-US</dc:language>
  <cp:lastModifiedBy>Unknown Creator</cp:lastModifiedBy>
  <dcterms:modified xsi:type="dcterms:W3CDTF">2025-03-17T19:56:49Z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