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77" r:id="rId5"/>
    <p:sldId id="303" r:id="rId6"/>
    <p:sldId id="290" r:id="rId7"/>
    <p:sldId id="373" r:id="rId8"/>
    <p:sldId id="328" r:id="rId9"/>
    <p:sldId id="274" r:id="rId1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n-US" sz="2400" b="0" dirty="0">
              <a:solidFill>
                <a:schemeClr val="accent1"/>
              </a:solidFill>
            </a:rPr>
            <a:t>Asen </a:t>
          </a:r>
          <a:r>
            <a:rPr lang="en-US" sz="2400" b="0" dirty="0" err="1">
              <a:solidFill>
                <a:schemeClr val="accent1"/>
              </a:solidFill>
            </a:rPr>
            <a:t>Kokalarov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dirty="0">
              <a:solidFill>
                <a:sysClr val="windowText" lastClr="000000"/>
              </a:solidFill>
            </a:rPr>
            <a:t>Scrum trainer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dirty="0">
              <a:solidFill>
                <a:sysClr val="windowText" lastClr="000000"/>
              </a:solidFill>
            </a:rPr>
            <a:t>-9G</a:t>
          </a:r>
          <a:endParaRPr lang="en-US" sz="1600" b="0" dirty="0">
            <a:solidFill>
              <a:sysClr val="windowText" lastClr="000000"/>
            </a:solidFill>
            <a:latin typeface="+mn-lt"/>
          </a:endParaRPr>
        </a:p>
      </dgm:t>
    </dgm:pt>
    <dgm:pt modelId="{FC4F4986-5DCD-4DC2-B7FD-2C5FABEF9979}" cxnId="{E6EDE7CF-5B3F-4E2C-99EE-D5462F0EC9CE}" type="parTrans">
      <dgm:prSet/>
      <dgm:spPr/>
      <dgm:t>
        <a:bodyPr rtlCol="0"/>
        <a:lstStyle/>
        <a:p>
          <a:pPr rtl="0"/>
          <a:endParaRPr lang="en-US"/>
        </a:p>
      </dgm:t>
    </dgm:pt>
    <dgm:pt modelId="{D868EA7F-D868-4231-86D5-66D9B2DF2F62}" cxnId="{E6EDE7CF-5B3F-4E2C-99EE-D5462F0EC9CE}" type="sibTrans">
      <dgm:prSet/>
      <dgm:spPr/>
      <dgm:t>
        <a:bodyPr rtlCol="0"/>
        <a:lstStyle/>
        <a:p>
          <a:pPr rtl="0"/>
          <a:endParaRPr lang="en-US"/>
        </a:p>
      </dgm:t>
    </dgm:pt>
    <dgm:pt modelId="{1E293C9C-50F7-4DF0-A45F-EF6AA41E15B2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n-US" sz="2400" b="0" dirty="0">
              <a:solidFill>
                <a:schemeClr val="accent1"/>
              </a:solidFill>
            </a:rPr>
            <a:t>Stoyan Vasilev</a:t>
          </a:r>
          <a:br>
            <a:rPr lang="en-US" sz="1600" dirty="0">
              <a:solidFill>
                <a:schemeClr val="accent1"/>
              </a:solidFill>
            </a:rPr>
          </a:br>
          <a:r>
            <a:rPr lang="en-US" sz="1800" b="0" dirty="0">
              <a:solidFill>
                <a:schemeClr val="tx2"/>
              </a:solidFill>
              <a:latin typeface="+mn-lt"/>
            </a:rPr>
            <a:t>Back-end developer</a:t>
          </a:r>
          <a:br>
            <a:rPr lang="en-US" sz="1800" b="0" dirty="0">
              <a:solidFill>
                <a:schemeClr val="tx2"/>
              </a:solidFill>
              <a:latin typeface="+mn-lt"/>
            </a:rPr>
          </a:br>
          <a:r>
            <a:rPr lang="en-US" sz="1800" b="0" dirty="0">
              <a:solidFill>
                <a:schemeClr val="tx2"/>
              </a:solidFill>
              <a:latin typeface="+mn-lt"/>
            </a:rPr>
            <a:t>-9V</a:t>
          </a:r>
          <a:endParaRPr lang="en-US" sz="1600" b="0" dirty="0">
            <a:solidFill>
              <a:schemeClr val="tx2"/>
            </a:solidFill>
            <a:latin typeface="+mn-lt"/>
          </a:endParaRPr>
        </a:p>
      </dgm:t>
    </dgm:pt>
    <dgm:pt modelId="{04936CC5-1B2F-4620-ABDF-F195956C3F4A}" cxnId="{A7E7000F-0D10-4D88-844F-C9CB2A6A39DA}" type="parTrans">
      <dgm:prSet/>
      <dgm:spPr/>
      <dgm:t>
        <a:bodyPr rtlCol="0"/>
        <a:lstStyle/>
        <a:p>
          <a:pPr rtl="0"/>
          <a:endParaRPr lang="en-US"/>
        </a:p>
      </dgm:t>
    </dgm:pt>
    <dgm:pt modelId="{E019F05B-61F4-4915-9D10-5D6F328EA591}" cxnId="{A7E7000F-0D10-4D88-844F-C9CB2A6A39DA}" type="sibTrans">
      <dgm:prSet/>
      <dgm:spPr/>
      <dgm:t>
        <a:bodyPr rtlCol="0"/>
        <a:lstStyle/>
        <a:p>
          <a:pPr rtl="0"/>
          <a:endParaRPr lang="en-US"/>
        </a:p>
      </dgm:t>
    </dgm:pt>
    <dgm:pt modelId="{DA3F2F2F-B5A8-4CFD-ABCE-1BC48CD913AF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n-GB" sz="2400" b="0" dirty="0">
              <a:solidFill>
                <a:schemeClr val="accent1"/>
              </a:solidFill>
            </a:rPr>
            <a:t>S</a:t>
          </a:r>
          <a:r>
            <a:rPr lang="en-US" sz="2400" b="0" dirty="0">
              <a:solidFill>
                <a:schemeClr val="accent1"/>
              </a:solidFill>
            </a:rPr>
            <a:t>toyan Tomov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Designer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- 9V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D4AFA5E0-6624-49A6-B10B-4FFA7483C001}" cxnId="{307321D6-32A9-4F29-A35B-8328C6417311}" type="parTrans">
      <dgm:prSet/>
      <dgm:spPr/>
      <dgm:t>
        <a:bodyPr rtlCol="0"/>
        <a:lstStyle/>
        <a:p>
          <a:pPr rtl="0"/>
          <a:endParaRPr lang="en-US"/>
        </a:p>
      </dgm:t>
    </dgm:pt>
    <dgm:pt modelId="{038FE749-6004-418E-86C7-7C1B1D7930F4}" cxnId="{307321D6-32A9-4F29-A35B-8328C6417311}" type="sibTrans">
      <dgm:prSet/>
      <dgm:spPr/>
      <dgm:t>
        <a:bodyPr rtlCol="0"/>
        <a:lstStyle/>
        <a:p>
          <a:pPr rtl="0"/>
          <a:endParaRPr lang="en-US"/>
        </a:p>
      </dgm:t>
    </dgm:pt>
    <dgm:pt modelId="{B2F9B3BC-1849-4A4A-BBE4-752B9B492C76}">
      <dgm:prSet custT="1"/>
      <dgm:spPr/>
      <dgm:t>
        <a:bodyPr rtlCol="0"/>
        <a:lstStyle/>
        <a:p>
          <a:pPr algn="ctr" rtl="0">
            <a:lnSpc>
              <a:spcPct val="100000"/>
            </a:lnSpc>
          </a:pPr>
          <a:r>
            <a:rPr lang="en-US" sz="2400" b="0" dirty="0">
              <a:solidFill>
                <a:schemeClr val="accent1"/>
              </a:solidFill>
            </a:rPr>
            <a:t>Georgi Yankov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800" b="0" dirty="0">
              <a:solidFill>
                <a:schemeClr val="tx1"/>
              </a:solidFill>
              <a:latin typeface="+mn-lt"/>
            </a:rPr>
            <a:t>Front-end developer </a:t>
          </a:r>
          <a:r>
            <a:rPr lang="en-GB" sz="1800" b="0" dirty="0">
              <a:solidFill>
                <a:schemeClr val="tx1"/>
              </a:solidFill>
              <a:latin typeface="+mn-lt"/>
            </a:rPr>
            <a:t>–</a:t>
          </a:r>
          <a:r>
            <a:rPr lang="en-US" sz="1800" b="0" dirty="0">
              <a:solidFill>
                <a:schemeClr val="tx1"/>
              </a:solidFill>
              <a:latin typeface="+mn-lt"/>
            </a:rPr>
            <a:t> 9G</a:t>
          </a:r>
          <a:endParaRPr lang="en-US" sz="1600" b="0" dirty="0">
            <a:solidFill>
              <a:schemeClr val="tx1"/>
            </a:solidFill>
            <a:latin typeface="+mn-lt"/>
          </a:endParaRPr>
        </a:p>
      </dgm:t>
    </dgm:pt>
    <dgm:pt modelId="{48FD486C-824F-4590-8CFC-BC1053E533DD}" cxnId="{BB48F2B9-3F80-43D5-9223-76526A774C2D}" type="parTrans">
      <dgm:prSet/>
      <dgm:spPr/>
      <dgm:t>
        <a:bodyPr rtlCol="0"/>
        <a:lstStyle/>
        <a:p>
          <a:pPr rtl="0"/>
          <a:endParaRPr lang="en-US"/>
        </a:p>
      </dgm:t>
    </dgm:pt>
    <dgm:pt modelId="{2946CE56-B018-4C0E-918D-0B36D170024F}" cxnId="{BB48F2B9-3F80-43D5-9223-76526A774C2D}" type="sibTrans">
      <dgm:prSet/>
      <dgm:spPr/>
      <dgm:t>
        <a:bodyPr rtlCol="0"/>
        <a:lstStyle/>
        <a:p>
          <a:pPr rtl="0"/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8" custLinFactNeighborY="17872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8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8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8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4" custScaleX="135512" custScaleY="135512"/>
      <dgm:spPr>
        <a:prstGeom prst="roundRect">
          <a:avLst/>
        </a:prstGeom>
        <a:blipFill dpi="0" rotWithShape="1"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8" custLinFactNeighborY="17872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8" custLinFactY="-45265" custLinFactNeighborX="14101" custLinFactNeighborY="-100000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  <dgm:pt modelId="{75D7FAE6-857D-40F6-B564-3F282FD27B77}" type="pres">
      <dgm:prSet presAssocID="{038FE749-6004-418E-86C7-7C1B1D7930F4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3" presStyleCnt="4" custScaleX="135512" custScaleY="135512"/>
      <dgm:spPr>
        <a:prstGeom prst="roundRect">
          <a:avLst/>
        </a:prstGeom>
        <a:ln>
          <a:noFill/>
        </a:ln>
      </dgm:spPr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6" presStyleCnt="8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7" presStyleCnt="8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BB48F2B9-3F80-43D5-9223-76526A774C2D}" srcId="{5C72703F-EB58-4B0C-8B2A-EDF2A51B2C6C}" destId="{B2F9B3BC-1849-4A4A-BBE4-752B9B492C76}" srcOrd="3" destOrd="0" parTransId="{48FD486C-824F-4590-8CFC-BC1053E533DD}" sibTransId="{2946CE56-B018-4C0E-918D-0B36D170024F}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  <dgm:cxn modelId="{B37D38BA-04F9-4FDE-90E3-13C84B9D3351}" type="presParOf" srcId="{BF30E86D-EAFC-44CE-B56C-D7C5EC7742F3}" destId="{75D7FAE6-857D-40F6-B564-3F282FD27B77}" srcOrd="5" destOrd="0" presId="urn:microsoft.com/office/officeart/2019/1/layout/PeoplePortraitsList"/>
    <dgm:cxn modelId="{C9461069-5B02-4E7D-89BF-60D89C5520D1}" type="presParOf" srcId="{BF30E86D-EAFC-44CE-B56C-D7C5EC7742F3}" destId="{F836F72C-94C1-41ED-BA62-813057647F9C}" srcOrd="6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407775" cy="4184650"/>
        <a:chOff x="0" y="0"/>
        <a:chExt cx="11407775" cy="4184650"/>
      </a:xfrm>
    </dsp:grpSpPr>
    <dsp:sp modelId="{73073D5B-7ADA-4F8B-AD34-0BE114905A44}">
      <dsp:nvSpPr>
        <dsp:cNvPr id="3" name="Rounded Rectangle 2"/>
        <dsp:cNvSpPr/>
      </dsp:nvSpPr>
      <dsp:spPr bwMode="white">
        <a:xfrm>
          <a:off x="805442" y="788494"/>
          <a:ext cx="1683900" cy="1683900"/>
        </a:xfrm>
        <a:prstGeom prst="roundRect">
          <a:avLst/>
        </a:prstGeom>
        <a:blipFill dpi="0"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05442" y="788494"/>
        <a:ext cx="1683900" cy="1683900"/>
      </dsp:txXfrm>
    </dsp:sp>
    <dsp:sp modelId="{FDFAF16A-4FD0-49F4-8593-32E9A31A4FF7}">
      <dsp:nvSpPr>
        <dsp:cNvPr id="4" name="Rectangles 3"/>
        <dsp:cNvSpPr/>
      </dsp:nvSpPr>
      <dsp:spPr bwMode="white">
        <a:xfrm>
          <a:off x="496614" y="2870006"/>
          <a:ext cx="2301558" cy="46868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solidFill>
                <a:schemeClr val="accent1"/>
              </a:solidFill>
            </a:rPr>
            <a:t>Asen </a:t>
          </a:r>
          <a:r>
            <a:rPr lang="en-US" sz="2400" b="0" dirty="0" err="1">
              <a:solidFill>
                <a:schemeClr val="accent1"/>
              </a:solidFill>
            </a:rPr>
            <a:t>Kokalarov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dirty="0">
              <a:solidFill>
                <a:sysClr val="windowText" lastClr="000000"/>
              </a:solidFill>
            </a:rPr>
            <a:t>Scrum trainer</a:t>
          </a:r>
          <a:br>
            <a:rPr lang="en-US" sz="1600" dirty="0">
              <a:solidFill>
                <a:sysClr val="windowText" lastClr="000000"/>
              </a:solidFill>
            </a:rPr>
          </a:br>
          <a:r>
            <a:rPr lang="en-US" sz="1600" dirty="0">
              <a:solidFill>
                <a:sysClr val="windowText" lastClr="000000"/>
              </a:solidFill>
            </a:rPr>
            <a:t>-9G</a:t>
          </a:r>
          <a:endParaRPr lang="en-US" sz="1600" b="0" dirty="0">
            <a:solidFill>
              <a:sysClr val="windowText" lastClr="000000"/>
            </a:solidFill>
            <a:latin typeface="+mn-lt"/>
          </a:endParaRPr>
        </a:p>
      </dsp:txBody>
      <dsp:txXfrm>
        <a:off x="496614" y="2870006"/>
        <a:ext cx="2301558" cy="468681"/>
      </dsp:txXfrm>
    </dsp:sp>
    <dsp:sp modelId="{7D166BBB-55AF-452C-B9A0-94A1EE55FF4F}">
      <dsp:nvSpPr>
        <dsp:cNvPr id="5" name="Rectangles 4"/>
        <dsp:cNvSpPr/>
      </dsp:nvSpPr>
      <dsp:spPr bwMode="white">
        <a:xfrm>
          <a:off x="496614" y="3317694"/>
          <a:ext cx="2301558" cy="5806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96614" y="3317694"/>
        <a:ext cx="2301558" cy="580620"/>
      </dsp:txXfrm>
    </dsp:sp>
    <dsp:sp modelId="{25238F18-07B8-41D8-8BD9-9F8514E8F9C4}">
      <dsp:nvSpPr>
        <dsp:cNvPr id="6" name="Rounded Rectangle 5"/>
        <dsp:cNvSpPr/>
      </dsp:nvSpPr>
      <dsp:spPr bwMode="white">
        <a:xfrm>
          <a:off x="3509772" y="788494"/>
          <a:ext cx="1683900" cy="1683900"/>
        </a:xfrm>
        <a:prstGeom prst="roundRect">
          <a:avLst/>
        </a:prstGeom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>
            <a:hueOff val="-1100000"/>
            <a:satOff val="-783"/>
            <a:lumOff val="-9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509772" y="788494"/>
        <a:ext cx="1683900" cy="1683900"/>
      </dsp:txXfrm>
    </dsp:sp>
    <dsp:sp modelId="{866F95BB-E9D9-40E2-AB9F-99D5F69BA82A}">
      <dsp:nvSpPr>
        <dsp:cNvPr id="7" name="Rectangles 6"/>
        <dsp:cNvSpPr/>
      </dsp:nvSpPr>
      <dsp:spPr bwMode="white">
        <a:xfrm>
          <a:off x="3200944" y="2870006"/>
          <a:ext cx="2301558" cy="46868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solidFill>
                <a:schemeClr val="accent1"/>
              </a:solidFill>
            </a:rPr>
            <a:t>Stoyan Vasilev</a:t>
          </a:r>
          <a:br>
            <a:rPr lang="en-US" sz="1600" dirty="0">
              <a:solidFill>
                <a:schemeClr val="accent1"/>
              </a:solidFill>
            </a:rPr>
          </a:br>
          <a:r>
            <a:rPr lang="en-US" sz="1800" b="0" dirty="0">
              <a:solidFill>
                <a:schemeClr val="tx2"/>
              </a:solidFill>
              <a:latin typeface="+mn-lt"/>
            </a:rPr>
            <a:t>Back-end developer</a:t>
          </a:r>
          <a:br>
            <a:rPr lang="en-US" sz="1800" b="0" dirty="0">
              <a:solidFill>
                <a:schemeClr val="tx2"/>
              </a:solidFill>
              <a:latin typeface="+mn-lt"/>
            </a:rPr>
          </a:br>
          <a:r>
            <a:rPr lang="en-US" sz="1800" b="0" dirty="0">
              <a:solidFill>
                <a:schemeClr val="tx2"/>
              </a:solidFill>
              <a:latin typeface="+mn-lt"/>
            </a:rPr>
            <a:t>-9V</a:t>
          </a:r>
          <a:endParaRPr lang="en-US" sz="1600" b="0" dirty="0">
            <a:solidFill>
              <a:schemeClr val="tx2"/>
            </a:solidFill>
            <a:latin typeface="+mn-lt"/>
          </a:endParaRPr>
        </a:p>
      </dsp:txBody>
      <dsp:txXfrm>
        <a:off x="3200944" y="2870006"/>
        <a:ext cx="2301558" cy="468681"/>
      </dsp:txXfrm>
    </dsp:sp>
    <dsp:sp modelId="{1223E777-77CB-4A9A-BF21-12B513842696}">
      <dsp:nvSpPr>
        <dsp:cNvPr id="8" name="Rectangles 7"/>
        <dsp:cNvSpPr/>
      </dsp:nvSpPr>
      <dsp:spPr bwMode="white">
        <a:xfrm>
          <a:off x="3200944" y="3317694"/>
          <a:ext cx="2301558" cy="5806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3200944" y="3317694"/>
        <a:ext cx="2301558" cy="580620"/>
      </dsp:txXfrm>
    </dsp:sp>
    <dsp:sp modelId="{418E44D8-60E4-4008-9F09-1A652C62E8A6}">
      <dsp:nvSpPr>
        <dsp:cNvPr id="9" name="Rounded Rectangle 8"/>
        <dsp:cNvSpPr/>
      </dsp:nvSpPr>
      <dsp:spPr bwMode="white">
        <a:xfrm>
          <a:off x="6214103" y="788494"/>
          <a:ext cx="1683900" cy="1683900"/>
        </a:xfrm>
        <a:prstGeom prst="roundRect">
          <a:avLst/>
        </a:prstGeom>
        <a:blipFill dpi="0"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sp:spPr>
      <dsp:style>
        <a:lnRef idx="2">
          <a:schemeClr val="lt1"/>
        </a:lnRef>
        <a:fillRef idx="1">
          <a:schemeClr val="accent2">
            <a:hueOff val="-2200000"/>
            <a:satOff val="-1568"/>
            <a:lumOff val="-182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6214103" y="788494"/>
        <a:ext cx="1683900" cy="1683900"/>
      </dsp:txXfrm>
    </dsp:sp>
    <dsp:sp modelId="{9B5C14B8-8D61-4009-9F8C-194486F530FA}">
      <dsp:nvSpPr>
        <dsp:cNvPr id="10" name="Rectangles 9"/>
        <dsp:cNvSpPr/>
      </dsp:nvSpPr>
      <dsp:spPr bwMode="white">
        <a:xfrm>
          <a:off x="5905274" y="2870006"/>
          <a:ext cx="2301558" cy="46868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GB" sz="2400" b="0" dirty="0">
              <a:solidFill>
                <a:schemeClr val="accent1"/>
              </a:solidFill>
            </a:rPr>
            <a:t>S</a:t>
          </a:r>
          <a:r>
            <a:rPr lang="en-US" sz="2400" b="0" dirty="0">
              <a:solidFill>
                <a:schemeClr val="accent1"/>
              </a:solidFill>
            </a:rPr>
            <a:t>toyan Tomov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Designer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- 9V</a:t>
          </a:r>
          <a:endParaRPr lang="en-US" sz="1600" b="0" dirty="0">
            <a:solidFill>
              <a:schemeClr val="tx1"/>
            </a:solidFill>
            <a:latin typeface="+mn-lt"/>
          </a:endParaRPr>
        </a:p>
      </dsp:txBody>
      <dsp:txXfrm>
        <a:off x="5905274" y="2870006"/>
        <a:ext cx="2301558" cy="468681"/>
      </dsp:txXfrm>
    </dsp:sp>
    <dsp:sp modelId="{EE420F84-477D-4635-BEF8-66426E9A259D}">
      <dsp:nvSpPr>
        <dsp:cNvPr id="11" name="Rectangles 10"/>
        <dsp:cNvSpPr/>
      </dsp:nvSpPr>
      <dsp:spPr bwMode="white">
        <a:xfrm>
          <a:off x="6229816" y="2474256"/>
          <a:ext cx="2301558" cy="5806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6229816" y="2474256"/>
        <a:ext cx="2301558" cy="580620"/>
      </dsp:txXfrm>
    </dsp:sp>
    <dsp:sp modelId="{04A8E640-7EB5-4EF2-8C83-19A3E5328324}">
      <dsp:nvSpPr>
        <dsp:cNvPr id="12" name="Rounded Rectangle 11"/>
        <dsp:cNvSpPr/>
      </dsp:nvSpPr>
      <dsp:spPr bwMode="white">
        <a:xfrm>
          <a:off x="8918433" y="788494"/>
          <a:ext cx="1683900" cy="1683900"/>
        </a:xfrm>
        <a:prstGeom prst="roundRect">
          <a:avLst/>
        </a:prstGeom>
        <a:ln>
          <a:noFill/>
        </a:ln>
      </dsp:spPr>
      <dsp:style>
        <a:lnRef idx="2">
          <a:schemeClr val="lt1"/>
        </a:lnRef>
        <a:fillRef idx="1">
          <a:schemeClr val="accent2">
            <a:hueOff val="-3300000"/>
            <a:satOff val="-2352"/>
            <a:lumOff val="-274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8918433" y="788494"/>
        <a:ext cx="1683900" cy="1683900"/>
      </dsp:txXfrm>
    </dsp:sp>
    <dsp:sp modelId="{79C5F495-3DD9-41C8-99AE-150A333447D0}">
      <dsp:nvSpPr>
        <dsp:cNvPr id="13" name="Rectangles 12"/>
        <dsp:cNvSpPr/>
      </dsp:nvSpPr>
      <dsp:spPr bwMode="white">
        <a:xfrm>
          <a:off x="8609604" y="2870006"/>
          <a:ext cx="2301558" cy="46868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rtlCol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ctr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dirty="0">
              <a:solidFill>
                <a:schemeClr val="accent1"/>
              </a:solidFill>
            </a:rPr>
            <a:t>Georgi Yankov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800" b="0" dirty="0">
              <a:solidFill>
                <a:schemeClr val="tx1"/>
              </a:solidFill>
              <a:latin typeface="+mn-lt"/>
            </a:rPr>
            <a:t>Front-end developer </a:t>
          </a:r>
          <a:r>
            <a:rPr lang="en-GB" sz="1800" b="0" dirty="0">
              <a:solidFill>
                <a:schemeClr val="tx1"/>
              </a:solidFill>
              <a:latin typeface="+mn-lt"/>
            </a:rPr>
            <a:t>–</a:t>
          </a:r>
          <a:r>
            <a:rPr lang="en-US" sz="1800" b="0" dirty="0">
              <a:solidFill>
                <a:schemeClr val="tx1"/>
              </a:solidFill>
              <a:latin typeface="+mn-lt"/>
            </a:rPr>
            <a:t> 9G</a:t>
          </a:r>
          <a:endParaRPr lang="en-US" sz="1600" b="0" dirty="0">
            <a:solidFill>
              <a:schemeClr val="tx1"/>
            </a:solidFill>
            <a:latin typeface="+mn-lt"/>
          </a:endParaRPr>
        </a:p>
      </dsp:txBody>
      <dsp:txXfrm>
        <a:off x="8609604" y="2870006"/>
        <a:ext cx="2301558" cy="468681"/>
      </dsp:txXfrm>
    </dsp:sp>
    <dsp:sp modelId="{5A7600AF-A34B-4D03-B3D6-B3C760AE8E06}">
      <dsp:nvSpPr>
        <dsp:cNvPr id="14" name="Rectangles 13"/>
        <dsp:cNvSpPr/>
      </dsp:nvSpPr>
      <dsp:spPr bwMode="white">
        <a:xfrm>
          <a:off x="8651469" y="3275819"/>
          <a:ext cx="2301558" cy="58062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8651469" y="3275819"/>
        <a:ext cx="2301558" cy="580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47F881-807D-43A8-8545-5F62BC52E5E8}" type="datetime1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79F9F5-76F6-4EE0-A2BD-A7296D8678B2}" type="datetime1">
              <a:rPr lang="en-GB" noProof="0" smtClean="0"/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  <a:endParaRPr lang="en-GB" noProof="0"/>
          </a:p>
          <a:p>
            <a:pPr lvl="1" rtl="0"/>
            <a:r>
              <a:rPr lang="en-GB" noProof="0"/>
              <a:t>Second level</a:t>
            </a:r>
            <a:endParaRPr lang="en-GB" noProof="0"/>
          </a:p>
          <a:p>
            <a:pPr lvl="2" rtl="0"/>
            <a:r>
              <a:rPr lang="en-GB" noProof="0"/>
              <a:t>Third level</a:t>
            </a:r>
            <a:endParaRPr lang="en-GB" noProof="0"/>
          </a:p>
          <a:p>
            <a:pPr lvl="3" rtl="0"/>
            <a:r>
              <a:rPr lang="en-GB" noProof="0"/>
              <a:t>Fourth level</a:t>
            </a:r>
            <a:endParaRPr lang="en-GB" noProof="0"/>
          </a:p>
          <a:p>
            <a:pPr lvl="4" rtl="0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en-GB" noProof="0" smtClean="0"/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DA29696-2BE8-442F-AE32-06B5202A784A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-1" fmla="*/ 0 w 12191998"/>
              <a:gd name="connsiteY0-2" fmla="*/ 0 h 2721443"/>
              <a:gd name="connsiteX1-3" fmla="*/ 12191998 w 12191998"/>
              <a:gd name="connsiteY1-4" fmla="*/ 245097 h 2721443"/>
              <a:gd name="connsiteX2-5" fmla="*/ 12191998 w 12191998"/>
              <a:gd name="connsiteY2-6" fmla="*/ 2721443 h 2721443"/>
              <a:gd name="connsiteX3-7" fmla="*/ 0 w 12191998"/>
              <a:gd name="connsiteY3-8" fmla="*/ 2721443 h 2721443"/>
              <a:gd name="connsiteX4-9" fmla="*/ 0 w 12191998"/>
              <a:gd name="connsiteY4-10" fmla="*/ 0 h 2721443"/>
              <a:gd name="connsiteX0-11" fmla="*/ 0 w 12191998"/>
              <a:gd name="connsiteY0-12" fmla="*/ 36125 h 2757568"/>
              <a:gd name="connsiteX1-13" fmla="*/ 12191998 w 12191998"/>
              <a:gd name="connsiteY1-14" fmla="*/ 281222 h 2757568"/>
              <a:gd name="connsiteX2-15" fmla="*/ 12191998 w 12191998"/>
              <a:gd name="connsiteY2-16" fmla="*/ 2757568 h 2757568"/>
              <a:gd name="connsiteX3-17" fmla="*/ 0 w 12191998"/>
              <a:gd name="connsiteY3-18" fmla="*/ 2757568 h 2757568"/>
              <a:gd name="connsiteX4-19" fmla="*/ 0 w 12191998"/>
              <a:gd name="connsiteY4-20" fmla="*/ 36125 h 2757568"/>
              <a:gd name="connsiteX0-21" fmla="*/ 0 w 12191998"/>
              <a:gd name="connsiteY0-22" fmla="*/ 0 h 2721443"/>
              <a:gd name="connsiteX1-23" fmla="*/ 12191998 w 12191998"/>
              <a:gd name="connsiteY1-24" fmla="*/ 245097 h 2721443"/>
              <a:gd name="connsiteX2-25" fmla="*/ 12191998 w 12191998"/>
              <a:gd name="connsiteY2-26" fmla="*/ 2721443 h 2721443"/>
              <a:gd name="connsiteX3-27" fmla="*/ 0 w 12191998"/>
              <a:gd name="connsiteY3-28" fmla="*/ 2721443 h 2721443"/>
              <a:gd name="connsiteX4-29" fmla="*/ 0 w 12191998"/>
              <a:gd name="connsiteY4-30" fmla="*/ 0 h 2721443"/>
              <a:gd name="connsiteX0-31" fmla="*/ 0 w 12191998"/>
              <a:gd name="connsiteY0-32" fmla="*/ 0 h 2721443"/>
              <a:gd name="connsiteX1-33" fmla="*/ 12191998 w 12191998"/>
              <a:gd name="connsiteY1-34" fmla="*/ 245097 h 2721443"/>
              <a:gd name="connsiteX2-35" fmla="*/ 12191998 w 12191998"/>
              <a:gd name="connsiteY2-36" fmla="*/ 2721443 h 2721443"/>
              <a:gd name="connsiteX3-37" fmla="*/ 0 w 12191998"/>
              <a:gd name="connsiteY3-38" fmla="*/ 2721443 h 2721443"/>
              <a:gd name="connsiteX4-39" fmla="*/ 0 w 12191998"/>
              <a:gd name="connsiteY4-40" fmla="*/ 0 h 2721443"/>
              <a:gd name="connsiteX0-41" fmla="*/ 0 w 12191998"/>
              <a:gd name="connsiteY0-42" fmla="*/ 0 h 2721443"/>
              <a:gd name="connsiteX1-43" fmla="*/ 12191998 w 12191998"/>
              <a:gd name="connsiteY1-44" fmla="*/ 245097 h 2721443"/>
              <a:gd name="connsiteX2-45" fmla="*/ 12191998 w 12191998"/>
              <a:gd name="connsiteY2-46" fmla="*/ 2721443 h 2721443"/>
              <a:gd name="connsiteX3-47" fmla="*/ 0 w 12191998"/>
              <a:gd name="connsiteY3-48" fmla="*/ 2721443 h 2721443"/>
              <a:gd name="connsiteX4-49" fmla="*/ 0 w 12191998"/>
              <a:gd name="connsiteY4-50" fmla="*/ 0 h 2721443"/>
              <a:gd name="connsiteX0-51" fmla="*/ 0 w 12191998"/>
              <a:gd name="connsiteY0-52" fmla="*/ 403170 h 3124613"/>
              <a:gd name="connsiteX1-53" fmla="*/ 6591300 w 12191998"/>
              <a:gd name="connsiteY1-54" fmla="*/ 15890 h 3124613"/>
              <a:gd name="connsiteX2-55" fmla="*/ 12191998 w 12191998"/>
              <a:gd name="connsiteY2-56" fmla="*/ 648267 h 3124613"/>
              <a:gd name="connsiteX3-57" fmla="*/ 12191998 w 12191998"/>
              <a:gd name="connsiteY3-58" fmla="*/ 3124613 h 3124613"/>
              <a:gd name="connsiteX4-59" fmla="*/ 0 w 12191998"/>
              <a:gd name="connsiteY4-60" fmla="*/ 3124613 h 3124613"/>
              <a:gd name="connsiteX5" fmla="*/ 0 w 12191998"/>
              <a:gd name="connsiteY5" fmla="*/ 403170 h 3124613"/>
              <a:gd name="connsiteX0-61" fmla="*/ 0 w 12191998"/>
              <a:gd name="connsiteY0-62" fmla="*/ 387280 h 3108723"/>
              <a:gd name="connsiteX1-63" fmla="*/ 6591300 w 12191998"/>
              <a:gd name="connsiteY1-64" fmla="*/ 0 h 3108723"/>
              <a:gd name="connsiteX2-65" fmla="*/ 12191998 w 12191998"/>
              <a:gd name="connsiteY2-66" fmla="*/ 632377 h 3108723"/>
              <a:gd name="connsiteX3-67" fmla="*/ 12191998 w 12191998"/>
              <a:gd name="connsiteY3-68" fmla="*/ 3108723 h 3108723"/>
              <a:gd name="connsiteX4-69" fmla="*/ 0 w 12191998"/>
              <a:gd name="connsiteY4-70" fmla="*/ 3108723 h 3108723"/>
              <a:gd name="connsiteX5-71" fmla="*/ 0 w 12191998"/>
              <a:gd name="connsiteY5-72" fmla="*/ 387280 h 3108723"/>
              <a:gd name="connsiteX0-73" fmla="*/ 0 w 12191998"/>
              <a:gd name="connsiteY0-74" fmla="*/ 387280 h 3108723"/>
              <a:gd name="connsiteX1-75" fmla="*/ 6591300 w 12191998"/>
              <a:gd name="connsiteY1-76" fmla="*/ 0 h 3108723"/>
              <a:gd name="connsiteX2-77" fmla="*/ 12191998 w 12191998"/>
              <a:gd name="connsiteY2-78" fmla="*/ 632377 h 3108723"/>
              <a:gd name="connsiteX3-79" fmla="*/ 12191998 w 12191998"/>
              <a:gd name="connsiteY3-80" fmla="*/ 3108723 h 3108723"/>
              <a:gd name="connsiteX4-81" fmla="*/ 0 w 12191998"/>
              <a:gd name="connsiteY4-82" fmla="*/ 3108723 h 3108723"/>
              <a:gd name="connsiteX5-83" fmla="*/ 0 w 12191998"/>
              <a:gd name="connsiteY5-84" fmla="*/ 387280 h 3108723"/>
              <a:gd name="connsiteX0-85" fmla="*/ 0 w 12191998"/>
              <a:gd name="connsiteY0-86" fmla="*/ 387280 h 3108723"/>
              <a:gd name="connsiteX1-87" fmla="*/ 6591300 w 12191998"/>
              <a:gd name="connsiteY1-88" fmla="*/ 0 h 3108723"/>
              <a:gd name="connsiteX2-89" fmla="*/ 12191998 w 12191998"/>
              <a:gd name="connsiteY2-90" fmla="*/ 632377 h 3108723"/>
              <a:gd name="connsiteX3-91" fmla="*/ 12191998 w 12191998"/>
              <a:gd name="connsiteY3-92" fmla="*/ 3108723 h 3108723"/>
              <a:gd name="connsiteX4-93" fmla="*/ 0 w 12191998"/>
              <a:gd name="connsiteY4-94" fmla="*/ 3108723 h 3108723"/>
              <a:gd name="connsiteX5-95" fmla="*/ 0 w 12191998"/>
              <a:gd name="connsiteY5-96" fmla="*/ 387280 h 3108723"/>
              <a:gd name="connsiteX0-97" fmla="*/ 0 w 12191998"/>
              <a:gd name="connsiteY0-98" fmla="*/ 387280 h 3108723"/>
              <a:gd name="connsiteX1-99" fmla="*/ 6591300 w 12191998"/>
              <a:gd name="connsiteY1-100" fmla="*/ 0 h 3108723"/>
              <a:gd name="connsiteX2-101" fmla="*/ 12191998 w 12191998"/>
              <a:gd name="connsiteY2-102" fmla="*/ 632377 h 3108723"/>
              <a:gd name="connsiteX3-103" fmla="*/ 12191998 w 12191998"/>
              <a:gd name="connsiteY3-104" fmla="*/ 3108723 h 3108723"/>
              <a:gd name="connsiteX4-105" fmla="*/ 0 w 12191998"/>
              <a:gd name="connsiteY4-106" fmla="*/ 3108723 h 3108723"/>
              <a:gd name="connsiteX5-107" fmla="*/ 0 w 12191998"/>
              <a:gd name="connsiteY5-108" fmla="*/ 387280 h 3108723"/>
              <a:gd name="connsiteX0-109" fmla="*/ 0 w 12191998"/>
              <a:gd name="connsiteY0-110" fmla="*/ 387280 h 3108723"/>
              <a:gd name="connsiteX1-111" fmla="*/ 6591300 w 12191998"/>
              <a:gd name="connsiteY1-112" fmla="*/ 0 h 3108723"/>
              <a:gd name="connsiteX2-113" fmla="*/ 12191998 w 12191998"/>
              <a:gd name="connsiteY2-114" fmla="*/ 632377 h 3108723"/>
              <a:gd name="connsiteX3-115" fmla="*/ 12191998 w 12191998"/>
              <a:gd name="connsiteY3-116" fmla="*/ 3108723 h 3108723"/>
              <a:gd name="connsiteX4-117" fmla="*/ 0 w 12191998"/>
              <a:gd name="connsiteY4-118" fmla="*/ 3108723 h 3108723"/>
              <a:gd name="connsiteX5-119" fmla="*/ 0 w 12191998"/>
              <a:gd name="connsiteY5-120" fmla="*/ 387280 h 3108723"/>
              <a:gd name="connsiteX0-121" fmla="*/ 0 w 12191998"/>
              <a:gd name="connsiteY0-122" fmla="*/ 530729 h 3252172"/>
              <a:gd name="connsiteX1-123" fmla="*/ 6591300 w 12191998"/>
              <a:gd name="connsiteY1-124" fmla="*/ 143449 h 3252172"/>
              <a:gd name="connsiteX2-125" fmla="*/ 12191998 w 12191998"/>
              <a:gd name="connsiteY2-126" fmla="*/ 189086 h 3252172"/>
              <a:gd name="connsiteX3-127" fmla="*/ 12191998 w 12191998"/>
              <a:gd name="connsiteY3-128" fmla="*/ 3252172 h 3252172"/>
              <a:gd name="connsiteX4-129" fmla="*/ 0 w 12191998"/>
              <a:gd name="connsiteY4-130" fmla="*/ 3252172 h 3252172"/>
              <a:gd name="connsiteX5-131" fmla="*/ 0 w 12191998"/>
              <a:gd name="connsiteY5-132" fmla="*/ 530729 h 3252172"/>
              <a:gd name="connsiteX0-133" fmla="*/ 0 w 12191998"/>
              <a:gd name="connsiteY0-134" fmla="*/ 387280 h 3108723"/>
              <a:gd name="connsiteX1-135" fmla="*/ 6591300 w 12191998"/>
              <a:gd name="connsiteY1-136" fmla="*/ 0 h 3108723"/>
              <a:gd name="connsiteX2-137" fmla="*/ 12191998 w 12191998"/>
              <a:gd name="connsiteY2-138" fmla="*/ 45637 h 3108723"/>
              <a:gd name="connsiteX3-139" fmla="*/ 12191998 w 12191998"/>
              <a:gd name="connsiteY3-140" fmla="*/ 3108723 h 3108723"/>
              <a:gd name="connsiteX4-141" fmla="*/ 0 w 12191998"/>
              <a:gd name="connsiteY4-142" fmla="*/ 3108723 h 3108723"/>
              <a:gd name="connsiteX5-143" fmla="*/ 0 w 12191998"/>
              <a:gd name="connsiteY5-144" fmla="*/ 387280 h 3108723"/>
              <a:gd name="connsiteX0-145" fmla="*/ 0 w 12191998"/>
              <a:gd name="connsiteY0-146" fmla="*/ 405622 h 3127065"/>
              <a:gd name="connsiteX1-147" fmla="*/ 6591300 w 12191998"/>
              <a:gd name="connsiteY1-148" fmla="*/ 18342 h 3127065"/>
              <a:gd name="connsiteX2-149" fmla="*/ 12191998 w 12191998"/>
              <a:gd name="connsiteY2-150" fmla="*/ 63979 h 3127065"/>
              <a:gd name="connsiteX3-151" fmla="*/ 12191998 w 12191998"/>
              <a:gd name="connsiteY3-152" fmla="*/ 3127065 h 3127065"/>
              <a:gd name="connsiteX4-153" fmla="*/ 0 w 12191998"/>
              <a:gd name="connsiteY4-154" fmla="*/ 3127065 h 3127065"/>
              <a:gd name="connsiteX5-155" fmla="*/ 0 w 12191998"/>
              <a:gd name="connsiteY5-156" fmla="*/ 405622 h 3127065"/>
              <a:gd name="connsiteX0-157" fmla="*/ 0 w 12191998"/>
              <a:gd name="connsiteY0-158" fmla="*/ 478691 h 3200134"/>
              <a:gd name="connsiteX1-159" fmla="*/ 6591300 w 12191998"/>
              <a:gd name="connsiteY1-160" fmla="*/ 91411 h 3200134"/>
              <a:gd name="connsiteX2-161" fmla="*/ 12191998 w 12191998"/>
              <a:gd name="connsiteY2-162" fmla="*/ 137048 h 3200134"/>
              <a:gd name="connsiteX3-163" fmla="*/ 12191998 w 12191998"/>
              <a:gd name="connsiteY3-164" fmla="*/ 3200134 h 3200134"/>
              <a:gd name="connsiteX4-165" fmla="*/ 0 w 12191998"/>
              <a:gd name="connsiteY4-166" fmla="*/ 3200134 h 3200134"/>
              <a:gd name="connsiteX5-167" fmla="*/ 0 w 12191998"/>
              <a:gd name="connsiteY5-168" fmla="*/ 478691 h 32001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en-GB" noProof="0"/>
              <a:t>Click to Title</a:t>
            </a:r>
            <a:endParaRPr lang="en-GB" noProof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en-GB" noProof="0"/>
              <a:t>Click to add subtitle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grpSp>
        <p:nvGrpSpPr>
          <p:cNvPr id="90" name="Group 89"/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7" name="Right Triangle 76"/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  <a:endParaRPr lang="en-GB" noProof="0"/>
          </a:p>
        </p:txBody>
      </p:sp>
      <p:sp>
        <p:nvSpPr>
          <p:cNvPr id="82" name="Text Placeholder 81"/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Insert subtitle here</a:t>
            </a:r>
            <a:endParaRPr lang="en-GB" noProof="0"/>
          </a:p>
        </p:txBody>
      </p:sp>
      <p:sp>
        <p:nvSpPr>
          <p:cNvPr id="85" name="Text Placeholder 84"/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Insert text here</a:t>
            </a:r>
            <a:endParaRPr lang="en-GB" noProof="0"/>
          </a:p>
        </p:txBody>
      </p:sp>
      <p:sp>
        <p:nvSpPr>
          <p:cNvPr id="83" name="Text Placeholder 81"/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Insert subtitle here</a:t>
            </a:r>
            <a:endParaRPr lang="en-GB" noProof="0"/>
          </a:p>
        </p:txBody>
      </p:sp>
      <p:sp>
        <p:nvSpPr>
          <p:cNvPr id="86" name="Text Placeholder 84"/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Insert text here</a:t>
            </a:r>
            <a:endParaRPr lang="en-GB" noProof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0" name="Right Triangle 119"/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  <a:endParaRPr lang="en-GB" noProof="0"/>
          </a:p>
        </p:txBody>
      </p:sp>
      <p:sp>
        <p:nvSpPr>
          <p:cNvPr id="121" name="Text Placeholder 81"/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Insert subtitle here</a:t>
            </a:r>
            <a:endParaRPr lang="en-GB" noProof="0"/>
          </a:p>
        </p:txBody>
      </p:sp>
      <p:sp>
        <p:nvSpPr>
          <p:cNvPr id="123" name="Text Placeholder 84"/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Insert text here</a:t>
            </a:r>
            <a:endParaRPr lang="en-GB" noProof="0"/>
          </a:p>
        </p:txBody>
      </p:sp>
      <p:sp>
        <p:nvSpPr>
          <p:cNvPr id="132" name="Text Placeholder 81"/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Insert subtitle here</a:t>
            </a:r>
            <a:endParaRPr lang="en-GB" noProof="0"/>
          </a:p>
        </p:txBody>
      </p:sp>
      <p:sp>
        <p:nvSpPr>
          <p:cNvPr id="133" name="Text Placeholder 84"/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Insert text here</a:t>
            </a:r>
            <a:endParaRPr lang="en-GB" noProof="0"/>
          </a:p>
        </p:txBody>
      </p:sp>
      <p:sp>
        <p:nvSpPr>
          <p:cNvPr id="134" name="Text Placeholder 81"/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Insert subtitle here</a:t>
            </a:r>
            <a:endParaRPr lang="en-GB" noProof="0"/>
          </a:p>
        </p:txBody>
      </p:sp>
      <p:sp>
        <p:nvSpPr>
          <p:cNvPr id="135" name="Text Placeholder 84"/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Insert text here</a:t>
            </a:r>
            <a:endParaRPr lang="en-GB" noProof="0"/>
          </a:p>
        </p:txBody>
      </p:sp>
      <p:sp>
        <p:nvSpPr>
          <p:cNvPr id="12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1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1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0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algn="l" rtl="0"/>
            <a:r>
              <a:rPr lang="en-US" sz="5400" noProof="0">
                <a:solidFill>
                  <a:srgbClr val="FFFFFF"/>
                </a:solidFill>
              </a:rPr>
              <a:t>Click to edit Master title style</a:t>
            </a:r>
            <a:endParaRPr lang="en-GB" sz="5400" noProof="0">
              <a:solidFill>
                <a:srgbClr val="FFFFFF"/>
              </a:solidFill>
            </a:endParaRPr>
          </a:p>
        </p:txBody>
      </p:sp>
      <p:sp>
        <p:nvSpPr>
          <p:cNvPr id="41" name="Subtitle 2"/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algn="l" rtl="0">
              <a:lnSpc>
                <a:spcPct val="110000"/>
              </a:lnSpc>
            </a:pPr>
            <a:r>
              <a:rPr lang="en-US" noProof="0">
                <a:solidFill>
                  <a:srgbClr val="FFFFFF"/>
                </a:solidFill>
              </a:rPr>
              <a:t>Click to edit Master subtitle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53" name="Picture Placeholder 51"/>
          <p:cNvSpPr>
            <a:spLocks noGrp="1"/>
          </p:cNvSpPr>
          <p:nvPr>
            <p:ph type="pic" sz="quarter" idx="13" hasCustomPrompt="1"/>
          </p:nvPr>
        </p:nvSpPr>
        <p:spPr>
          <a:xfrm>
            <a:off x="7194414" y="0"/>
            <a:ext cx="499758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to add photo</a:t>
            </a:r>
            <a:endParaRPr lang="en-GB" noProof="0"/>
          </a:p>
        </p:txBody>
      </p:sp>
      <p:sp>
        <p:nvSpPr>
          <p:cNvPr id="54" name="Picture Placeholder 51"/>
          <p:cNvSpPr>
            <a:spLocks noGrp="1"/>
          </p:cNvSpPr>
          <p:nvPr>
            <p:ph type="pic" sz="quarter" idx="14" hasCustomPrompt="1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to add photo</a:t>
            </a:r>
            <a:endParaRPr lang="en-GB" noProof="0"/>
          </a:p>
        </p:txBody>
      </p:sp>
      <p:sp>
        <p:nvSpPr>
          <p:cNvPr id="55" name="Picture Placeholder 51"/>
          <p:cNvSpPr>
            <a:spLocks noGrp="1"/>
          </p:cNvSpPr>
          <p:nvPr>
            <p:ph type="pic" sz="quarter" idx="15" hasCustomPrompt="1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GB" noProof="0"/>
              <a:t>Click to add photo</a:t>
            </a:r>
            <a:endParaRPr lang="en-GB" noProof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53" name="Right Triangle 52"/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4" name="Flowchart: Document 53"/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  <a:endParaRPr lang="en-GB" noProof="0"/>
          </a:p>
        </p:txBody>
      </p:sp>
      <p:sp>
        <p:nvSpPr>
          <p:cNvPr id="86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n-US" noProof="0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GB" noProof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4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add photo</a:t>
            </a:r>
            <a:endParaRPr lang="en-GB" noProof="0"/>
          </a:p>
        </p:txBody>
      </p:sp>
      <p:sp>
        <p:nvSpPr>
          <p:cNvPr id="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4" name="Freeform: Shape 3"/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5" name="Right Triangle 4"/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Freeform: Shape 5"/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n-US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/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51" name="Picture Placeholder 48"/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Click to add text</a:t>
            </a:r>
            <a:endParaRPr lang="en-GB" noProof="0"/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Flowchart: Document 4"/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noProof="0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/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Click to add text</a:t>
            </a:r>
            <a:endParaRPr lang="en-GB" noProof="0"/>
          </a:p>
        </p:txBody>
      </p:sp>
      <p:sp>
        <p:nvSpPr>
          <p:cNvPr id="44" name="Picture Placeholder 42"/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-1" fmla="*/ 0 w 5115291"/>
              <a:gd name="connsiteY0-2" fmla="*/ 8467 h 6866456"/>
              <a:gd name="connsiteX1-3" fmla="*/ 5022158 w 5115291"/>
              <a:gd name="connsiteY1-4" fmla="*/ 0 h 6866456"/>
              <a:gd name="connsiteX2-5" fmla="*/ 5115291 w 5115291"/>
              <a:gd name="connsiteY2-6" fmla="*/ 6866456 h 6866456"/>
              <a:gd name="connsiteX3-7" fmla="*/ 0 w 5115291"/>
              <a:gd name="connsiteY3-8" fmla="*/ 6866456 h 6866456"/>
              <a:gd name="connsiteX4-9" fmla="*/ 0 w 5115291"/>
              <a:gd name="connsiteY4-10" fmla="*/ 8467 h 6866456"/>
              <a:gd name="connsiteX0-11" fmla="*/ 0 w 5115291"/>
              <a:gd name="connsiteY0-12" fmla="*/ 0 h 6857989"/>
              <a:gd name="connsiteX1-13" fmla="*/ 5013692 w 5115291"/>
              <a:gd name="connsiteY1-14" fmla="*/ 0 h 6857989"/>
              <a:gd name="connsiteX2-15" fmla="*/ 5115291 w 5115291"/>
              <a:gd name="connsiteY2-16" fmla="*/ 6857989 h 6857989"/>
              <a:gd name="connsiteX3-17" fmla="*/ 0 w 5115291"/>
              <a:gd name="connsiteY3-18" fmla="*/ 6857989 h 6857989"/>
              <a:gd name="connsiteX4-19" fmla="*/ 0 w 5115291"/>
              <a:gd name="connsiteY4-20" fmla="*/ 0 h 6857989"/>
              <a:gd name="connsiteX0-21" fmla="*/ 0 w 5691024"/>
              <a:gd name="connsiteY0-22" fmla="*/ 0 h 6857989"/>
              <a:gd name="connsiteX1-23" fmla="*/ 5013692 w 5691024"/>
              <a:gd name="connsiteY1-24" fmla="*/ 0 h 6857989"/>
              <a:gd name="connsiteX2-25" fmla="*/ 5691024 w 5691024"/>
              <a:gd name="connsiteY2-26" fmla="*/ 3098800 h 6857989"/>
              <a:gd name="connsiteX3-27" fmla="*/ 5115291 w 5691024"/>
              <a:gd name="connsiteY3-28" fmla="*/ 6857989 h 6857989"/>
              <a:gd name="connsiteX4-29" fmla="*/ 0 w 5691024"/>
              <a:gd name="connsiteY4-30" fmla="*/ 6857989 h 6857989"/>
              <a:gd name="connsiteX5" fmla="*/ 0 w 5691024"/>
              <a:gd name="connsiteY5" fmla="*/ 0 h 6857989"/>
              <a:gd name="connsiteX0-31" fmla="*/ 0 w 6141720"/>
              <a:gd name="connsiteY0-32" fmla="*/ 0 h 6857989"/>
              <a:gd name="connsiteX1-33" fmla="*/ 5013692 w 6141720"/>
              <a:gd name="connsiteY1-34" fmla="*/ 0 h 6857989"/>
              <a:gd name="connsiteX2-35" fmla="*/ 5691024 w 6141720"/>
              <a:gd name="connsiteY2-36" fmla="*/ 3098800 h 6857989"/>
              <a:gd name="connsiteX3-37" fmla="*/ 6131290 w 6141720"/>
              <a:gd name="connsiteY3-38" fmla="*/ 5672667 h 6857989"/>
              <a:gd name="connsiteX4-39" fmla="*/ 5115291 w 6141720"/>
              <a:gd name="connsiteY4-40" fmla="*/ 6857989 h 6857989"/>
              <a:gd name="connsiteX5-41" fmla="*/ 0 w 6141720"/>
              <a:gd name="connsiteY5-42" fmla="*/ 6857989 h 6857989"/>
              <a:gd name="connsiteX6" fmla="*/ 0 w 6141720"/>
              <a:gd name="connsiteY6" fmla="*/ 0 h 6857989"/>
              <a:gd name="connsiteX0-43" fmla="*/ 0 w 6141720"/>
              <a:gd name="connsiteY0-44" fmla="*/ 0 h 6857989"/>
              <a:gd name="connsiteX1-45" fmla="*/ 5013692 w 6141720"/>
              <a:gd name="connsiteY1-46" fmla="*/ 0 h 6857989"/>
              <a:gd name="connsiteX2-47" fmla="*/ 5691024 w 6141720"/>
              <a:gd name="connsiteY2-48" fmla="*/ 3098800 h 6857989"/>
              <a:gd name="connsiteX3-49" fmla="*/ 6131290 w 6141720"/>
              <a:gd name="connsiteY3-50" fmla="*/ 5672667 h 6857989"/>
              <a:gd name="connsiteX4-51" fmla="*/ 5115291 w 6141720"/>
              <a:gd name="connsiteY4-52" fmla="*/ 6857989 h 6857989"/>
              <a:gd name="connsiteX5-53" fmla="*/ 0 w 6141720"/>
              <a:gd name="connsiteY5-54" fmla="*/ 6857989 h 6857989"/>
              <a:gd name="connsiteX6-55" fmla="*/ 0 w 6141720"/>
              <a:gd name="connsiteY6-56" fmla="*/ 0 h 6857989"/>
              <a:gd name="connsiteX0-57" fmla="*/ 0 w 6141720"/>
              <a:gd name="connsiteY0-58" fmla="*/ 0 h 6857989"/>
              <a:gd name="connsiteX1-59" fmla="*/ 5013692 w 6141720"/>
              <a:gd name="connsiteY1-60" fmla="*/ 0 h 6857989"/>
              <a:gd name="connsiteX2-61" fmla="*/ 5691024 w 6141720"/>
              <a:gd name="connsiteY2-62" fmla="*/ 3098800 h 6857989"/>
              <a:gd name="connsiteX3-63" fmla="*/ 6131290 w 6141720"/>
              <a:gd name="connsiteY3-64" fmla="*/ 5672667 h 6857989"/>
              <a:gd name="connsiteX4-65" fmla="*/ 5115291 w 6141720"/>
              <a:gd name="connsiteY4-66" fmla="*/ 6857989 h 6857989"/>
              <a:gd name="connsiteX5-67" fmla="*/ 0 w 6141720"/>
              <a:gd name="connsiteY5-68" fmla="*/ 6857989 h 6857989"/>
              <a:gd name="connsiteX6-69" fmla="*/ 0 w 6141720"/>
              <a:gd name="connsiteY6-70" fmla="*/ 0 h 6857989"/>
              <a:gd name="connsiteX0-71" fmla="*/ 0 w 6175182"/>
              <a:gd name="connsiteY0-72" fmla="*/ 0 h 6857989"/>
              <a:gd name="connsiteX1-73" fmla="*/ 5013692 w 6175182"/>
              <a:gd name="connsiteY1-74" fmla="*/ 0 h 6857989"/>
              <a:gd name="connsiteX2-75" fmla="*/ 5691024 w 6175182"/>
              <a:gd name="connsiteY2-76" fmla="*/ 3098800 h 6857989"/>
              <a:gd name="connsiteX3-77" fmla="*/ 6131290 w 6175182"/>
              <a:gd name="connsiteY3-78" fmla="*/ 5672667 h 6857989"/>
              <a:gd name="connsiteX4-79" fmla="*/ 5115291 w 6175182"/>
              <a:gd name="connsiteY4-80" fmla="*/ 6857989 h 6857989"/>
              <a:gd name="connsiteX5-81" fmla="*/ 0 w 6175182"/>
              <a:gd name="connsiteY5-82" fmla="*/ 6857989 h 6857989"/>
              <a:gd name="connsiteX6-83" fmla="*/ 0 w 6175182"/>
              <a:gd name="connsiteY6-84" fmla="*/ 0 h 6857989"/>
              <a:gd name="connsiteX0-85" fmla="*/ 0 w 6175182"/>
              <a:gd name="connsiteY0-86" fmla="*/ 0 h 6857989"/>
              <a:gd name="connsiteX1-87" fmla="*/ 5013692 w 6175182"/>
              <a:gd name="connsiteY1-88" fmla="*/ 0 h 6857989"/>
              <a:gd name="connsiteX2-89" fmla="*/ 5691024 w 6175182"/>
              <a:gd name="connsiteY2-90" fmla="*/ 3098800 h 6857989"/>
              <a:gd name="connsiteX3-91" fmla="*/ 6131290 w 6175182"/>
              <a:gd name="connsiteY3-92" fmla="*/ 5672667 h 6857989"/>
              <a:gd name="connsiteX4-93" fmla="*/ 5115291 w 6175182"/>
              <a:gd name="connsiteY4-94" fmla="*/ 6857989 h 6857989"/>
              <a:gd name="connsiteX5-95" fmla="*/ 0 w 6175182"/>
              <a:gd name="connsiteY5-96" fmla="*/ 6857989 h 6857989"/>
              <a:gd name="connsiteX6-97" fmla="*/ 0 w 6175182"/>
              <a:gd name="connsiteY6-98" fmla="*/ 0 h 6857989"/>
              <a:gd name="connsiteX0-99" fmla="*/ 0 w 6175182"/>
              <a:gd name="connsiteY0-100" fmla="*/ 0 h 6866456"/>
              <a:gd name="connsiteX1-101" fmla="*/ 5013692 w 6175182"/>
              <a:gd name="connsiteY1-102" fmla="*/ 0 h 6866456"/>
              <a:gd name="connsiteX2-103" fmla="*/ 5691024 w 6175182"/>
              <a:gd name="connsiteY2-104" fmla="*/ 3098800 h 6866456"/>
              <a:gd name="connsiteX3-105" fmla="*/ 6131290 w 6175182"/>
              <a:gd name="connsiteY3-106" fmla="*/ 5672667 h 6866456"/>
              <a:gd name="connsiteX4-107" fmla="*/ 5843424 w 6175182"/>
              <a:gd name="connsiteY4-108" fmla="*/ 6866456 h 6866456"/>
              <a:gd name="connsiteX5-109" fmla="*/ 0 w 6175182"/>
              <a:gd name="connsiteY5-110" fmla="*/ 6857989 h 6866456"/>
              <a:gd name="connsiteX6-111" fmla="*/ 0 w 6175182"/>
              <a:gd name="connsiteY6-112" fmla="*/ 0 h 6866456"/>
              <a:gd name="connsiteX0-113" fmla="*/ 0 w 6175182"/>
              <a:gd name="connsiteY0-114" fmla="*/ 0 h 6866456"/>
              <a:gd name="connsiteX1-115" fmla="*/ 5013692 w 6175182"/>
              <a:gd name="connsiteY1-116" fmla="*/ 0 h 6866456"/>
              <a:gd name="connsiteX2-117" fmla="*/ 5691024 w 6175182"/>
              <a:gd name="connsiteY2-118" fmla="*/ 3098800 h 6866456"/>
              <a:gd name="connsiteX3-119" fmla="*/ 6131290 w 6175182"/>
              <a:gd name="connsiteY3-120" fmla="*/ 5672667 h 6866456"/>
              <a:gd name="connsiteX4-121" fmla="*/ 5843424 w 6175182"/>
              <a:gd name="connsiteY4-122" fmla="*/ 6866456 h 6866456"/>
              <a:gd name="connsiteX5-123" fmla="*/ 0 w 6175182"/>
              <a:gd name="connsiteY5-124" fmla="*/ 6857989 h 6866456"/>
              <a:gd name="connsiteX6-125" fmla="*/ 0 w 6175182"/>
              <a:gd name="connsiteY6-126" fmla="*/ 0 h 6866456"/>
              <a:gd name="connsiteX0-127" fmla="*/ 0 w 6175182"/>
              <a:gd name="connsiteY0-128" fmla="*/ 0 h 6866456"/>
              <a:gd name="connsiteX1-129" fmla="*/ 5013692 w 6175182"/>
              <a:gd name="connsiteY1-130" fmla="*/ 0 h 6866456"/>
              <a:gd name="connsiteX2-131" fmla="*/ 5691024 w 6175182"/>
              <a:gd name="connsiteY2-132" fmla="*/ 3098800 h 6866456"/>
              <a:gd name="connsiteX3-133" fmla="*/ 6131290 w 6175182"/>
              <a:gd name="connsiteY3-134" fmla="*/ 5672667 h 6866456"/>
              <a:gd name="connsiteX4-135" fmla="*/ 5843424 w 6175182"/>
              <a:gd name="connsiteY4-136" fmla="*/ 6866456 h 6866456"/>
              <a:gd name="connsiteX5-137" fmla="*/ 0 w 6175182"/>
              <a:gd name="connsiteY5-138" fmla="*/ 6857989 h 6866456"/>
              <a:gd name="connsiteX6-139" fmla="*/ 0 w 6175182"/>
              <a:gd name="connsiteY6-140" fmla="*/ 0 h 6866456"/>
              <a:gd name="connsiteX0-141" fmla="*/ 0 w 6168182"/>
              <a:gd name="connsiteY0-142" fmla="*/ 0 h 6866456"/>
              <a:gd name="connsiteX1-143" fmla="*/ 5013692 w 6168182"/>
              <a:gd name="connsiteY1-144" fmla="*/ 0 h 6866456"/>
              <a:gd name="connsiteX2-145" fmla="*/ 5691024 w 6168182"/>
              <a:gd name="connsiteY2-146" fmla="*/ 3098800 h 6866456"/>
              <a:gd name="connsiteX3-147" fmla="*/ 6131290 w 6168182"/>
              <a:gd name="connsiteY3-148" fmla="*/ 5672667 h 6866456"/>
              <a:gd name="connsiteX4-149" fmla="*/ 5843424 w 6168182"/>
              <a:gd name="connsiteY4-150" fmla="*/ 6866456 h 6866456"/>
              <a:gd name="connsiteX5-151" fmla="*/ 0 w 6168182"/>
              <a:gd name="connsiteY5-152" fmla="*/ 6857989 h 6866456"/>
              <a:gd name="connsiteX6-153" fmla="*/ 0 w 6168182"/>
              <a:gd name="connsiteY6-154" fmla="*/ 0 h 6866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41" y="connsiteY5-42"/>
              </a:cxn>
              <a:cxn ang="0">
                <a:pos x="connsiteX6-55" y="connsiteY6-5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en-GB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  <a:endParaRPr lang="en-GB" sz="2200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2"/>
              </a:solidFill>
            </a:endParaRPr>
          </a:p>
        </p:txBody>
      </p:sp>
      <p:sp>
        <p:nvSpPr>
          <p:cNvPr id="4" name="Right Triangle 3"/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n-U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  <a:endParaRPr lang="en-GB" noProof="0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en-U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  <p:sp>
        <p:nvSpPr>
          <p:cNvPr id="43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en-GB" noProof="0">
              <a:solidFill>
                <a:schemeClr val="tx1"/>
              </a:solidFill>
            </a:endParaRPr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Insert photo here</a:t>
            </a:r>
            <a:endParaRPr lang="en-GB" noProof="0"/>
          </a:p>
        </p:txBody>
      </p: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-1" fmla="*/ 0 w 12167616"/>
              <a:gd name="connsiteY0-2" fmla="*/ 0 h 3276633"/>
              <a:gd name="connsiteX1-3" fmla="*/ 12167616 w 12167616"/>
              <a:gd name="connsiteY1-4" fmla="*/ 0 h 3276633"/>
              <a:gd name="connsiteX2-5" fmla="*/ 12167616 w 12167616"/>
              <a:gd name="connsiteY2-6" fmla="*/ 3048002 h 3276633"/>
              <a:gd name="connsiteX3-7" fmla="*/ 3226308 w 12167616"/>
              <a:gd name="connsiteY3-8" fmla="*/ 3276602 h 3276633"/>
              <a:gd name="connsiteX4-9" fmla="*/ 0 w 12167616"/>
              <a:gd name="connsiteY4-10" fmla="*/ 3048002 h 3276633"/>
              <a:gd name="connsiteX5" fmla="*/ 0 w 12167616"/>
              <a:gd name="connsiteY5" fmla="*/ 0 h 3276633"/>
              <a:gd name="connsiteX0-11" fmla="*/ 0 w 12167616"/>
              <a:gd name="connsiteY0-12" fmla="*/ 0 h 3277205"/>
              <a:gd name="connsiteX1-13" fmla="*/ 12167616 w 12167616"/>
              <a:gd name="connsiteY1-14" fmla="*/ 0 h 3277205"/>
              <a:gd name="connsiteX2-15" fmla="*/ 12167616 w 12167616"/>
              <a:gd name="connsiteY2-16" fmla="*/ 3048002 h 3277205"/>
              <a:gd name="connsiteX3-17" fmla="*/ 7493508 w 12167616"/>
              <a:gd name="connsiteY3-18" fmla="*/ 2819402 h 3277205"/>
              <a:gd name="connsiteX4-19" fmla="*/ 3226308 w 12167616"/>
              <a:gd name="connsiteY4-20" fmla="*/ 3276602 h 3277205"/>
              <a:gd name="connsiteX5-21" fmla="*/ 0 w 12167616"/>
              <a:gd name="connsiteY5-22" fmla="*/ 3048002 h 3277205"/>
              <a:gd name="connsiteX6" fmla="*/ 0 w 12167616"/>
              <a:gd name="connsiteY6" fmla="*/ 0 h 3277205"/>
              <a:gd name="connsiteX0-23" fmla="*/ 0 w 12167616"/>
              <a:gd name="connsiteY0-24" fmla="*/ 0 h 3277205"/>
              <a:gd name="connsiteX1-25" fmla="*/ 12167616 w 12167616"/>
              <a:gd name="connsiteY1-26" fmla="*/ 0 h 3277205"/>
              <a:gd name="connsiteX2-27" fmla="*/ 12158091 w 12167616"/>
              <a:gd name="connsiteY2-28" fmla="*/ 2495552 h 3277205"/>
              <a:gd name="connsiteX3-29" fmla="*/ 7493508 w 12167616"/>
              <a:gd name="connsiteY3-30" fmla="*/ 2819402 h 3277205"/>
              <a:gd name="connsiteX4-31" fmla="*/ 3226308 w 12167616"/>
              <a:gd name="connsiteY4-32" fmla="*/ 3276602 h 3277205"/>
              <a:gd name="connsiteX5-33" fmla="*/ 0 w 12167616"/>
              <a:gd name="connsiteY5-34" fmla="*/ 3048002 h 3277205"/>
              <a:gd name="connsiteX6-35" fmla="*/ 0 w 12167616"/>
              <a:gd name="connsiteY6-36" fmla="*/ 0 h 3277205"/>
              <a:gd name="connsiteX0-37" fmla="*/ 0 w 12167616"/>
              <a:gd name="connsiteY0-38" fmla="*/ 0 h 3277205"/>
              <a:gd name="connsiteX1-39" fmla="*/ 12167616 w 12167616"/>
              <a:gd name="connsiteY1-40" fmla="*/ 0 h 3277205"/>
              <a:gd name="connsiteX2-41" fmla="*/ 12158091 w 12167616"/>
              <a:gd name="connsiteY2-42" fmla="*/ 2495552 h 3277205"/>
              <a:gd name="connsiteX3-43" fmla="*/ 7493508 w 12167616"/>
              <a:gd name="connsiteY3-44" fmla="*/ 2819402 h 3277205"/>
              <a:gd name="connsiteX4-45" fmla="*/ 3226308 w 12167616"/>
              <a:gd name="connsiteY4-46" fmla="*/ 3276602 h 3277205"/>
              <a:gd name="connsiteX5-47" fmla="*/ 0 w 12167616"/>
              <a:gd name="connsiteY5-48" fmla="*/ 3048002 h 3277205"/>
              <a:gd name="connsiteX6-49" fmla="*/ 0 w 12167616"/>
              <a:gd name="connsiteY6-50" fmla="*/ 0 h 3277205"/>
              <a:gd name="connsiteX0-51" fmla="*/ 0 w 12167616"/>
              <a:gd name="connsiteY0-52" fmla="*/ 0 h 3277205"/>
              <a:gd name="connsiteX1-53" fmla="*/ 12167616 w 12167616"/>
              <a:gd name="connsiteY1-54" fmla="*/ 0 h 3277205"/>
              <a:gd name="connsiteX2-55" fmla="*/ 12158091 w 12167616"/>
              <a:gd name="connsiteY2-56" fmla="*/ 2495552 h 3277205"/>
              <a:gd name="connsiteX3-57" fmla="*/ 7493508 w 12167616"/>
              <a:gd name="connsiteY3-58" fmla="*/ 2819402 h 3277205"/>
              <a:gd name="connsiteX4-59" fmla="*/ 3226308 w 12167616"/>
              <a:gd name="connsiteY4-60" fmla="*/ 3276602 h 3277205"/>
              <a:gd name="connsiteX5-61" fmla="*/ 0 w 12167616"/>
              <a:gd name="connsiteY5-62" fmla="*/ 3048002 h 3277205"/>
              <a:gd name="connsiteX6-63" fmla="*/ 0 w 12167616"/>
              <a:gd name="connsiteY6-64" fmla="*/ 0 h 3277205"/>
              <a:gd name="connsiteX0-65" fmla="*/ 0 w 12167616"/>
              <a:gd name="connsiteY0-66" fmla="*/ 0 h 3277912"/>
              <a:gd name="connsiteX1-67" fmla="*/ 12167616 w 12167616"/>
              <a:gd name="connsiteY1-68" fmla="*/ 0 h 3277912"/>
              <a:gd name="connsiteX2-69" fmla="*/ 12158091 w 12167616"/>
              <a:gd name="connsiteY2-70" fmla="*/ 2495552 h 3277912"/>
              <a:gd name="connsiteX3-71" fmla="*/ 7493508 w 12167616"/>
              <a:gd name="connsiteY3-72" fmla="*/ 2819402 h 3277912"/>
              <a:gd name="connsiteX4-73" fmla="*/ 3226308 w 12167616"/>
              <a:gd name="connsiteY4-74" fmla="*/ 3276602 h 3277912"/>
              <a:gd name="connsiteX5-75" fmla="*/ 0 w 12167616"/>
              <a:gd name="connsiteY5-76" fmla="*/ 3048002 h 3277912"/>
              <a:gd name="connsiteX6-77" fmla="*/ 0 w 12167616"/>
              <a:gd name="connsiteY6-78" fmla="*/ 0 h 3277912"/>
              <a:gd name="connsiteX0-79" fmla="*/ 0 w 12167616"/>
              <a:gd name="connsiteY0-80" fmla="*/ 0 h 3278531"/>
              <a:gd name="connsiteX1-81" fmla="*/ 12167616 w 12167616"/>
              <a:gd name="connsiteY1-82" fmla="*/ 0 h 3278531"/>
              <a:gd name="connsiteX2-83" fmla="*/ 12158091 w 12167616"/>
              <a:gd name="connsiteY2-84" fmla="*/ 2495552 h 3278531"/>
              <a:gd name="connsiteX3-85" fmla="*/ 7493508 w 12167616"/>
              <a:gd name="connsiteY3-86" fmla="*/ 2819402 h 3278531"/>
              <a:gd name="connsiteX4-87" fmla="*/ 3226308 w 12167616"/>
              <a:gd name="connsiteY4-88" fmla="*/ 3276602 h 3278531"/>
              <a:gd name="connsiteX5-89" fmla="*/ 0 w 12167616"/>
              <a:gd name="connsiteY5-90" fmla="*/ 3048002 h 3278531"/>
              <a:gd name="connsiteX6-91" fmla="*/ 0 w 12167616"/>
              <a:gd name="connsiteY6-92" fmla="*/ 0 h 3278531"/>
              <a:gd name="connsiteX0-93" fmla="*/ 0 w 12167616"/>
              <a:gd name="connsiteY0-94" fmla="*/ 0 h 3278531"/>
              <a:gd name="connsiteX1-95" fmla="*/ 12167616 w 12167616"/>
              <a:gd name="connsiteY1-96" fmla="*/ 0 h 3278531"/>
              <a:gd name="connsiteX2-97" fmla="*/ 12158091 w 12167616"/>
              <a:gd name="connsiteY2-98" fmla="*/ 2495552 h 3278531"/>
              <a:gd name="connsiteX3-99" fmla="*/ 7493508 w 12167616"/>
              <a:gd name="connsiteY3-100" fmla="*/ 2819402 h 3278531"/>
              <a:gd name="connsiteX4-101" fmla="*/ 3226308 w 12167616"/>
              <a:gd name="connsiteY4-102" fmla="*/ 3276602 h 3278531"/>
              <a:gd name="connsiteX5-103" fmla="*/ 0 w 12167616"/>
              <a:gd name="connsiteY5-104" fmla="*/ 3048002 h 3278531"/>
              <a:gd name="connsiteX6-105" fmla="*/ 0 w 12167616"/>
              <a:gd name="connsiteY6-106" fmla="*/ 0 h 3278531"/>
              <a:gd name="connsiteX0-107" fmla="*/ 0 w 12167616"/>
              <a:gd name="connsiteY0-108" fmla="*/ 0 h 3278531"/>
              <a:gd name="connsiteX1-109" fmla="*/ 12167616 w 12167616"/>
              <a:gd name="connsiteY1-110" fmla="*/ 0 h 3278531"/>
              <a:gd name="connsiteX2-111" fmla="*/ 12158091 w 12167616"/>
              <a:gd name="connsiteY2-112" fmla="*/ 2495552 h 3278531"/>
              <a:gd name="connsiteX3-113" fmla="*/ 7493508 w 12167616"/>
              <a:gd name="connsiteY3-114" fmla="*/ 2819402 h 3278531"/>
              <a:gd name="connsiteX4-115" fmla="*/ 3226308 w 12167616"/>
              <a:gd name="connsiteY4-116" fmla="*/ 3276602 h 3278531"/>
              <a:gd name="connsiteX5-117" fmla="*/ 0 w 12167616"/>
              <a:gd name="connsiteY5-118" fmla="*/ 3048002 h 3278531"/>
              <a:gd name="connsiteX6-119" fmla="*/ 0 w 12167616"/>
              <a:gd name="connsiteY6-120" fmla="*/ 0 h 32785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en-GB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  <a:endParaRPr lang="en-GB" sz="2200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/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600"/>
              <a:gd name="connsiteY0-2" fmla="*/ 26328 h 47652"/>
              <a:gd name="connsiteX1-3" fmla="*/ 21562 w 21600"/>
              <a:gd name="connsiteY1-4" fmla="*/ 0 h 47652"/>
              <a:gd name="connsiteX2-5" fmla="*/ 21600 w 21600"/>
              <a:gd name="connsiteY2-6" fmla="*/ 43650 h 47652"/>
              <a:gd name="connsiteX3-7" fmla="*/ 0 w 21600"/>
              <a:gd name="connsiteY3-8" fmla="*/ 46500 h 47652"/>
              <a:gd name="connsiteX4-9" fmla="*/ 0 w 21600"/>
              <a:gd name="connsiteY4-10" fmla="*/ 26328 h 47652"/>
              <a:gd name="connsiteX0-11" fmla="*/ 56 w 21600"/>
              <a:gd name="connsiteY0-12" fmla="*/ 98 h 47652"/>
              <a:gd name="connsiteX1-13" fmla="*/ 21562 w 21600"/>
              <a:gd name="connsiteY1-14" fmla="*/ 0 h 47652"/>
              <a:gd name="connsiteX2-15" fmla="*/ 21600 w 21600"/>
              <a:gd name="connsiteY2-16" fmla="*/ 43650 h 47652"/>
              <a:gd name="connsiteX3-17" fmla="*/ 0 w 21600"/>
              <a:gd name="connsiteY3-18" fmla="*/ 46500 h 47652"/>
              <a:gd name="connsiteX4-19" fmla="*/ 56 w 21600"/>
              <a:gd name="connsiteY4-20" fmla="*/ 98 h 47652"/>
              <a:gd name="connsiteX0-21" fmla="*/ 37 w 21600"/>
              <a:gd name="connsiteY0-22" fmla="*/ 196 h 47652"/>
              <a:gd name="connsiteX1-23" fmla="*/ 21562 w 21600"/>
              <a:gd name="connsiteY1-24" fmla="*/ 0 h 47652"/>
              <a:gd name="connsiteX2-25" fmla="*/ 21600 w 21600"/>
              <a:gd name="connsiteY2-26" fmla="*/ 43650 h 47652"/>
              <a:gd name="connsiteX3-27" fmla="*/ 0 w 21600"/>
              <a:gd name="connsiteY3-28" fmla="*/ 46500 h 47652"/>
              <a:gd name="connsiteX4-29" fmla="*/ 37 w 21600"/>
              <a:gd name="connsiteY4-30" fmla="*/ 196 h 47652"/>
              <a:gd name="connsiteX0-31" fmla="*/ 5 w 21606"/>
              <a:gd name="connsiteY0-32" fmla="*/ 196 h 47652"/>
              <a:gd name="connsiteX1-33" fmla="*/ 21568 w 21606"/>
              <a:gd name="connsiteY1-34" fmla="*/ 0 h 47652"/>
              <a:gd name="connsiteX2-35" fmla="*/ 21606 w 21606"/>
              <a:gd name="connsiteY2-36" fmla="*/ 43650 h 47652"/>
              <a:gd name="connsiteX3-37" fmla="*/ 6 w 21606"/>
              <a:gd name="connsiteY3-38" fmla="*/ 46500 h 47652"/>
              <a:gd name="connsiteX4-39" fmla="*/ 5 w 21606"/>
              <a:gd name="connsiteY4-40" fmla="*/ 196 h 47652"/>
              <a:gd name="connsiteX0-41" fmla="*/ 3 w 21642"/>
              <a:gd name="connsiteY0-42" fmla="*/ 1 h 47652"/>
              <a:gd name="connsiteX1-43" fmla="*/ 21604 w 21642"/>
              <a:gd name="connsiteY1-44" fmla="*/ 0 h 47652"/>
              <a:gd name="connsiteX2-45" fmla="*/ 21642 w 21642"/>
              <a:gd name="connsiteY2-46" fmla="*/ 43650 h 47652"/>
              <a:gd name="connsiteX3-47" fmla="*/ 42 w 21642"/>
              <a:gd name="connsiteY3-48" fmla="*/ 46500 h 47652"/>
              <a:gd name="connsiteX4-49" fmla="*/ 3 w 21642"/>
              <a:gd name="connsiteY4-50" fmla="*/ 1 h 47652"/>
              <a:gd name="connsiteX0-51" fmla="*/ 3 w 21642"/>
              <a:gd name="connsiteY0-52" fmla="*/ 0 h 47651"/>
              <a:gd name="connsiteX1-53" fmla="*/ 21623 w 21642"/>
              <a:gd name="connsiteY1-54" fmla="*/ 97 h 47651"/>
              <a:gd name="connsiteX2-55" fmla="*/ 21642 w 21642"/>
              <a:gd name="connsiteY2-56" fmla="*/ 43649 h 47651"/>
              <a:gd name="connsiteX3-57" fmla="*/ 42 w 21642"/>
              <a:gd name="connsiteY3-58" fmla="*/ 46499 h 47651"/>
              <a:gd name="connsiteX4-59" fmla="*/ 3 w 21642"/>
              <a:gd name="connsiteY4-60" fmla="*/ 0 h 47651"/>
              <a:gd name="connsiteX0-61" fmla="*/ 3 w 21642"/>
              <a:gd name="connsiteY0-62" fmla="*/ 147 h 47798"/>
              <a:gd name="connsiteX1-63" fmla="*/ 21623 w 21642"/>
              <a:gd name="connsiteY1-64" fmla="*/ 0 h 47798"/>
              <a:gd name="connsiteX2-65" fmla="*/ 21642 w 21642"/>
              <a:gd name="connsiteY2-66" fmla="*/ 43796 h 47798"/>
              <a:gd name="connsiteX3-67" fmla="*/ 42 w 21642"/>
              <a:gd name="connsiteY3-68" fmla="*/ 46646 h 47798"/>
              <a:gd name="connsiteX4-69" fmla="*/ 3 w 21642"/>
              <a:gd name="connsiteY4-70" fmla="*/ 147 h 47798"/>
              <a:gd name="connsiteX0-71" fmla="*/ 17 w 21656"/>
              <a:gd name="connsiteY0-72" fmla="*/ 147 h 47742"/>
              <a:gd name="connsiteX1-73" fmla="*/ 21637 w 21656"/>
              <a:gd name="connsiteY1-74" fmla="*/ 0 h 47742"/>
              <a:gd name="connsiteX2-75" fmla="*/ 21656 w 21656"/>
              <a:gd name="connsiteY2-76" fmla="*/ 43796 h 47742"/>
              <a:gd name="connsiteX3-77" fmla="*/ 0 w 21656"/>
              <a:gd name="connsiteY3-78" fmla="*/ 46582 h 47742"/>
              <a:gd name="connsiteX4-79" fmla="*/ 17 w 21656"/>
              <a:gd name="connsiteY4-80" fmla="*/ 147 h 47742"/>
              <a:gd name="connsiteX0-81" fmla="*/ 17 w 21663"/>
              <a:gd name="connsiteY0-82" fmla="*/ 73 h 47668"/>
              <a:gd name="connsiteX1-83" fmla="*/ 21663 w 21663"/>
              <a:gd name="connsiteY1-84" fmla="*/ 0 h 47668"/>
              <a:gd name="connsiteX2-85" fmla="*/ 21656 w 21663"/>
              <a:gd name="connsiteY2-86" fmla="*/ 43722 h 47668"/>
              <a:gd name="connsiteX3-87" fmla="*/ 0 w 21663"/>
              <a:gd name="connsiteY3-88" fmla="*/ 46508 h 47668"/>
              <a:gd name="connsiteX4-89" fmla="*/ 17 w 21663"/>
              <a:gd name="connsiteY4-90" fmla="*/ 73 h 47668"/>
              <a:gd name="connsiteX0-91" fmla="*/ 5 w 21671"/>
              <a:gd name="connsiteY0-92" fmla="*/ 73 h 47668"/>
              <a:gd name="connsiteX1-93" fmla="*/ 21671 w 21671"/>
              <a:gd name="connsiteY1-94" fmla="*/ 0 h 47668"/>
              <a:gd name="connsiteX2-95" fmla="*/ 21664 w 21671"/>
              <a:gd name="connsiteY2-96" fmla="*/ 43722 h 47668"/>
              <a:gd name="connsiteX3-97" fmla="*/ 8 w 21671"/>
              <a:gd name="connsiteY3-98" fmla="*/ 46508 h 47668"/>
              <a:gd name="connsiteX4-99" fmla="*/ 5 w 21671"/>
              <a:gd name="connsiteY4-100" fmla="*/ 73 h 47668"/>
              <a:gd name="connsiteX0-101" fmla="*/ 5 w 21671"/>
              <a:gd name="connsiteY0-102" fmla="*/ 73 h 47668"/>
              <a:gd name="connsiteX1-103" fmla="*/ 21671 w 21671"/>
              <a:gd name="connsiteY1-104" fmla="*/ 0 h 47668"/>
              <a:gd name="connsiteX2-105" fmla="*/ 21670 w 21671"/>
              <a:gd name="connsiteY2-106" fmla="*/ 43722 h 47668"/>
              <a:gd name="connsiteX3-107" fmla="*/ 8 w 21671"/>
              <a:gd name="connsiteY3-108" fmla="*/ 46508 h 47668"/>
              <a:gd name="connsiteX4-109" fmla="*/ 5 w 21671"/>
              <a:gd name="connsiteY4-110" fmla="*/ 73 h 47668"/>
              <a:gd name="connsiteX0-111" fmla="*/ 4 w 21676"/>
              <a:gd name="connsiteY0-112" fmla="*/ 0 h 47722"/>
              <a:gd name="connsiteX1-113" fmla="*/ 21676 w 21676"/>
              <a:gd name="connsiteY1-114" fmla="*/ 54 h 47722"/>
              <a:gd name="connsiteX2-115" fmla="*/ 21675 w 21676"/>
              <a:gd name="connsiteY2-116" fmla="*/ 43776 h 47722"/>
              <a:gd name="connsiteX3-117" fmla="*/ 13 w 21676"/>
              <a:gd name="connsiteY3-118" fmla="*/ 46562 h 47722"/>
              <a:gd name="connsiteX4-119" fmla="*/ 4 w 21676"/>
              <a:gd name="connsiteY4-120" fmla="*/ 0 h 477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n-US" noProof="0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  <p:sp>
        <p:nvSpPr>
          <p:cNvPr id="44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4" name="Right Triangle 3"/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/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-1" fmla="*/ 0 w 21600"/>
              <a:gd name="connsiteY0-2" fmla="*/ 26328 h 47652"/>
              <a:gd name="connsiteX1-3" fmla="*/ 21562 w 21600"/>
              <a:gd name="connsiteY1-4" fmla="*/ 0 h 47652"/>
              <a:gd name="connsiteX2-5" fmla="*/ 21600 w 21600"/>
              <a:gd name="connsiteY2-6" fmla="*/ 43650 h 47652"/>
              <a:gd name="connsiteX3-7" fmla="*/ 0 w 21600"/>
              <a:gd name="connsiteY3-8" fmla="*/ 46500 h 47652"/>
              <a:gd name="connsiteX4-9" fmla="*/ 0 w 21600"/>
              <a:gd name="connsiteY4-10" fmla="*/ 26328 h 47652"/>
              <a:gd name="connsiteX0-11" fmla="*/ 56 w 21600"/>
              <a:gd name="connsiteY0-12" fmla="*/ 98 h 47652"/>
              <a:gd name="connsiteX1-13" fmla="*/ 21562 w 21600"/>
              <a:gd name="connsiteY1-14" fmla="*/ 0 h 47652"/>
              <a:gd name="connsiteX2-15" fmla="*/ 21600 w 21600"/>
              <a:gd name="connsiteY2-16" fmla="*/ 43650 h 47652"/>
              <a:gd name="connsiteX3-17" fmla="*/ 0 w 21600"/>
              <a:gd name="connsiteY3-18" fmla="*/ 46500 h 47652"/>
              <a:gd name="connsiteX4-19" fmla="*/ 56 w 21600"/>
              <a:gd name="connsiteY4-20" fmla="*/ 98 h 47652"/>
              <a:gd name="connsiteX0-21" fmla="*/ 37 w 21600"/>
              <a:gd name="connsiteY0-22" fmla="*/ 196 h 47652"/>
              <a:gd name="connsiteX1-23" fmla="*/ 21562 w 21600"/>
              <a:gd name="connsiteY1-24" fmla="*/ 0 h 47652"/>
              <a:gd name="connsiteX2-25" fmla="*/ 21600 w 21600"/>
              <a:gd name="connsiteY2-26" fmla="*/ 43650 h 47652"/>
              <a:gd name="connsiteX3-27" fmla="*/ 0 w 21600"/>
              <a:gd name="connsiteY3-28" fmla="*/ 46500 h 47652"/>
              <a:gd name="connsiteX4-29" fmla="*/ 37 w 21600"/>
              <a:gd name="connsiteY4-30" fmla="*/ 196 h 47652"/>
              <a:gd name="connsiteX0-31" fmla="*/ 5 w 21606"/>
              <a:gd name="connsiteY0-32" fmla="*/ 196 h 47652"/>
              <a:gd name="connsiteX1-33" fmla="*/ 21568 w 21606"/>
              <a:gd name="connsiteY1-34" fmla="*/ 0 h 47652"/>
              <a:gd name="connsiteX2-35" fmla="*/ 21606 w 21606"/>
              <a:gd name="connsiteY2-36" fmla="*/ 43650 h 47652"/>
              <a:gd name="connsiteX3-37" fmla="*/ 6 w 21606"/>
              <a:gd name="connsiteY3-38" fmla="*/ 46500 h 47652"/>
              <a:gd name="connsiteX4-39" fmla="*/ 5 w 21606"/>
              <a:gd name="connsiteY4-40" fmla="*/ 196 h 47652"/>
              <a:gd name="connsiteX0-41" fmla="*/ 3 w 21642"/>
              <a:gd name="connsiteY0-42" fmla="*/ 1 h 47652"/>
              <a:gd name="connsiteX1-43" fmla="*/ 21604 w 21642"/>
              <a:gd name="connsiteY1-44" fmla="*/ 0 h 47652"/>
              <a:gd name="connsiteX2-45" fmla="*/ 21642 w 21642"/>
              <a:gd name="connsiteY2-46" fmla="*/ 43650 h 47652"/>
              <a:gd name="connsiteX3-47" fmla="*/ 42 w 21642"/>
              <a:gd name="connsiteY3-48" fmla="*/ 46500 h 47652"/>
              <a:gd name="connsiteX4-49" fmla="*/ 3 w 21642"/>
              <a:gd name="connsiteY4-50" fmla="*/ 1 h 47652"/>
              <a:gd name="connsiteX0-51" fmla="*/ 3 w 21642"/>
              <a:gd name="connsiteY0-52" fmla="*/ 0 h 47651"/>
              <a:gd name="connsiteX1-53" fmla="*/ 21623 w 21642"/>
              <a:gd name="connsiteY1-54" fmla="*/ 97 h 47651"/>
              <a:gd name="connsiteX2-55" fmla="*/ 21642 w 21642"/>
              <a:gd name="connsiteY2-56" fmla="*/ 43649 h 47651"/>
              <a:gd name="connsiteX3-57" fmla="*/ 42 w 21642"/>
              <a:gd name="connsiteY3-58" fmla="*/ 46499 h 47651"/>
              <a:gd name="connsiteX4-59" fmla="*/ 3 w 21642"/>
              <a:gd name="connsiteY4-60" fmla="*/ 0 h 47651"/>
              <a:gd name="connsiteX0-61" fmla="*/ 3 w 21642"/>
              <a:gd name="connsiteY0-62" fmla="*/ 147 h 47798"/>
              <a:gd name="connsiteX1-63" fmla="*/ 21623 w 21642"/>
              <a:gd name="connsiteY1-64" fmla="*/ 0 h 47798"/>
              <a:gd name="connsiteX2-65" fmla="*/ 21642 w 21642"/>
              <a:gd name="connsiteY2-66" fmla="*/ 43796 h 47798"/>
              <a:gd name="connsiteX3-67" fmla="*/ 42 w 21642"/>
              <a:gd name="connsiteY3-68" fmla="*/ 46646 h 47798"/>
              <a:gd name="connsiteX4-69" fmla="*/ 3 w 21642"/>
              <a:gd name="connsiteY4-70" fmla="*/ 147 h 47798"/>
              <a:gd name="connsiteX0-71" fmla="*/ 17 w 21656"/>
              <a:gd name="connsiteY0-72" fmla="*/ 147 h 47742"/>
              <a:gd name="connsiteX1-73" fmla="*/ 21637 w 21656"/>
              <a:gd name="connsiteY1-74" fmla="*/ 0 h 47742"/>
              <a:gd name="connsiteX2-75" fmla="*/ 21656 w 21656"/>
              <a:gd name="connsiteY2-76" fmla="*/ 43796 h 47742"/>
              <a:gd name="connsiteX3-77" fmla="*/ 0 w 21656"/>
              <a:gd name="connsiteY3-78" fmla="*/ 46582 h 47742"/>
              <a:gd name="connsiteX4-79" fmla="*/ 17 w 21656"/>
              <a:gd name="connsiteY4-80" fmla="*/ 147 h 47742"/>
              <a:gd name="connsiteX0-81" fmla="*/ 17 w 21663"/>
              <a:gd name="connsiteY0-82" fmla="*/ 73 h 47668"/>
              <a:gd name="connsiteX1-83" fmla="*/ 21663 w 21663"/>
              <a:gd name="connsiteY1-84" fmla="*/ 0 h 47668"/>
              <a:gd name="connsiteX2-85" fmla="*/ 21656 w 21663"/>
              <a:gd name="connsiteY2-86" fmla="*/ 43722 h 47668"/>
              <a:gd name="connsiteX3-87" fmla="*/ 0 w 21663"/>
              <a:gd name="connsiteY3-88" fmla="*/ 46508 h 47668"/>
              <a:gd name="connsiteX4-89" fmla="*/ 17 w 21663"/>
              <a:gd name="connsiteY4-90" fmla="*/ 73 h 47668"/>
              <a:gd name="connsiteX0-91" fmla="*/ 5 w 21671"/>
              <a:gd name="connsiteY0-92" fmla="*/ 73 h 47668"/>
              <a:gd name="connsiteX1-93" fmla="*/ 21671 w 21671"/>
              <a:gd name="connsiteY1-94" fmla="*/ 0 h 47668"/>
              <a:gd name="connsiteX2-95" fmla="*/ 21664 w 21671"/>
              <a:gd name="connsiteY2-96" fmla="*/ 43722 h 47668"/>
              <a:gd name="connsiteX3-97" fmla="*/ 8 w 21671"/>
              <a:gd name="connsiteY3-98" fmla="*/ 46508 h 47668"/>
              <a:gd name="connsiteX4-99" fmla="*/ 5 w 21671"/>
              <a:gd name="connsiteY4-100" fmla="*/ 73 h 47668"/>
              <a:gd name="connsiteX0-101" fmla="*/ 5 w 21671"/>
              <a:gd name="connsiteY0-102" fmla="*/ 73 h 47668"/>
              <a:gd name="connsiteX1-103" fmla="*/ 21671 w 21671"/>
              <a:gd name="connsiteY1-104" fmla="*/ 0 h 47668"/>
              <a:gd name="connsiteX2-105" fmla="*/ 21670 w 21671"/>
              <a:gd name="connsiteY2-106" fmla="*/ 43722 h 47668"/>
              <a:gd name="connsiteX3-107" fmla="*/ 8 w 21671"/>
              <a:gd name="connsiteY3-108" fmla="*/ 46508 h 47668"/>
              <a:gd name="connsiteX4-109" fmla="*/ 5 w 21671"/>
              <a:gd name="connsiteY4-110" fmla="*/ 73 h 47668"/>
              <a:gd name="connsiteX0-111" fmla="*/ 4 w 21676"/>
              <a:gd name="connsiteY0-112" fmla="*/ 0 h 47722"/>
              <a:gd name="connsiteX1-113" fmla="*/ 21676 w 21676"/>
              <a:gd name="connsiteY1-114" fmla="*/ 54 h 47722"/>
              <a:gd name="connsiteX2-115" fmla="*/ 21675 w 21676"/>
              <a:gd name="connsiteY2-116" fmla="*/ 43776 h 47722"/>
              <a:gd name="connsiteX3-117" fmla="*/ 13 w 21676"/>
              <a:gd name="connsiteY3-118" fmla="*/ 46562 h 47722"/>
              <a:gd name="connsiteX4-119" fmla="*/ 4 w 21676"/>
              <a:gd name="connsiteY4-120" fmla="*/ 0 h 477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/>
              </a:solidFill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en-US" noProof="0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GB" noProof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2/2/20XX</a:t>
            </a:r>
            <a:endParaRPr lang="en-GB" noProof="0"/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  <a:endParaRPr lang="en-GB" noProof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en-GB" noProof="0" smtClean="0"/>
            </a:fld>
            <a:endParaRPr lang="en-GB" noProof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jpeg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8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" y="3657866"/>
            <a:ext cx="12191998" cy="3200134"/>
          </a:xfrm>
        </p:spPr>
        <p:txBody>
          <a:bodyPr rtlCol="0"/>
          <a:lstStyle/>
          <a:p>
            <a:pPr rtl="0"/>
            <a:r>
              <a:rPr lang="en-GB" dirty="0"/>
              <a:t>Knowledge Check</a:t>
            </a:r>
            <a:endParaRPr lang="en-GB" dirty="0"/>
          </a:p>
        </p:txBody>
      </p:sp>
      <p:pic>
        <p:nvPicPr>
          <p:cNvPr id="6" name="Picture Placeholder 5" descr="Blackboard Maths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/>
          <a:srcRect t="24277" b="24277"/>
          <a:stretch>
            <a:fillRect/>
          </a:stretch>
        </p:blipFill>
        <p:spPr>
          <a:xfrm>
            <a:off x="0" y="0"/>
            <a:ext cx="12191998" cy="415156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2406884" y="-136894"/>
            <a:ext cx="45719" cy="136894"/>
          </a:xfrm>
        </p:spPr>
        <p:txBody>
          <a:bodyPr rtlCol="0"/>
          <a:lstStyle/>
          <a:p>
            <a:pPr rtl="0"/>
            <a:r>
              <a:rPr lang="en-GB" dirty="0"/>
              <a:t>l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1420407" y="234086"/>
            <a:ext cx="9323464" cy="1162258"/>
          </a:xfrm>
        </p:spPr>
        <p:txBody>
          <a:bodyPr rtlCol="0"/>
          <a:lstStyle/>
          <a:p>
            <a:pPr rtl="0"/>
            <a:r>
              <a:rPr lang="en-US" altLang="en-GB" dirty="0"/>
              <a:t>C</a:t>
            </a:r>
            <a:r>
              <a:rPr lang="en-GB" dirty="0"/>
              <a:t>ontents of presentation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9757" y="1816398"/>
            <a:ext cx="3661357" cy="772972"/>
          </a:xfrm>
        </p:spPr>
        <p:txBody>
          <a:bodyPr rtlCol="0"/>
          <a:lstStyle/>
          <a:p>
            <a:pPr rtl="0"/>
            <a:r>
              <a:rPr lang="en-GB" dirty="0"/>
              <a:t>1.Our Team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282540" y="2361123"/>
            <a:ext cx="3661357" cy="3119437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dirty="0"/>
              <a:t>Shows our team members, our roles and class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265321" y="1816398"/>
            <a:ext cx="3661357" cy="772972"/>
          </a:xfrm>
        </p:spPr>
        <p:txBody>
          <a:bodyPr rtlCol="0"/>
          <a:lstStyle/>
          <a:p>
            <a:pPr rtl="0"/>
            <a:r>
              <a:rPr lang="en-GB" dirty="0"/>
              <a:t>2.Our Idea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200861" y="2361123"/>
            <a:ext cx="3661357" cy="3119437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dirty="0"/>
              <a:t>We will explain the idea of our project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183642" y="1822661"/>
            <a:ext cx="3661357" cy="772972"/>
          </a:xfrm>
        </p:spPr>
        <p:txBody>
          <a:bodyPr rtlCol="0"/>
          <a:lstStyle/>
          <a:p>
            <a:pPr rtl="0"/>
            <a:r>
              <a:rPr lang="en-GB" dirty="0"/>
              <a:t>3.Apps we used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8183641" y="2361123"/>
            <a:ext cx="3661357" cy="3119437"/>
          </a:xfrm>
        </p:spPr>
        <p:txBody>
          <a:bodyPr rtlCol="0"/>
          <a:lstStyle/>
          <a:p>
            <a:pPr marL="0" indent="0" rtl="0">
              <a:buNone/>
            </a:pPr>
            <a:r>
              <a:rPr lang="en-GB" dirty="0"/>
              <a:t>Shows the apps we used to create the project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n-GB"/>
              <a:t>2/2/20XX</a:t>
            </a:r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GB" smtClean="0"/>
            </a:fld>
            <a:endParaRPr lang="en-GB"/>
          </a:p>
        </p:txBody>
      </p:sp>
      <p:sp>
        <p:nvSpPr>
          <p:cNvPr id="4" name="Text Placeholder 9"/>
          <p:cNvSpPr txBox="1"/>
          <p:nvPr/>
        </p:nvSpPr>
        <p:spPr>
          <a:xfrm>
            <a:off x="4265321" y="373143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+mj-lt"/>
              <a:buNone/>
              <a:defRPr sz="28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4.Summary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10"/>
          <p:cNvSpPr txBox="1"/>
          <p:nvPr/>
        </p:nvSpPr>
        <p:spPr>
          <a:xfrm>
            <a:off x="4200860" y="4268631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+mj-lt"/>
              <a:buAutoNum type="arabicPeriod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GB" dirty="0"/>
              <a:t>A quick recap of what our entire project is about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</p:spPr>
        <p:txBody>
          <a:bodyPr rtlCol="0"/>
          <a:lstStyle/>
          <a:p>
            <a:pPr rtl="0"/>
            <a:r>
              <a:rPr lang="en-GB" dirty="0"/>
              <a:t>Team</a:t>
            </a:r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n-GB" dirty="0"/>
              <a:t>2/2/20XX</a:t>
            </a:r>
            <a:endParaRPr lang="en-GB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GB" smtClean="0"/>
            </a:fld>
            <a:endParaRPr lang="en-GB" dirty="0"/>
          </a:p>
        </p:txBody>
      </p:sp>
      <p:graphicFrame>
        <p:nvGraphicFramePr>
          <p:cNvPr id="20" name="Content Placeholder 2" descr="Team Placeholder "/>
          <p:cNvGraphicFramePr>
            <a:graphicFrameLocks noGrp="1"/>
          </p:cNvGraphicFramePr>
          <p:nvPr>
            <p:ph sz="quarter" idx="13"/>
          </p:nvPr>
        </p:nvGraphicFramePr>
        <p:xfrm>
          <a:off x="401638" y="169863"/>
          <a:ext cx="11407775" cy="418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Picture 2" descr="A child wearing glasses and a blue shirt&#10;&#10;AI-generated content may be incorrect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6256" y="610921"/>
            <a:ext cx="2478024" cy="2415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3865" y="610921"/>
            <a:ext cx="2478024" cy="2415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0113" y="610921"/>
            <a:ext cx="2429255" cy="241574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1" y="610920"/>
            <a:ext cx="2407920" cy="24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</p:spPr>
        <p:txBody>
          <a:bodyPr rtlCol="0"/>
          <a:lstStyle/>
          <a:p>
            <a:pPr rtl="0"/>
            <a:r>
              <a:rPr lang="en-GB" dirty="0"/>
              <a:t>Our Idea and introduction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453104" y="2957665"/>
            <a:ext cx="5543524" cy="3358733"/>
          </a:xfrm>
        </p:spPr>
        <p:txBody>
          <a:bodyPr rtlCol="0">
            <a:normAutofit/>
          </a:bodyPr>
          <a:lstStyle/>
          <a:p>
            <a:r>
              <a:rPr lang="en-GB" b="0" i="0" dirty="0">
                <a:effectLst/>
                <a:latin typeface="Roboto" panose="02000000000000000000" pitchFamily="2" charset="0"/>
              </a:rPr>
              <a:t>Our idea is to make an e-schoo</a:t>
            </a:r>
            <a:r>
              <a:rPr lang="en-GB" dirty="0">
                <a:latin typeface="Roboto" panose="02000000000000000000" pitchFamily="2" charset="0"/>
              </a:rPr>
              <a:t>l where w</a:t>
            </a:r>
            <a:r>
              <a:rPr lang="en-GB" b="0" i="0" dirty="0">
                <a:effectLst/>
                <a:latin typeface="Roboto" panose="02000000000000000000" pitchFamily="2" charset="0"/>
              </a:rPr>
              <a:t>e are trying to help students with learning almost every subject they have in 9th grade!</a:t>
            </a:r>
            <a:br>
              <a:rPr lang="en-GB" b="0" i="0" dirty="0">
                <a:effectLst/>
                <a:latin typeface="Roboto" panose="02000000000000000000" pitchFamily="2" charset="0"/>
              </a:rPr>
            </a:br>
            <a:r>
              <a:rPr lang="en-GB" b="0" i="0" dirty="0">
                <a:effectLst/>
                <a:latin typeface="inherit"/>
              </a:rPr>
              <a:t>When starting our program you'll have two options: to Learn or Test yourself!</a:t>
            </a:r>
            <a:endParaRPr lang="en-GB" b="0" i="0" dirty="0">
              <a:effectLst/>
              <a:latin typeface="var(--dplus-font-body)"/>
            </a:endParaRPr>
          </a:p>
          <a:p>
            <a:pPr rtl="0"/>
            <a:endParaRPr lang="en-GB" dirty="0"/>
          </a:p>
        </p:txBody>
      </p:sp>
      <p:pic>
        <p:nvPicPr>
          <p:cNvPr id="17" name="Picture Placeholder 16" descr="Calculator, paper clip, craft knif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9875" y="725487"/>
            <a:ext cx="5388490" cy="5519467"/>
          </a:xfr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n-GB"/>
              <a:t>2/2/20XX</a:t>
            </a:r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-9889" y="0"/>
            <a:ext cx="6168182" cy="6858001"/>
          </a:xfrm>
        </p:spPr>
        <p:txBody>
          <a:bodyPr rtlCol="0"/>
          <a:lstStyle/>
          <a:p>
            <a:pPr rtl="0"/>
            <a:r>
              <a:rPr lang="en-GB" dirty="0"/>
              <a:t>Apps we used </a:t>
            </a:r>
            <a:br>
              <a:rPr lang="en-GB" dirty="0"/>
            </a:br>
            <a:r>
              <a:rPr lang="en-GB" dirty="0"/>
              <a:t>for the project</a:t>
            </a:r>
            <a:endParaRPr lang="en-GB" dirty="0"/>
          </a:p>
        </p:txBody>
      </p:sp>
      <p:pic>
        <p:nvPicPr>
          <p:cNvPr id="2" name="Picture Placeholder 1" descr="Close-up of a calculator 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13604" r="13604"/>
          <a:stretch>
            <a:fillRect/>
          </a:stretch>
        </p:blipFill>
        <p:spPr>
          <a:xfrm>
            <a:off x="4657725" y="0"/>
            <a:ext cx="7534275" cy="6857999"/>
          </a:xfr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3775" y="2076617"/>
            <a:ext cx="4567990" cy="4278463"/>
          </a:xfrm>
        </p:spPr>
        <p:txBody>
          <a:bodyPr rtlCol="0"/>
          <a:lstStyle/>
          <a:p>
            <a:pPr rtl="0"/>
            <a:r>
              <a:rPr lang="en-GB" dirty="0"/>
              <a:t>Teams – Communication</a:t>
            </a:r>
            <a:br>
              <a:rPr lang="en-GB" dirty="0"/>
            </a:br>
            <a:r>
              <a:rPr lang="en-GB" dirty="0" err="1"/>
              <a:t>Powerpoint</a:t>
            </a:r>
            <a:r>
              <a:rPr lang="en-GB" dirty="0"/>
              <a:t> – To make the presentation</a:t>
            </a:r>
            <a:br>
              <a:rPr lang="en-GB" dirty="0"/>
            </a:br>
            <a:r>
              <a:rPr lang="en-GB" dirty="0"/>
              <a:t>Word – To make the documentation</a:t>
            </a:r>
            <a:br>
              <a:rPr lang="en-GB" dirty="0"/>
            </a:br>
            <a:r>
              <a:rPr lang="en-GB" dirty="0"/>
              <a:t>Visual Studio – To make the code</a:t>
            </a:r>
            <a:br>
              <a:rPr lang="en-GB" dirty="0"/>
            </a:br>
            <a:r>
              <a:rPr lang="en-GB" dirty="0" err="1"/>
              <a:t>Github</a:t>
            </a:r>
            <a:r>
              <a:rPr lang="en-GB" dirty="0"/>
              <a:t> – Storing our files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grpSp>
        <p:nvGrpSpPr>
          <p:cNvPr id="50" name="Group 49"/>
          <p:cNvGrpSpPr/>
          <p:nvPr/>
        </p:nvGrpSpPr>
        <p:grpSpPr>
          <a:xfrm>
            <a:off x="-22827" y="-87049"/>
            <a:ext cx="12214827" cy="6858000"/>
            <a:chOff x="-6214" y="-1"/>
            <a:chExt cx="12214827" cy="6858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Visual Studio logo and symbol, meaning, history,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11" y="5585050"/>
            <a:ext cx="1392230" cy="95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Word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22" y="5668306"/>
            <a:ext cx="1392230" cy="8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5662300"/>
            <a:ext cx="870144" cy="82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icrosoft Powerpoin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8" y="5613765"/>
            <a:ext cx="983777" cy="9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ithub Logo - Free social media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773" y="5600869"/>
            <a:ext cx="889393" cy="92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028339" cy="1933899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Summary</a:t>
            </a:r>
            <a:endParaRPr lang="en-GB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453142" y="2887800"/>
            <a:ext cx="6028339" cy="2942987"/>
          </a:xfrm>
        </p:spPr>
        <p:txBody>
          <a:bodyPr rtlCol="0"/>
          <a:lstStyle/>
          <a:p>
            <a:pPr rtl="0"/>
            <a:r>
              <a:rPr lang="en-GB" dirty="0"/>
              <a:t>In conclusion we wanted to help 9</a:t>
            </a:r>
            <a:r>
              <a:rPr lang="en-GB" baseline="30000" dirty="0"/>
              <a:t>th</a:t>
            </a:r>
            <a:r>
              <a:rPr lang="en-GB" dirty="0"/>
              <a:t> graders test their skills with interesting challenging tests for different subjects​, as well as learn subjects faster with our information pages</a:t>
            </a:r>
            <a:endParaRPr lang="en-GB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n-GB"/>
              <a:t>2/2/20XX</a:t>
            </a:r>
            <a:endParaRPr lang="en-GB"/>
          </a:p>
        </p:txBody>
      </p:sp>
      <p:pic>
        <p:nvPicPr>
          <p:cNvPr id="19" name="Picture Placeholder 18" descr="100% drawing a blackboard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4414" y="0"/>
            <a:ext cx="4997586" cy="2282888"/>
          </a:xfrm>
        </p:spPr>
      </p:pic>
      <p:pic>
        <p:nvPicPr>
          <p:cNvPr id="24" name="Picture Placeholder 23" descr="Person with headphones looking at a laptop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1774" y="2286000"/>
            <a:ext cx="5000226" cy="2282888"/>
          </a:xfrm>
        </p:spPr>
      </p:pic>
      <p:pic>
        <p:nvPicPr>
          <p:cNvPr id="29" name="Picture Placeholder 28" descr="Test paper and pencil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90232" y="4572000"/>
            <a:ext cx="5001768" cy="2286000"/>
          </a:xfr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/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  <a:endParaRPr lang="en-GB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rtlCol="0"/>
          <a:lstStyle/>
          <a:p>
            <a:pPr rtl="0"/>
            <a:r>
              <a:rPr lang="en-GB" dirty="0"/>
              <a:t>Now we can move to the project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rtlCol="0"/>
          <a:lstStyle/>
          <a:p>
            <a:pPr rtl="0"/>
            <a:r>
              <a:rPr lang="en-GB"/>
              <a:t>2/2/20XX</a:t>
            </a:r>
            <a:endParaRPr lang="en-GB"/>
          </a:p>
        </p:txBody>
      </p:sp>
      <p:pic>
        <p:nvPicPr>
          <p:cNvPr id="23" name="Picture Placeholder 22" descr="Person Writing at a desk 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/>
</ds:datastoreItem>
</file>

<file path=customXml/itemProps2.xml><?xml version="1.0" encoding="utf-8"?>
<ds:datastoreItem xmlns:ds="http://schemas.openxmlformats.org/officeDocument/2006/customXml" ds:itemID="{F49FD94B-CF2B-4485-954E-6805E96E51FA}">
  <ds:schemaRefs/>
</ds:datastoreItem>
</file>

<file path=customXml/itemProps3.xml><?xml version="1.0" encoding="utf-8"?>
<ds:datastoreItem xmlns:ds="http://schemas.openxmlformats.org/officeDocument/2006/customXml" ds:itemID="{1E5C9C91-7BEA-497B-8B74-808BB08645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0</TotalTime>
  <Words>1038</Words>
  <Application>WPS Presentation</Application>
  <PresentationFormat>Widescreen</PresentationFormat>
  <Paragraphs>71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Posterama</vt:lpstr>
      <vt:lpstr>Yu Gothic UI</vt:lpstr>
      <vt:lpstr>Roboto</vt:lpstr>
      <vt:lpstr>Times New Roman</vt:lpstr>
      <vt:lpstr>inherit</vt:lpstr>
      <vt:lpstr>var(--dplus-font-body)</vt:lpstr>
      <vt:lpstr>Avenir Next LT Pro</vt:lpstr>
      <vt:lpstr>Segoe Print</vt:lpstr>
      <vt:lpstr>Microsoft YaHei</vt:lpstr>
      <vt:lpstr>Arial Unicode MS</vt:lpstr>
      <vt:lpstr>Calibri</vt:lpstr>
      <vt:lpstr>SineVTI</vt:lpstr>
      <vt:lpstr>Knowledge Check</vt:lpstr>
      <vt:lpstr>Contents of presentation</vt:lpstr>
      <vt:lpstr>Team</vt:lpstr>
      <vt:lpstr>Our Idea and introduction</vt:lpstr>
      <vt:lpstr>Apps we used  for the project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SATomov23@codingburgas.bg</dc:creator>
  <cp:lastModifiedBy>GRIGS</cp:lastModifiedBy>
  <cp:revision>2</cp:revision>
  <dcterms:created xsi:type="dcterms:W3CDTF">2025-03-26T20:20:00Z</dcterms:created>
  <dcterms:modified xsi:type="dcterms:W3CDTF">2025-03-26T21:31:02Z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6F8A52F681544ED3A10979ABB09CE239_12</vt:lpwstr>
  </property>
  <property fmtid="{D5CDD505-2E9C-101B-9397-08002B2CF9AE}" pid="4" name="KSOProductBuildVer">
    <vt:lpwstr>1033-12.2.0.20326</vt:lpwstr>
  </property>
</Properties>
</file>