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312" r:id="rId6"/>
    <p:sldId id="262" r:id="rId7"/>
    <p:sldId id="313" r:id="rId8"/>
    <p:sldId id="264" r:id="rId9"/>
    <p:sldId id="290" r:id="rId10"/>
  </p:sldIdLst>
  <p:sldSz cx="9144000" cy="5143500" type="screen16x9"/>
  <p:notesSz cx="6858000" cy="9144000"/>
  <p:embeddedFontLst>
    <p:embeddedFont>
      <p:font typeface="Anaheim" panose="020B0604020202020204" charset="0"/>
      <p:regular r:id="rId12"/>
      <p:bold r:id="rId13"/>
    </p:embeddedFont>
    <p:embeddedFont>
      <p:font typeface="Bebas Neue" panose="020B0606020202050201" pitchFamily="34" charset="0"/>
      <p:regular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Nunito Light" pitchFamily="2" charset="-52"/>
      <p:regular r:id="rId19"/>
      <p:italic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3BB1CD-92DF-4D98-B6A4-73733B5BA0F0}">
  <a:tblStyle styleId="{0F3BB1CD-92DF-4D98-B6A4-73733B5BA0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BA69192-A4A1-44C5-BC33-F8BDC9D934A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>
          <a:extLst>
            <a:ext uri="{FF2B5EF4-FFF2-40B4-BE49-F238E27FC236}">
              <a16:creationId xmlns:a16="http://schemas.microsoft.com/office/drawing/2014/main" id="{BB875738-D1F1-D4FA-22E6-3CD59FE86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54dda1946d_6_308:notes">
            <a:extLst>
              <a:ext uri="{FF2B5EF4-FFF2-40B4-BE49-F238E27FC236}">
                <a16:creationId xmlns:a16="http://schemas.microsoft.com/office/drawing/2014/main" id="{BDD2B355-96BD-0B25-147D-1F507F21B0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54dda1946d_6_308:notes">
            <a:extLst>
              <a:ext uri="{FF2B5EF4-FFF2-40B4-BE49-F238E27FC236}">
                <a16:creationId xmlns:a16="http://schemas.microsoft.com/office/drawing/2014/main" id="{F0E2DFBA-9308-8D75-9A2E-574A99C9B4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658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>
          <a:extLst>
            <a:ext uri="{FF2B5EF4-FFF2-40B4-BE49-F238E27FC236}">
              <a16:creationId xmlns:a16="http://schemas.microsoft.com/office/drawing/2014/main" id="{FE25F180-3CF6-32E3-EADB-474B1C783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54dda1946d_6_308:notes">
            <a:extLst>
              <a:ext uri="{FF2B5EF4-FFF2-40B4-BE49-F238E27FC236}">
                <a16:creationId xmlns:a16="http://schemas.microsoft.com/office/drawing/2014/main" id="{CECC2A90-140C-FE3D-058A-F5828DE6F9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54dda1946d_6_308:notes">
            <a:extLst>
              <a:ext uri="{FF2B5EF4-FFF2-40B4-BE49-F238E27FC236}">
                <a16:creationId xmlns:a16="http://schemas.microsoft.com/office/drawing/2014/main" id="{00D0F404-4CBA-A492-9AA4-51CD8B275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391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6" name="Google Shape;2606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7" name="Google Shape;2607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 rot="3555162" flipH="1">
            <a:off x="-993615" y="620242"/>
            <a:ext cx="1625808" cy="152654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3"/>
          <p:cNvSpPr/>
          <p:nvPr/>
        </p:nvSpPr>
        <p:spPr>
          <a:xfrm flipH="1">
            <a:off x="8511080" y="2803089"/>
            <a:ext cx="2259360" cy="2189809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3"/>
          <p:cNvSpPr/>
          <p:nvPr/>
        </p:nvSpPr>
        <p:spPr>
          <a:xfrm flipH="1">
            <a:off x="325220" y="26245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3"/>
          <p:cNvGrpSpPr/>
          <p:nvPr/>
        </p:nvGrpSpPr>
        <p:grpSpPr>
          <a:xfrm>
            <a:off x="8511086" y="618472"/>
            <a:ext cx="367931" cy="258303"/>
            <a:chOff x="4935811" y="4414372"/>
            <a:chExt cx="367931" cy="258303"/>
          </a:xfrm>
        </p:grpSpPr>
        <p:sp>
          <p:nvSpPr>
            <p:cNvPr id="414" name="Google Shape;414;p33"/>
            <p:cNvSpPr/>
            <p:nvPr/>
          </p:nvSpPr>
          <p:spPr>
            <a:xfrm flipH="1">
              <a:off x="5169642" y="4414375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 rot="10800000" flipH="1">
              <a:off x="4935811" y="4414372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3"/>
          <p:cNvSpPr/>
          <p:nvPr/>
        </p:nvSpPr>
        <p:spPr>
          <a:xfrm flipH="1">
            <a:off x="239095" y="38109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33"/>
          <p:cNvGrpSpPr/>
          <p:nvPr/>
        </p:nvGrpSpPr>
        <p:grpSpPr>
          <a:xfrm>
            <a:off x="184447" y="1289308"/>
            <a:ext cx="234196" cy="188409"/>
            <a:chOff x="368022" y="616196"/>
            <a:chExt cx="234196" cy="188409"/>
          </a:xfrm>
        </p:grpSpPr>
        <p:sp>
          <p:nvSpPr>
            <p:cNvPr id="418" name="Google Shape;418;p33"/>
            <p:cNvSpPr/>
            <p:nvPr/>
          </p:nvSpPr>
          <p:spPr>
            <a:xfrm>
              <a:off x="368022" y="61619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77627" y="61619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3"/>
          <p:cNvGrpSpPr/>
          <p:nvPr/>
        </p:nvGrpSpPr>
        <p:grpSpPr>
          <a:xfrm>
            <a:off x="8763527" y="3267172"/>
            <a:ext cx="234788" cy="188409"/>
            <a:chOff x="8551627" y="4274197"/>
            <a:chExt cx="234788" cy="188409"/>
          </a:xfrm>
        </p:grpSpPr>
        <p:sp>
          <p:nvSpPr>
            <p:cNvPr id="421" name="Google Shape;421;p33"/>
            <p:cNvSpPr/>
            <p:nvPr/>
          </p:nvSpPr>
          <p:spPr>
            <a:xfrm>
              <a:off x="8661148" y="42741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551627" y="42741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3225" y="2254513"/>
            <a:ext cx="4444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22859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13225" y="3209796"/>
            <a:ext cx="4444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4923497" y="281246"/>
            <a:ext cx="234196" cy="188409"/>
            <a:chOff x="3889166" y="1636096"/>
            <a:chExt cx="98179" cy="78984"/>
          </a:xfrm>
        </p:grpSpPr>
        <p:sp>
          <p:nvSpPr>
            <p:cNvPr id="18" name="Google Shape;18;p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8670104" y="3863122"/>
            <a:ext cx="234788" cy="188409"/>
            <a:chOff x="4424582" y="1819850"/>
            <a:chExt cx="98427" cy="78984"/>
          </a:xfrm>
        </p:grpSpPr>
        <p:sp>
          <p:nvSpPr>
            <p:cNvPr id="21" name="Google Shape;21;p3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3843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5805300" y="44748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39100" y="11836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 rot="-5400000">
            <a:off x="7973900" y="246170"/>
            <a:ext cx="2496096" cy="1582356"/>
          </a:xfrm>
          <a:custGeom>
            <a:avLst/>
            <a:gdLst/>
            <a:ahLst/>
            <a:cxnLst/>
            <a:rect l="l" t="t" r="r" b="b"/>
            <a:pathLst>
              <a:path w="47371" h="30030" extrusionOk="0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8567075" y="8021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8781950" y="140042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8670104" y="4402872"/>
            <a:ext cx="234788" cy="188409"/>
            <a:chOff x="4424582" y="1819850"/>
            <a:chExt cx="98427" cy="78984"/>
          </a:xfrm>
        </p:grpSpPr>
        <p:sp>
          <p:nvSpPr>
            <p:cNvPr id="99" name="Google Shape;99;p13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 rot="-6789333">
            <a:off x="-1733103" y="1956216"/>
            <a:ext cx="2259312" cy="2189763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3"/>
          <p:cNvGrpSpPr/>
          <p:nvPr/>
        </p:nvGrpSpPr>
        <p:grpSpPr>
          <a:xfrm rot="10800000">
            <a:off x="190746" y="3262197"/>
            <a:ext cx="234788" cy="188409"/>
            <a:chOff x="4424582" y="1819850"/>
            <a:chExt cx="98427" cy="78984"/>
          </a:xfrm>
        </p:grpSpPr>
        <p:sp>
          <p:nvSpPr>
            <p:cNvPr id="104" name="Google Shape;104;p13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1121725" y="230114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2"/>
          </p:nvPr>
        </p:nvSpPr>
        <p:spPr>
          <a:xfrm>
            <a:off x="3820996" y="230114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3"/>
          </p:nvPr>
        </p:nvSpPr>
        <p:spPr>
          <a:xfrm>
            <a:off x="1121725" y="403432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4"/>
          </p:nvPr>
        </p:nvSpPr>
        <p:spPr>
          <a:xfrm>
            <a:off x="3820996" y="403432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5" hasCustomPrompt="1"/>
          </p:nvPr>
        </p:nvSpPr>
        <p:spPr>
          <a:xfrm>
            <a:off x="1121725" y="1238726"/>
            <a:ext cx="734700" cy="5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6" hasCustomPrompt="1"/>
          </p:nvPr>
        </p:nvSpPr>
        <p:spPr>
          <a:xfrm>
            <a:off x="1121725" y="2971389"/>
            <a:ext cx="734700" cy="5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7" hasCustomPrompt="1"/>
          </p:nvPr>
        </p:nvSpPr>
        <p:spPr>
          <a:xfrm>
            <a:off x="3820996" y="1238726"/>
            <a:ext cx="734700" cy="5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8" hasCustomPrompt="1"/>
          </p:nvPr>
        </p:nvSpPr>
        <p:spPr>
          <a:xfrm>
            <a:off x="3820996" y="2971389"/>
            <a:ext cx="734700" cy="5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9"/>
          </p:nvPr>
        </p:nvSpPr>
        <p:spPr>
          <a:xfrm>
            <a:off x="1121725" y="1887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3"/>
          </p:nvPr>
        </p:nvSpPr>
        <p:spPr>
          <a:xfrm>
            <a:off x="3820996" y="1887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4"/>
          </p:nvPr>
        </p:nvSpPr>
        <p:spPr>
          <a:xfrm>
            <a:off x="1121725" y="36198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5"/>
          </p:nvPr>
        </p:nvSpPr>
        <p:spPr>
          <a:xfrm>
            <a:off x="3820996" y="36198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/>
          <p:nvPr/>
        </p:nvSpPr>
        <p:spPr>
          <a:xfrm>
            <a:off x="-690854" y="831214"/>
            <a:ext cx="1404077" cy="1318319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8063173" y="3965293"/>
            <a:ext cx="1518102" cy="1898839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224750" y="14187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24"/>
          <p:cNvGrpSpPr/>
          <p:nvPr/>
        </p:nvGrpSpPr>
        <p:grpSpPr>
          <a:xfrm>
            <a:off x="7828972" y="294071"/>
            <a:ext cx="234196" cy="188409"/>
            <a:chOff x="3889166" y="1636096"/>
            <a:chExt cx="98179" cy="78984"/>
          </a:xfrm>
        </p:grpSpPr>
        <p:sp>
          <p:nvSpPr>
            <p:cNvPr id="256" name="Google Shape;256;p24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24"/>
          <p:cNvGrpSpPr/>
          <p:nvPr/>
        </p:nvGrpSpPr>
        <p:grpSpPr>
          <a:xfrm>
            <a:off x="8246852" y="4332212"/>
            <a:ext cx="367931" cy="258169"/>
            <a:chOff x="4992850" y="4345375"/>
            <a:chExt cx="619413" cy="638400"/>
          </a:xfrm>
        </p:grpSpPr>
        <p:sp>
          <p:nvSpPr>
            <p:cNvPr id="259" name="Google Shape;259;p24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24"/>
          <p:cNvGrpSpPr/>
          <p:nvPr/>
        </p:nvGrpSpPr>
        <p:grpSpPr>
          <a:xfrm>
            <a:off x="8746054" y="957297"/>
            <a:ext cx="234788" cy="188409"/>
            <a:chOff x="4424582" y="1819850"/>
            <a:chExt cx="98427" cy="78984"/>
          </a:xfrm>
        </p:grpSpPr>
        <p:sp>
          <p:nvSpPr>
            <p:cNvPr id="262" name="Google Shape;262;p24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4"/>
          <p:cNvSpPr txBox="1">
            <a:spLocks noGrp="1"/>
          </p:cNvSpPr>
          <p:nvPr>
            <p:ph type="subTitle" idx="1"/>
          </p:nvPr>
        </p:nvSpPr>
        <p:spPr>
          <a:xfrm>
            <a:off x="4832078" y="1789575"/>
            <a:ext cx="3254100" cy="19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4"/>
          <p:cNvSpPr txBox="1">
            <a:spLocks noGrp="1"/>
          </p:cNvSpPr>
          <p:nvPr>
            <p:ph type="subTitle" idx="2"/>
          </p:nvPr>
        </p:nvSpPr>
        <p:spPr>
          <a:xfrm>
            <a:off x="1057900" y="1789575"/>
            <a:ext cx="3254100" cy="19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4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/>
          <p:nvPr/>
        </p:nvSpPr>
        <p:spPr>
          <a:xfrm rot="5655372">
            <a:off x="-2129157" y="3022453"/>
            <a:ext cx="3864815" cy="3745843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5"/>
          <p:cNvSpPr/>
          <p:nvPr/>
        </p:nvSpPr>
        <p:spPr>
          <a:xfrm rot="-3917262">
            <a:off x="7631540" y="-1432759"/>
            <a:ext cx="3352710" cy="2977303"/>
          </a:xfrm>
          <a:custGeom>
            <a:avLst/>
            <a:gdLst/>
            <a:ahLst/>
            <a:cxnLst/>
            <a:rect l="l" t="t" r="r" b="b"/>
            <a:pathLst>
              <a:path w="34750" h="30859" extrusionOk="0">
                <a:moveTo>
                  <a:pt x="19927" y="1"/>
                </a:moveTo>
                <a:cubicBezTo>
                  <a:pt x="17317" y="1"/>
                  <a:pt x="14720" y="895"/>
                  <a:pt x="13116" y="2899"/>
                </a:cubicBezTo>
                <a:cubicBezTo>
                  <a:pt x="11970" y="4342"/>
                  <a:pt x="11440" y="6203"/>
                  <a:pt x="10492" y="7795"/>
                </a:cubicBezTo>
                <a:cubicBezTo>
                  <a:pt x="9346" y="9768"/>
                  <a:pt x="7606" y="11332"/>
                  <a:pt x="5837" y="12832"/>
                </a:cubicBezTo>
                <a:cubicBezTo>
                  <a:pt x="4542" y="13949"/>
                  <a:pt x="3184" y="15074"/>
                  <a:pt x="2208" y="16517"/>
                </a:cubicBezTo>
                <a:cubicBezTo>
                  <a:pt x="262" y="19290"/>
                  <a:pt x="1" y="23118"/>
                  <a:pt x="1472" y="26153"/>
                </a:cubicBezTo>
                <a:cubicBezTo>
                  <a:pt x="2859" y="28926"/>
                  <a:pt x="5250" y="30135"/>
                  <a:pt x="8221" y="30312"/>
                </a:cubicBezTo>
                <a:cubicBezTo>
                  <a:pt x="12027" y="30574"/>
                  <a:pt x="15826" y="30786"/>
                  <a:pt x="19632" y="30843"/>
                </a:cubicBezTo>
                <a:cubicBezTo>
                  <a:pt x="20489" y="30852"/>
                  <a:pt x="21343" y="30858"/>
                  <a:pt x="22195" y="30858"/>
                </a:cubicBezTo>
                <a:cubicBezTo>
                  <a:pt x="23952" y="30858"/>
                  <a:pt x="25703" y="30832"/>
                  <a:pt x="27470" y="30751"/>
                </a:cubicBezTo>
                <a:cubicBezTo>
                  <a:pt x="29126" y="30666"/>
                  <a:pt x="30894" y="30517"/>
                  <a:pt x="32246" y="29577"/>
                </a:cubicBezTo>
                <a:cubicBezTo>
                  <a:pt x="34042" y="28339"/>
                  <a:pt x="34750" y="25976"/>
                  <a:pt x="34488" y="23825"/>
                </a:cubicBezTo>
                <a:cubicBezTo>
                  <a:pt x="34219" y="21703"/>
                  <a:pt x="33102" y="19757"/>
                  <a:pt x="31863" y="17989"/>
                </a:cubicBezTo>
                <a:cubicBezTo>
                  <a:pt x="31099" y="16899"/>
                  <a:pt x="30243" y="15866"/>
                  <a:pt x="29656" y="14657"/>
                </a:cubicBezTo>
                <a:cubicBezTo>
                  <a:pt x="28680" y="12683"/>
                  <a:pt x="28447" y="10476"/>
                  <a:pt x="28029" y="8325"/>
                </a:cubicBezTo>
                <a:cubicBezTo>
                  <a:pt x="27591" y="6111"/>
                  <a:pt x="27675" y="3727"/>
                  <a:pt x="25971" y="1986"/>
                </a:cubicBezTo>
                <a:cubicBezTo>
                  <a:pt x="25058" y="1039"/>
                  <a:pt x="23728" y="543"/>
                  <a:pt x="22433" y="274"/>
                </a:cubicBezTo>
                <a:cubicBezTo>
                  <a:pt x="21619" y="95"/>
                  <a:pt x="20772" y="1"/>
                  <a:pt x="199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5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25"/>
          <p:cNvGrpSpPr/>
          <p:nvPr/>
        </p:nvGrpSpPr>
        <p:grpSpPr>
          <a:xfrm>
            <a:off x="124215" y="3908450"/>
            <a:ext cx="360758" cy="258297"/>
            <a:chOff x="4992850" y="4345375"/>
            <a:chExt cx="607336" cy="638400"/>
          </a:xfrm>
        </p:grpSpPr>
        <p:sp>
          <p:nvSpPr>
            <p:cNvPr id="273" name="Google Shape;273;p25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25"/>
          <p:cNvSpPr/>
          <p:nvPr/>
        </p:nvSpPr>
        <p:spPr>
          <a:xfrm>
            <a:off x="424525" y="29710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25"/>
          <p:cNvGrpSpPr/>
          <p:nvPr/>
        </p:nvGrpSpPr>
        <p:grpSpPr>
          <a:xfrm>
            <a:off x="8546697" y="4473421"/>
            <a:ext cx="234196" cy="188409"/>
            <a:chOff x="5151797" y="479071"/>
            <a:chExt cx="234196" cy="188409"/>
          </a:xfrm>
        </p:grpSpPr>
        <p:sp>
          <p:nvSpPr>
            <p:cNvPr id="277" name="Google Shape;277;p25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25"/>
          <p:cNvGrpSpPr/>
          <p:nvPr/>
        </p:nvGrpSpPr>
        <p:grpSpPr>
          <a:xfrm>
            <a:off x="8573904" y="256622"/>
            <a:ext cx="234788" cy="188409"/>
            <a:chOff x="6428979" y="917397"/>
            <a:chExt cx="234788" cy="188409"/>
          </a:xfrm>
        </p:grpSpPr>
        <p:sp>
          <p:nvSpPr>
            <p:cNvPr id="280" name="Google Shape;280;p25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25"/>
          <p:cNvSpPr/>
          <p:nvPr/>
        </p:nvSpPr>
        <p:spPr>
          <a:xfrm>
            <a:off x="8546700" y="17894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5"/>
          <p:cNvSpPr txBox="1">
            <a:spLocks noGrp="1"/>
          </p:cNvSpPr>
          <p:nvPr>
            <p:ph type="subTitle" idx="1"/>
          </p:nvPr>
        </p:nvSpPr>
        <p:spPr>
          <a:xfrm>
            <a:off x="937625" y="251157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5"/>
          <p:cNvSpPr txBox="1">
            <a:spLocks noGrp="1"/>
          </p:cNvSpPr>
          <p:nvPr>
            <p:ph type="subTitle" idx="2"/>
          </p:nvPr>
        </p:nvSpPr>
        <p:spPr>
          <a:xfrm>
            <a:off x="3484347" y="251157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5"/>
          <p:cNvSpPr txBox="1">
            <a:spLocks noGrp="1"/>
          </p:cNvSpPr>
          <p:nvPr>
            <p:ph type="subTitle" idx="3"/>
          </p:nvPr>
        </p:nvSpPr>
        <p:spPr>
          <a:xfrm>
            <a:off x="6031075" y="251157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5"/>
          <p:cNvSpPr txBox="1">
            <a:spLocks noGrp="1"/>
          </p:cNvSpPr>
          <p:nvPr>
            <p:ph type="subTitle" idx="4"/>
          </p:nvPr>
        </p:nvSpPr>
        <p:spPr>
          <a:xfrm>
            <a:off x="937625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8" name="Google Shape;288;p25"/>
          <p:cNvSpPr txBox="1">
            <a:spLocks noGrp="1"/>
          </p:cNvSpPr>
          <p:nvPr>
            <p:ph type="subTitle" idx="5"/>
          </p:nvPr>
        </p:nvSpPr>
        <p:spPr>
          <a:xfrm>
            <a:off x="3484350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9" name="Google Shape;289;p25"/>
          <p:cNvSpPr txBox="1">
            <a:spLocks noGrp="1"/>
          </p:cNvSpPr>
          <p:nvPr>
            <p:ph type="subTitle" idx="6"/>
          </p:nvPr>
        </p:nvSpPr>
        <p:spPr>
          <a:xfrm>
            <a:off x="6031075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>
            <a:spLocks noGrp="1"/>
          </p:cNvSpPr>
          <p:nvPr>
            <p:ph type="title"/>
          </p:nvPr>
        </p:nvSpPr>
        <p:spPr>
          <a:xfrm>
            <a:off x="713258" y="736593"/>
            <a:ext cx="3858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31"/>
          <p:cNvSpPr txBox="1">
            <a:spLocks noGrp="1"/>
          </p:cNvSpPr>
          <p:nvPr>
            <p:ph type="subTitle" idx="1"/>
          </p:nvPr>
        </p:nvSpPr>
        <p:spPr>
          <a:xfrm>
            <a:off x="713225" y="1775309"/>
            <a:ext cx="38586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31"/>
          <p:cNvSpPr txBox="1"/>
          <p:nvPr/>
        </p:nvSpPr>
        <p:spPr>
          <a:xfrm>
            <a:off x="713225" y="3521150"/>
            <a:ext cx="3858600" cy="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31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70" r:id="rId6"/>
    <p:sldLayoutId id="2147483671" r:id="rId7"/>
    <p:sldLayoutId id="2147483677" r:id="rId8"/>
    <p:sldLayoutId id="2147483678" r:id="rId9"/>
    <p:sldLayoutId id="214748367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NAVI</a:t>
            </a:r>
            <a:endParaRPr sz="2300" b="0" dirty="0"/>
          </a:p>
        </p:txBody>
      </p:sp>
      <p:grpSp>
        <p:nvGrpSpPr>
          <p:cNvPr id="435" name="Google Shape;435;p37"/>
          <p:cNvGrpSpPr/>
          <p:nvPr/>
        </p:nvGrpSpPr>
        <p:grpSpPr>
          <a:xfrm>
            <a:off x="4868886" y="829080"/>
            <a:ext cx="3798091" cy="3485336"/>
            <a:chOff x="4899397" y="752100"/>
            <a:chExt cx="4028950" cy="3697185"/>
          </a:xfrm>
        </p:grpSpPr>
        <p:sp>
          <p:nvSpPr>
            <p:cNvPr id="436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438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442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443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5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446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44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51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452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6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467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7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538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5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546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9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550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0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571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1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582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7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99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600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10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611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4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655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57" name="Google Shape;657;p37"/>
          <p:cNvCxnSpPr/>
          <p:nvPr/>
        </p:nvCxnSpPr>
        <p:spPr>
          <a:xfrm>
            <a:off x="780725" y="3365350"/>
            <a:ext cx="3869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39"/>
          <p:cNvGrpSpPr/>
          <p:nvPr/>
        </p:nvGrpSpPr>
        <p:grpSpPr>
          <a:xfrm flipH="1">
            <a:off x="6126500" y="838493"/>
            <a:ext cx="2697874" cy="3765515"/>
            <a:chOff x="-5808398" y="445034"/>
            <a:chExt cx="2883268" cy="4024276"/>
          </a:xfrm>
        </p:grpSpPr>
        <p:sp>
          <p:nvSpPr>
            <p:cNvPr id="678" name="Google Shape;678;p39"/>
            <p:cNvSpPr/>
            <p:nvPr/>
          </p:nvSpPr>
          <p:spPr>
            <a:xfrm rot="2744938">
              <a:off x="-3819530" y="1542726"/>
              <a:ext cx="754654" cy="708578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 rot="6300017">
              <a:off x="-5588098" y="1340012"/>
              <a:ext cx="2259327" cy="2189777"/>
            </a:xfrm>
            <a:custGeom>
              <a:avLst/>
              <a:gdLst/>
              <a:ahLst/>
              <a:cxnLst/>
              <a:rect l="l" t="t" r="r" b="b"/>
              <a:pathLst>
                <a:path w="34694" h="33626" extrusionOk="0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39"/>
            <p:cNvGrpSpPr/>
            <p:nvPr/>
          </p:nvGrpSpPr>
          <p:grpSpPr>
            <a:xfrm>
              <a:off x="-5163380" y="1291096"/>
              <a:ext cx="1547505" cy="3178214"/>
              <a:chOff x="-2207555" y="876296"/>
              <a:chExt cx="1547505" cy="3178214"/>
            </a:xfrm>
          </p:grpSpPr>
          <p:grpSp>
            <p:nvGrpSpPr>
              <p:cNvPr id="681" name="Google Shape;681;p39"/>
              <p:cNvGrpSpPr/>
              <p:nvPr/>
            </p:nvGrpSpPr>
            <p:grpSpPr>
              <a:xfrm>
                <a:off x="-2207555" y="876296"/>
                <a:ext cx="1547505" cy="3178214"/>
                <a:chOff x="-6810083" y="-1297691"/>
                <a:chExt cx="5037450" cy="10345749"/>
              </a:xfrm>
            </p:grpSpPr>
            <p:sp>
              <p:nvSpPr>
                <p:cNvPr id="682" name="Google Shape;682;p39"/>
                <p:cNvSpPr/>
                <p:nvPr/>
              </p:nvSpPr>
              <p:spPr>
                <a:xfrm>
                  <a:off x="-5891066" y="-605503"/>
                  <a:ext cx="3025992" cy="133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7" h="2841" extrusionOk="0">
                      <a:moveTo>
                        <a:pt x="3104" y="1"/>
                      </a:moveTo>
                      <a:cubicBezTo>
                        <a:pt x="2964" y="175"/>
                        <a:pt x="2740" y="226"/>
                        <a:pt x="2506" y="226"/>
                      </a:cubicBezTo>
                      <a:cubicBezTo>
                        <a:pt x="2448" y="226"/>
                        <a:pt x="2390" y="223"/>
                        <a:pt x="2332" y="218"/>
                      </a:cubicBezTo>
                      <a:cubicBezTo>
                        <a:pt x="2068" y="175"/>
                        <a:pt x="1804" y="64"/>
                        <a:pt x="1518" y="64"/>
                      </a:cubicBezTo>
                      <a:cubicBezTo>
                        <a:pt x="1495" y="63"/>
                        <a:pt x="1472" y="63"/>
                        <a:pt x="1449" y="63"/>
                      </a:cubicBezTo>
                      <a:cubicBezTo>
                        <a:pt x="1098" y="63"/>
                        <a:pt x="756" y="213"/>
                        <a:pt x="508" y="461"/>
                      </a:cubicBezTo>
                      <a:cubicBezTo>
                        <a:pt x="22" y="947"/>
                        <a:pt x="1" y="1804"/>
                        <a:pt x="440" y="2311"/>
                      </a:cubicBezTo>
                      <a:cubicBezTo>
                        <a:pt x="709" y="2606"/>
                        <a:pt x="1111" y="2760"/>
                        <a:pt x="1503" y="2760"/>
                      </a:cubicBezTo>
                      <a:cubicBezTo>
                        <a:pt x="1788" y="2760"/>
                        <a:pt x="2068" y="2679"/>
                        <a:pt x="2290" y="2512"/>
                      </a:cubicBezTo>
                      <a:lnTo>
                        <a:pt x="5372" y="2840"/>
                      </a:lnTo>
                      <a:cubicBezTo>
                        <a:pt x="5880" y="2819"/>
                        <a:pt x="6345" y="2380"/>
                        <a:pt x="6409" y="1851"/>
                      </a:cubicBezTo>
                      <a:cubicBezTo>
                        <a:pt x="6456" y="1344"/>
                        <a:pt x="6060" y="815"/>
                        <a:pt x="5552" y="704"/>
                      </a:cubicBezTo>
                      <a:cubicBezTo>
                        <a:pt x="5351" y="662"/>
                        <a:pt x="5156" y="683"/>
                        <a:pt x="4955" y="593"/>
                      </a:cubicBezTo>
                      <a:cubicBezTo>
                        <a:pt x="4759" y="530"/>
                        <a:pt x="4558" y="350"/>
                        <a:pt x="4648" y="175"/>
                      </a:cubicBezTo>
                      <a:cubicBezTo>
                        <a:pt x="4119" y="86"/>
                        <a:pt x="3633" y="64"/>
                        <a:pt x="31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9"/>
                <p:cNvSpPr/>
                <p:nvPr/>
              </p:nvSpPr>
              <p:spPr>
                <a:xfrm>
                  <a:off x="-4661805" y="-429293"/>
                  <a:ext cx="805588" cy="121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" h="2597" extrusionOk="0">
                      <a:moveTo>
                        <a:pt x="571" y="0"/>
                      </a:moveTo>
                      <a:lnTo>
                        <a:pt x="0" y="1803"/>
                      </a:lnTo>
                      <a:lnTo>
                        <a:pt x="85" y="2464"/>
                      </a:lnTo>
                      <a:lnTo>
                        <a:pt x="1718" y="2596"/>
                      </a:lnTo>
                      <a:lnTo>
                        <a:pt x="1718" y="2596"/>
                      </a:lnTo>
                      <a:lnTo>
                        <a:pt x="1586" y="2068"/>
                      </a:lnTo>
                      <a:lnTo>
                        <a:pt x="1607" y="878"/>
                      </a:lnTo>
                      <a:lnTo>
                        <a:pt x="571" y="0"/>
                      </a:ln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9"/>
                <p:cNvSpPr/>
                <p:nvPr/>
              </p:nvSpPr>
              <p:spPr>
                <a:xfrm>
                  <a:off x="-4218476" y="-119525"/>
                  <a:ext cx="359900" cy="46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989" extrusionOk="0">
                      <a:moveTo>
                        <a:pt x="349" y="0"/>
                      </a:moveTo>
                      <a:cubicBezTo>
                        <a:pt x="244" y="43"/>
                        <a:pt x="133" y="85"/>
                        <a:pt x="0" y="132"/>
                      </a:cubicBezTo>
                      <a:cubicBezTo>
                        <a:pt x="85" y="481"/>
                        <a:pt x="328" y="814"/>
                        <a:pt x="640" y="989"/>
                      </a:cubicBezTo>
                      <a:lnTo>
                        <a:pt x="661" y="265"/>
                      </a:lnTo>
                      <a:lnTo>
                        <a:pt x="34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9"/>
                <p:cNvSpPr/>
                <p:nvPr/>
              </p:nvSpPr>
              <p:spPr>
                <a:xfrm>
                  <a:off x="-5777185" y="415673"/>
                  <a:ext cx="2961320" cy="743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9" h="1587" extrusionOk="0">
                      <a:moveTo>
                        <a:pt x="2380" y="0"/>
                      </a:moveTo>
                      <a:cubicBezTo>
                        <a:pt x="2380" y="0"/>
                        <a:pt x="1455" y="90"/>
                        <a:pt x="1058" y="265"/>
                      </a:cubicBezTo>
                      <a:cubicBezTo>
                        <a:pt x="746" y="397"/>
                        <a:pt x="1" y="1586"/>
                        <a:pt x="1" y="1586"/>
                      </a:cubicBezTo>
                      <a:lnTo>
                        <a:pt x="6319" y="1586"/>
                      </a:lnTo>
                      <a:cubicBezTo>
                        <a:pt x="6319" y="1586"/>
                        <a:pt x="5595" y="619"/>
                        <a:pt x="5351" y="465"/>
                      </a:cubicBezTo>
                      <a:cubicBezTo>
                        <a:pt x="5087" y="312"/>
                        <a:pt x="3966" y="265"/>
                        <a:pt x="3966" y="265"/>
                      </a:cubicBezTo>
                      <a:cubicBezTo>
                        <a:pt x="3827" y="438"/>
                        <a:pt x="3651" y="503"/>
                        <a:pt x="3468" y="503"/>
                      </a:cubicBezTo>
                      <a:cubicBezTo>
                        <a:pt x="2954" y="503"/>
                        <a:pt x="2380" y="0"/>
                        <a:pt x="23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9"/>
                <p:cNvSpPr/>
                <p:nvPr/>
              </p:nvSpPr>
              <p:spPr>
                <a:xfrm>
                  <a:off x="-4446227" y="-1297691"/>
                  <a:ext cx="1095206" cy="1449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7" h="3093" extrusionOk="0">
                      <a:moveTo>
                        <a:pt x="1228" y="0"/>
                      </a:moveTo>
                      <a:cubicBezTo>
                        <a:pt x="842" y="0"/>
                        <a:pt x="583" y="151"/>
                        <a:pt x="397" y="352"/>
                      </a:cubicBezTo>
                      <a:cubicBezTo>
                        <a:pt x="174" y="595"/>
                        <a:pt x="69" y="928"/>
                        <a:pt x="21" y="1124"/>
                      </a:cubicBezTo>
                      <a:lnTo>
                        <a:pt x="21" y="1166"/>
                      </a:lnTo>
                      <a:lnTo>
                        <a:pt x="21" y="1192"/>
                      </a:lnTo>
                      <a:lnTo>
                        <a:pt x="0" y="1192"/>
                      </a:lnTo>
                      <a:lnTo>
                        <a:pt x="0" y="1214"/>
                      </a:lnTo>
                      <a:lnTo>
                        <a:pt x="0" y="1256"/>
                      </a:lnTo>
                      <a:lnTo>
                        <a:pt x="0" y="1298"/>
                      </a:lnTo>
                      <a:lnTo>
                        <a:pt x="21" y="1367"/>
                      </a:lnTo>
                      <a:lnTo>
                        <a:pt x="418" y="2710"/>
                      </a:lnTo>
                      <a:cubicBezTo>
                        <a:pt x="418" y="2710"/>
                        <a:pt x="742" y="3093"/>
                        <a:pt x="1197" y="3093"/>
                      </a:cubicBezTo>
                      <a:cubicBezTo>
                        <a:pt x="1369" y="3093"/>
                        <a:pt x="1561" y="3037"/>
                        <a:pt x="1761" y="2884"/>
                      </a:cubicBezTo>
                      <a:cubicBezTo>
                        <a:pt x="2157" y="2578"/>
                        <a:pt x="2337" y="1721"/>
                        <a:pt x="2205" y="992"/>
                      </a:cubicBezTo>
                      <a:cubicBezTo>
                        <a:pt x="2184" y="970"/>
                        <a:pt x="2184" y="949"/>
                        <a:pt x="2184" y="928"/>
                      </a:cubicBezTo>
                      <a:lnTo>
                        <a:pt x="2184" y="902"/>
                      </a:lnTo>
                      <a:cubicBezTo>
                        <a:pt x="2157" y="881"/>
                        <a:pt x="2157" y="859"/>
                        <a:pt x="2157" y="838"/>
                      </a:cubicBezTo>
                      <a:lnTo>
                        <a:pt x="2157" y="817"/>
                      </a:lnTo>
                      <a:cubicBezTo>
                        <a:pt x="2136" y="796"/>
                        <a:pt x="2136" y="796"/>
                        <a:pt x="2136" y="770"/>
                      </a:cubicBezTo>
                      <a:cubicBezTo>
                        <a:pt x="2136" y="748"/>
                        <a:pt x="2115" y="727"/>
                        <a:pt x="2115" y="706"/>
                      </a:cubicBezTo>
                      <a:cubicBezTo>
                        <a:pt x="2025" y="463"/>
                        <a:pt x="1919" y="267"/>
                        <a:pt x="1739" y="156"/>
                      </a:cubicBezTo>
                      <a:cubicBezTo>
                        <a:pt x="1697" y="109"/>
                        <a:pt x="1655" y="88"/>
                        <a:pt x="1607" y="66"/>
                      </a:cubicBezTo>
                      <a:cubicBezTo>
                        <a:pt x="1586" y="66"/>
                        <a:pt x="1565" y="66"/>
                        <a:pt x="1544" y="45"/>
                      </a:cubicBezTo>
                      <a:cubicBezTo>
                        <a:pt x="1523" y="45"/>
                        <a:pt x="1496" y="45"/>
                        <a:pt x="1496" y="24"/>
                      </a:cubicBezTo>
                      <a:cubicBezTo>
                        <a:pt x="1433" y="24"/>
                        <a:pt x="1390" y="24"/>
                        <a:pt x="1343" y="3"/>
                      </a:cubicBezTo>
                      <a:lnTo>
                        <a:pt x="1322" y="3"/>
                      </a:lnTo>
                      <a:cubicBezTo>
                        <a:pt x="1290" y="1"/>
                        <a:pt x="1258" y="0"/>
                        <a:pt x="1228" y="0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39"/>
                <p:cNvSpPr/>
                <p:nvPr/>
              </p:nvSpPr>
              <p:spPr>
                <a:xfrm>
                  <a:off x="-4622438" y="-781245"/>
                  <a:ext cx="332733" cy="428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914" extrusionOk="0">
                      <a:moveTo>
                        <a:pt x="487" y="1"/>
                      </a:moveTo>
                      <a:cubicBezTo>
                        <a:pt x="397" y="1"/>
                        <a:pt x="313" y="22"/>
                        <a:pt x="223" y="90"/>
                      </a:cubicBezTo>
                      <a:cubicBezTo>
                        <a:pt x="69" y="223"/>
                        <a:pt x="1" y="461"/>
                        <a:pt x="91" y="661"/>
                      </a:cubicBezTo>
                      <a:cubicBezTo>
                        <a:pt x="167" y="811"/>
                        <a:pt x="353" y="914"/>
                        <a:pt x="531" y="914"/>
                      </a:cubicBezTo>
                      <a:cubicBezTo>
                        <a:pt x="561" y="914"/>
                        <a:pt x="590" y="911"/>
                        <a:pt x="619" y="905"/>
                      </a:cubicBezTo>
                      <a:lnTo>
                        <a:pt x="709" y="154"/>
                      </a:lnTo>
                      <a:cubicBezTo>
                        <a:pt x="662" y="64"/>
                        <a:pt x="577" y="22"/>
                        <a:pt x="487" y="1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39"/>
                <p:cNvSpPr/>
                <p:nvPr/>
              </p:nvSpPr>
              <p:spPr>
                <a:xfrm>
                  <a:off x="-4436385" y="-1297691"/>
                  <a:ext cx="1001478" cy="56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" h="1207" extrusionOk="0">
                      <a:moveTo>
                        <a:pt x="1207" y="0"/>
                      </a:moveTo>
                      <a:cubicBezTo>
                        <a:pt x="821" y="0"/>
                        <a:pt x="562" y="151"/>
                        <a:pt x="376" y="352"/>
                      </a:cubicBezTo>
                      <a:cubicBezTo>
                        <a:pt x="153" y="595"/>
                        <a:pt x="48" y="928"/>
                        <a:pt x="0" y="1124"/>
                      </a:cubicBezTo>
                      <a:cubicBezTo>
                        <a:pt x="92" y="1178"/>
                        <a:pt x="201" y="1207"/>
                        <a:pt x="311" y="1207"/>
                      </a:cubicBezTo>
                      <a:cubicBezTo>
                        <a:pt x="385" y="1207"/>
                        <a:pt x="459" y="1194"/>
                        <a:pt x="529" y="1166"/>
                      </a:cubicBezTo>
                      <a:cubicBezTo>
                        <a:pt x="751" y="1103"/>
                        <a:pt x="904" y="949"/>
                        <a:pt x="1058" y="770"/>
                      </a:cubicBezTo>
                      <a:cubicBezTo>
                        <a:pt x="1211" y="595"/>
                        <a:pt x="1343" y="373"/>
                        <a:pt x="1433" y="156"/>
                      </a:cubicBezTo>
                      <a:cubicBezTo>
                        <a:pt x="1454" y="241"/>
                        <a:pt x="1502" y="331"/>
                        <a:pt x="1544" y="421"/>
                      </a:cubicBezTo>
                      <a:cubicBezTo>
                        <a:pt x="1655" y="616"/>
                        <a:pt x="1851" y="796"/>
                        <a:pt x="2073" y="817"/>
                      </a:cubicBezTo>
                      <a:lnTo>
                        <a:pt x="2136" y="817"/>
                      </a:lnTo>
                      <a:cubicBezTo>
                        <a:pt x="2115" y="796"/>
                        <a:pt x="2115" y="796"/>
                        <a:pt x="2115" y="770"/>
                      </a:cubicBezTo>
                      <a:cubicBezTo>
                        <a:pt x="2115" y="748"/>
                        <a:pt x="2094" y="727"/>
                        <a:pt x="2094" y="706"/>
                      </a:cubicBezTo>
                      <a:cubicBezTo>
                        <a:pt x="2004" y="463"/>
                        <a:pt x="1898" y="267"/>
                        <a:pt x="1718" y="156"/>
                      </a:cubicBezTo>
                      <a:cubicBezTo>
                        <a:pt x="1676" y="109"/>
                        <a:pt x="1634" y="88"/>
                        <a:pt x="1586" y="66"/>
                      </a:cubicBezTo>
                      <a:cubicBezTo>
                        <a:pt x="1565" y="66"/>
                        <a:pt x="1544" y="66"/>
                        <a:pt x="1523" y="45"/>
                      </a:cubicBezTo>
                      <a:cubicBezTo>
                        <a:pt x="1502" y="45"/>
                        <a:pt x="1475" y="45"/>
                        <a:pt x="1475" y="24"/>
                      </a:cubicBezTo>
                      <a:cubicBezTo>
                        <a:pt x="1412" y="24"/>
                        <a:pt x="1369" y="24"/>
                        <a:pt x="1322" y="3"/>
                      </a:cubicBezTo>
                      <a:lnTo>
                        <a:pt x="1301" y="3"/>
                      </a:lnTo>
                      <a:cubicBezTo>
                        <a:pt x="1269" y="1"/>
                        <a:pt x="1237" y="0"/>
                        <a:pt x="120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39"/>
                <p:cNvSpPr/>
                <p:nvPr/>
              </p:nvSpPr>
              <p:spPr>
                <a:xfrm>
                  <a:off x="-3608755" y="8096285"/>
                  <a:ext cx="1836122" cy="951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8" h="2031" extrusionOk="0">
                      <a:moveTo>
                        <a:pt x="0" y="1"/>
                      </a:moveTo>
                      <a:lnTo>
                        <a:pt x="217" y="2031"/>
                      </a:lnTo>
                      <a:lnTo>
                        <a:pt x="3918" y="2031"/>
                      </a:lnTo>
                      <a:cubicBezTo>
                        <a:pt x="3918" y="1740"/>
                        <a:pt x="3764" y="1502"/>
                        <a:pt x="3542" y="1370"/>
                      </a:cubicBezTo>
                      <a:cubicBezTo>
                        <a:pt x="3347" y="1212"/>
                        <a:pt x="3082" y="1169"/>
                        <a:pt x="2860" y="1106"/>
                      </a:cubicBezTo>
                      <a:cubicBezTo>
                        <a:pt x="2617" y="1058"/>
                        <a:pt x="2379" y="974"/>
                        <a:pt x="2178" y="815"/>
                      </a:cubicBezTo>
                      <a:cubicBezTo>
                        <a:pt x="1956" y="619"/>
                        <a:pt x="1850" y="334"/>
                        <a:pt x="1824" y="22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39"/>
                <p:cNvSpPr/>
                <p:nvPr/>
              </p:nvSpPr>
              <p:spPr>
                <a:xfrm>
                  <a:off x="-6128670" y="8096285"/>
                  <a:ext cx="1900794" cy="951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" h="2031" extrusionOk="0">
                      <a:moveTo>
                        <a:pt x="460" y="1"/>
                      </a:moveTo>
                      <a:lnTo>
                        <a:pt x="0" y="2031"/>
                      </a:lnTo>
                      <a:lnTo>
                        <a:pt x="4029" y="2031"/>
                      </a:lnTo>
                      <a:cubicBezTo>
                        <a:pt x="4055" y="1740"/>
                        <a:pt x="3876" y="1502"/>
                        <a:pt x="3680" y="1370"/>
                      </a:cubicBezTo>
                      <a:cubicBezTo>
                        <a:pt x="3458" y="1212"/>
                        <a:pt x="3215" y="1169"/>
                        <a:pt x="2971" y="1106"/>
                      </a:cubicBezTo>
                      <a:cubicBezTo>
                        <a:pt x="2734" y="1058"/>
                        <a:pt x="2490" y="974"/>
                        <a:pt x="2311" y="815"/>
                      </a:cubicBezTo>
                      <a:cubicBezTo>
                        <a:pt x="2094" y="619"/>
                        <a:pt x="1962" y="334"/>
                        <a:pt x="1962" y="22"/>
                      </a:cubicBezTo>
                      <a:lnTo>
                        <a:pt x="46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9"/>
                <p:cNvSpPr/>
                <p:nvPr/>
              </p:nvSpPr>
              <p:spPr>
                <a:xfrm>
                  <a:off x="-6170848" y="2377887"/>
                  <a:ext cx="3778624" cy="5812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3" h="12404" extrusionOk="0">
                      <a:moveTo>
                        <a:pt x="2776" y="0"/>
                      </a:moveTo>
                      <a:cubicBezTo>
                        <a:pt x="682" y="2929"/>
                        <a:pt x="0" y="12404"/>
                        <a:pt x="0" y="12404"/>
                      </a:cubicBezTo>
                      <a:lnTo>
                        <a:pt x="2998" y="12404"/>
                      </a:lnTo>
                      <a:lnTo>
                        <a:pt x="3590" y="8460"/>
                      </a:lnTo>
                      <a:lnTo>
                        <a:pt x="3791" y="6985"/>
                      </a:lnTo>
                      <a:lnTo>
                        <a:pt x="4098" y="8814"/>
                      </a:lnTo>
                      <a:lnTo>
                        <a:pt x="4716" y="12404"/>
                      </a:lnTo>
                      <a:lnTo>
                        <a:pt x="8063" y="12404"/>
                      </a:lnTo>
                      <a:lnTo>
                        <a:pt x="581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39"/>
                <p:cNvSpPr/>
                <p:nvPr/>
              </p:nvSpPr>
              <p:spPr>
                <a:xfrm>
                  <a:off x="-5851231" y="2563939"/>
                  <a:ext cx="1065682" cy="5636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4" h="12028" extrusionOk="0">
                      <a:moveTo>
                        <a:pt x="2163" y="0"/>
                      </a:moveTo>
                      <a:cubicBezTo>
                        <a:pt x="1655" y="1475"/>
                        <a:pt x="952" y="4055"/>
                        <a:pt x="423" y="7952"/>
                      </a:cubicBezTo>
                      <a:cubicBezTo>
                        <a:pt x="111" y="10288"/>
                        <a:pt x="0" y="11986"/>
                        <a:pt x="0" y="12007"/>
                      </a:cubicBezTo>
                      <a:lnTo>
                        <a:pt x="111" y="12028"/>
                      </a:lnTo>
                      <a:cubicBezTo>
                        <a:pt x="111" y="12007"/>
                        <a:pt x="222" y="10288"/>
                        <a:pt x="529" y="7973"/>
                      </a:cubicBezTo>
                      <a:cubicBezTo>
                        <a:pt x="1058" y="4076"/>
                        <a:pt x="1766" y="1496"/>
                        <a:pt x="2274" y="42"/>
                      </a:cubicBezTo>
                      <a:lnTo>
                        <a:pt x="21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9"/>
                <p:cNvSpPr/>
                <p:nvPr/>
              </p:nvSpPr>
              <p:spPr>
                <a:xfrm>
                  <a:off x="-6810083" y="1139260"/>
                  <a:ext cx="5027543" cy="3530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8" h="7534" extrusionOk="0">
                      <a:moveTo>
                        <a:pt x="0" y="0"/>
                      </a:moveTo>
                      <a:lnTo>
                        <a:pt x="0" y="7534"/>
                      </a:lnTo>
                      <a:lnTo>
                        <a:pt x="10728" y="7534"/>
                      </a:lnTo>
                      <a:lnTo>
                        <a:pt x="1072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9"/>
                <p:cNvSpPr/>
                <p:nvPr/>
              </p:nvSpPr>
              <p:spPr>
                <a:xfrm>
                  <a:off x="-6170848" y="999604"/>
                  <a:ext cx="528154" cy="459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" h="981" extrusionOk="0">
                      <a:moveTo>
                        <a:pt x="635" y="1"/>
                      </a:moveTo>
                      <a:cubicBezTo>
                        <a:pt x="360" y="1"/>
                        <a:pt x="31" y="102"/>
                        <a:pt x="0" y="229"/>
                      </a:cubicBezTo>
                      <a:cubicBezTo>
                        <a:pt x="0" y="388"/>
                        <a:pt x="418" y="938"/>
                        <a:pt x="508" y="938"/>
                      </a:cubicBezTo>
                      <a:cubicBezTo>
                        <a:pt x="619" y="938"/>
                        <a:pt x="619" y="848"/>
                        <a:pt x="619" y="848"/>
                      </a:cubicBezTo>
                      <a:cubicBezTo>
                        <a:pt x="619" y="848"/>
                        <a:pt x="682" y="980"/>
                        <a:pt x="751" y="980"/>
                      </a:cubicBezTo>
                      <a:cubicBezTo>
                        <a:pt x="841" y="980"/>
                        <a:pt x="862" y="917"/>
                        <a:pt x="862" y="917"/>
                      </a:cubicBezTo>
                      <a:cubicBezTo>
                        <a:pt x="862" y="917"/>
                        <a:pt x="896" y="961"/>
                        <a:pt x="948" y="961"/>
                      </a:cubicBezTo>
                      <a:cubicBezTo>
                        <a:pt x="968" y="961"/>
                        <a:pt x="991" y="955"/>
                        <a:pt x="1015" y="938"/>
                      </a:cubicBezTo>
                      <a:cubicBezTo>
                        <a:pt x="1126" y="869"/>
                        <a:pt x="1126" y="229"/>
                        <a:pt x="973" y="97"/>
                      </a:cubicBezTo>
                      <a:cubicBezTo>
                        <a:pt x="911" y="29"/>
                        <a:pt x="780" y="1"/>
                        <a:pt x="635" y="1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9"/>
                <p:cNvSpPr/>
                <p:nvPr/>
              </p:nvSpPr>
              <p:spPr>
                <a:xfrm>
                  <a:off x="-5809053" y="1149101"/>
                  <a:ext cx="62329" cy="280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598" extrusionOk="0">
                      <a:moveTo>
                        <a:pt x="69" y="0"/>
                      </a:moveTo>
                      <a:lnTo>
                        <a:pt x="0" y="42"/>
                      </a:lnTo>
                      <a:cubicBezTo>
                        <a:pt x="69" y="333"/>
                        <a:pt x="69" y="571"/>
                        <a:pt x="69" y="598"/>
                      </a:cubicBezTo>
                      <a:lnTo>
                        <a:pt x="132" y="598"/>
                      </a:lnTo>
                      <a:cubicBezTo>
                        <a:pt x="132" y="571"/>
                        <a:pt x="132" y="307"/>
                        <a:pt x="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9"/>
                <p:cNvSpPr/>
                <p:nvPr/>
              </p:nvSpPr>
              <p:spPr>
                <a:xfrm>
                  <a:off x="-5923403" y="1180969"/>
                  <a:ext cx="62797" cy="225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482" extrusionOk="0">
                      <a:moveTo>
                        <a:pt x="70" y="1"/>
                      </a:moveTo>
                      <a:lnTo>
                        <a:pt x="1" y="43"/>
                      </a:lnTo>
                      <a:cubicBezTo>
                        <a:pt x="49" y="239"/>
                        <a:pt x="70" y="482"/>
                        <a:pt x="70" y="482"/>
                      </a:cubicBezTo>
                      <a:lnTo>
                        <a:pt x="133" y="461"/>
                      </a:lnTo>
                      <a:cubicBezTo>
                        <a:pt x="133" y="440"/>
                        <a:pt x="112" y="218"/>
                        <a:pt x="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9"/>
                <p:cNvSpPr/>
                <p:nvPr/>
              </p:nvSpPr>
              <p:spPr>
                <a:xfrm>
                  <a:off x="-2939995" y="999604"/>
                  <a:ext cx="528154" cy="459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" h="981" extrusionOk="0">
                      <a:moveTo>
                        <a:pt x="642" y="1"/>
                      </a:moveTo>
                      <a:cubicBezTo>
                        <a:pt x="363" y="1"/>
                        <a:pt x="41" y="102"/>
                        <a:pt x="27" y="229"/>
                      </a:cubicBezTo>
                      <a:cubicBezTo>
                        <a:pt x="0" y="388"/>
                        <a:pt x="423" y="938"/>
                        <a:pt x="508" y="938"/>
                      </a:cubicBezTo>
                      <a:cubicBezTo>
                        <a:pt x="619" y="938"/>
                        <a:pt x="619" y="848"/>
                        <a:pt x="619" y="848"/>
                      </a:cubicBezTo>
                      <a:cubicBezTo>
                        <a:pt x="619" y="848"/>
                        <a:pt x="688" y="980"/>
                        <a:pt x="772" y="980"/>
                      </a:cubicBezTo>
                      <a:cubicBezTo>
                        <a:pt x="841" y="980"/>
                        <a:pt x="862" y="917"/>
                        <a:pt x="862" y="917"/>
                      </a:cubicBezTo>
                      <a:cubicBezTo>
                        <a:pt x="862" y="917"/>
                        <a:pt x="896" y="961"/>
                        <a:pt x="949" y="961"/>
                      </a:cubicBezTo>
                      <a:cubicBezTo>
                        <a:pt x="969" y="961"/>
                        <a:pt x="991" y="955"/>
                        <a:pt x="1016" y="938"/>
                      </a:cubicBezTo>
                      <a:cubicBezTo>
                        <a:pt x="1127" y="869"/>
                        <a:pt x="1127" y="229"/>
                        <a:pt x="994" y="97"/>
                      </a:cubicBezTo>
                      <a:cubicBezTo>
                        <a:pt x="925" y="29"/>
                        <a:pt x="79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39"/>
                <p:cNvSpPr/>
                <p:nvPr/>
              </p:nvSpPr>
              <p:spPr>
                <a:xfrm>
                  <a:off x="-2588041" y="1149101"/>
                  <a:ext cx="62329" cy="280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598" extrusionOk="0">
                      <a:moveTo>
                        <a:pt x="69" y="0"/>
                      </a:moveTo>
                      <a:lnTo>
                        <a:pt x="0" y="42"/>
                      </a:lnTo>
                      <a:cubicBezTo>
                        <a:pt x="69" y="333"/>
                        <a:pt x="69" y="571"/>
                        <a:pt x="69" y="598"/>
                      </a:cubicBezTo>
                      <a:lnTo>
                        <a:pt x="132" y="598"/>
                      </a:lnTo>
                      <a:cubicBezTo>
                        <a:pt x="132" y="571"/>
                        <a:pt x="132" y="307"/>
                        <a:pt x="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39"/>
                <p:cNvSpPr/>
                <p:nvPr/>
              </p:nvSpPr>
              <p:spPr>
                <a:xfrm>
                  <a:off x="-2701922" y="1180969"/>
                  <a:ext cx="52487" cy="225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82" extrusionOk="0">
                      <a:moveTo>
                        <a:pt x="48" y="1"/>
                      </a:moveTo>
                      <a:lnTo>
                        <a:pt x="0" y="43"/>
                      </a:lnTo>
                      <a:cubicBezTo>
                        <a:pt x="48" y="239"/>
                        <a:pt x="69" y="482"/>
                        <a:pt x="69" y="482"/>
                      </a:cubicBezTo>
                      <a:lnTo>
                        <a:pt x="111" y="461"/>
                      </a:lnTo>
                      <a:cubicBezTo>
                        <a:pt x="111" y="440"/>
                        <a:pt x="90" y="218"/>
                        <a:pt x="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39"/>
                <p:cNvSpPr/>
                <p:nvPr/>
              </p:nvSpPr>
              <p:spPr>
                <a:xfrm>
                  <a:off x="-4488405" y="-729226"/>
                  <a:ext cx="146684" cy="124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265" extrusionOk="0">
                      <a:moveTo>
                        <a:pt x="0" y="1"/>
                      </a:moveTo>
                      <a:lnTo>
                        <a:pt x="0" y="43"/>
                      </a:lnTo>
                      <a:cubicBezTo>
                        <a:pt x="69" y="43"/>
                        <a:pt x="132" y="64"/>
                        <a:pt x="180" y="112"/>
                      </a:cubicBezTo>
                      <a:cubicBezTo>
                        <a:pt x="243" y="133"/>
                        <a:pt x="264" y="196"/>
                        <a:pt x="264" y="265"/>
                      </a:cubicBezTo>
                      <a:lnTo>
                        <a:pt x="312" y="265"/>
                      </a:lnTo>
                      <a:cubicBezTo>
                        <a:pt x="312" y="196"/>
                        <a:pt x="264" y="112"/>
                        <a:pt x="222" y="64"/>
                      </a:cubicBezTo>
                      <a:cubicBezTo>
                        <a:pt x="159" y="22"/>
                        <a:pt x="90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39"/>
                <p:cNvSpPr/>
                <p:nvPr/>
              </p:nvSpPr>
              <p:spPr>
                <a:xfrm>
                  <a:off x="-3980860" y="-233400"/>
                  <a:ext cx="359914" cy="162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347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22" y="153"/>
                        <a:pt x="154" y="307"/>
                        <a:pt x="308" y="328"/>
                      </a:cubicBezTo>
                      <a:cubicBezTo>
                        <a:pt x="348" y="340"/>
                        <a:pt x="391" y="346"/>
                        <a:pt x="435" y="346"/>
                      </a:cubicBezTo>
                      <a:cubicBezTo>
                        <a:pt x="559" y="346"/>
                        <a:pt x="689" y="299"/>
                        <a:pt x="768" y="21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2" name="Google Shape;702;p39"/>
              <p:cNvGrpSpPr/>
              <p:nvPr/>
            </p:nvGrpSpPr>
            <p:grpSpPr>
              <a:xfrm>
                <a:off x="-1949281" y="1820326"/>
                <a:ext cx="1051808" cy="229363"/>
                <a:chOff x="4002795" y="1877329"/>
                <a:chExt cx="345546" cy="75352"/>
              </a:xfrm>
            </p:grpSpPr>
            <p:sp>
              <p:nvSpPr>
                <p:cNvPr id="703" name="Google Shape;703;p39"/>
                <p:cNvSpPr/>
                <p:nvPr/>
              </p:nvSpPr>
              <p:spPr>
                <a:xfrm>
                  <a:off x="4002795" y="1877329"/>
                  <a:ext cx="345546" cy="75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7" h="2180" extrusionOk="0">
                      <a:moveTo>
                        <a:pt x="0" y="0"/>
                      </a:moveTo>
                      <a:lnTo>
                        <a:pt x="0" y="2179"/>
                      </a:lnTo>
                      <a:lnTo>
                        <a:pt x="9996" y="2179"/>
                      </a:lnTo>
                      <a:lnTo>
                        <a:pt x="999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39"/>
                <p:cNvSpPr/>
                <p:nvPr/>
              </p:nvSpPr>
              <p:spPr>
                <a:xfrm>
                  <a:off x="4270785" y="1897619"/>
                  <a:ext cx="21569" cy="34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" h="1005" extrusionOk="0">
                      <a:moveTo>
                        <a:pt x="559" y="0"/>
                      </a:moveTo>
                      <a:lnTo>
                        <a:pt x="1" y="595"/>
                      </a:lnTo>
                      <a:lnTo>
                        <a:pt x="559" y="1005"/>
                      </a:lnTo>
                      <a:lnTo>
                        <a:pt x="623" y="948"/>
                      </a:lnTo>
                      <a:lnTo>
                        <a:pt x="121" y="595"/>
                      </a:lnTo>
                      <a:lnTo>
                        <a:pt x="623" y="64"/>
                      </a:lnTo>
                      <a:lnTo>
                        <a:pt x="55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39"/>
                <p:cNvSpPr/>
                <p:nvPr/>
              </p:nvSpPr>
              <p:spPr>
                <a:xfrm>
                  <a:off x="4254401" y="1897619"/>
                  <a:ext cx="22536" cy="34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005" extrusionOk="0">
                      <a:moveTo>
                        <a:pt x="595" y="0"/>
                      </a:moveTo>
                      <a:lnTo>
                        <a:pt x="1" y="595"/>
                      </a:lnTo>
                      <a:lnTo>
                        <a:pt x="595" y="1005"/>
                      </a:lnTo>
                      <a:lnTo>
                        <a:pt x="651" y="948"/>
                      </a:lnTo>
                      <a:lnTo>
                        <a:pt x="149" y="595"/>
                      </a:lnTo>
                      <a:lnTo>
                        <a:pt x="651" y="64"/>
                      </a:lnTo>
                      <a:lnTo>
                        <a:pt x="5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9"/>
                <p:cNvSpPr/>
                <p:nvPr/>
              </p:nvSpPr>
              <p:spPr>
                <a:xfrm>
                  <a:off x="4055854" y="1885970"/>
                  <a:ext cx="19356" cy="5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1668" extrusionOk="0">
                      <a:moveTo>
                        <a:pt x="305" y="0"/>
                      </a:moveTo>
                      <a:cubicBezTo>
                        <a:pt x="264" y="0"/>
                        <a:pt x="226" y="22"/>
                        <a:pt x="205" y="47"/>
                      </a:cubicBezTo>
                      <a:cubicBezTo>
                        <a:pt x="149" y="76"/>
                        <a:pt x="85" y="160"/>
                        <a:pt x="85" y="252"/>
                      </a:cubicBezTo>
                      <a:cubicBezTo>
                        <a:pt x="57" y="309"/>
                        <a:pt x="85" y="401"/>
                        <a:pt x="85" y="458"/>
                      </a:cubicBezTo>
                      <a:cubicBezTo>
                        <a:pt x="120" y="514"/>
                        <a:pt x="120" y="542"/>
                        <a:pt x="120" y="578"/>
                      </a:cubicBezTo>
                      <a:cubicBezTo>
                        <a:pt x="120" y="691"/>
                        <a:pt x="85" y="783"/>
                        <a:pt x="0" y="811"/>
                      </a:cubicBezTo>
                      <a:lnTo>
                        <a:pt x="28" y="896"/>
                      </a:lnTo>
                      <a:lnTo>
                        <a:pt x="57" y="896"/>
                      </a:lnTo>
                      <a:cubicBezTo>
                        <a:pt x="85" y="932"/>
                        <a:pt x="120" y="932"/>
                        <a:pt x="120" y="960"/>
                      </a:cubicBezTo>
                      <a:lnTo>
                        <a:pt x="120" y="1108"/>
                      </a:lnTo>
                      <a:lnTo>
                        <a:pt x="120" y="1137"/>
                      </a:lnTo>
                      <a:cubicBezTo>
                        <a:pt x="85" y="1314"/>
                        <a:pt x="120" y="1427"/>
                        <a:pt x="177" y="1519"/>
                      </a:cubicBezTo>
                      <a:cubicBezTo>
                        <a:pt x="234" y="1604"/>
                        <a:pt x="326" y="1667"/>
                        <a:pt x="439" y="1667"/>
                      </a:cubicBezTo>
                      <a:cubicBezTo>
                        <a:pt x="474" y="1667"/>
                        <a:pt x="531" y="1667"/>
                        <a:pt x="559" y="1639"/>
                      </a:cubicBezTo>
                      <a:lnTo>
                        <a:pt x="531" y="1547"/>
                      </a:lnTo>
                      <a:cubicBezTo>
                        <a:pt x="498" y="1567"/>
                        <a:pt x="459" y="1576"/>
                        <a:pt x="421" y="1576"/>
                      </a:cubicBezTo>
                      <a:cubicBezTo>
                        <a:pt x="352" y="1576"/>
                        <a:pt x="285" y="1545"/>
                        <a:pt x="262" y="1490"/>
                      </a:cubicBezTo>
                      <a:cubicBezTo>
                        <a:pt x="205" y="1398"/>
                        <a:pt x="177" y="1285"/>
                        <a:pt x="205" y="1137"/>
                      </a:cubicBezTo>
                      <a:lnTo>
                        <a:pt x="205" y="932"/>
                      </a:lnTo>
                      <a:cubicBezTo>
                        <a:pt x="177" y="896"/>
                        <a:pt x="149" y="868"/>
                        <a:pt x="120" y="840"/>
                      </a:cubicBezTo>
                      <a:cubicBezTo>
                        <a:pt x="177" y="783"/>
                        <a:pt x="205" y="663"/>
                        <a:pt x="205" y="578"/>
                      </a:cubicBezTo>
                      <a:cubicBezTo>
                        <a:pt x="205" y="542"/>
                        <a:pt x="205" y="486"/>
                        <a:pt x="177" y="458"/>
                      </a:cubicBezTo>
                      <a:cubicBezTo>
                        <a:pt x="177" y="366"/>
                        <a:pt x="149" y="309"/>
                        <a:pt x="177" y="252"/>
                      </a:cubicBezTo>
                      <a:cubicBezTo>
                        <a:pt x="177" y="189"/>
                        <a:pt x="205" y="132"/>
                        <a:pt x="262" y="104"/>
                      </a:cubicBezTo>
                      <a:cubicBezTo>
                        <a:pt x="262" y="90"/>
                        <a:pt x="271" y="83"/>
                        <a:pt x="283" y="83"/>
                      </a:cubicBezTo>
                      <a:cubicBezTo>
                        <a:pt x="296" y="83"/>
                        <a:pt x="311" y="90"/>
                        <a:pt x="326" y="104"/>
                      </a:cubicBezTo>
                      <a:lnTo>
                        <a:pt x="354" y="12"/>
                      </a:lnTo>
                      <a:cubicBezTo>
                        <a:pt x="338" y="4"/>
                        <a:pt x="321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9"/>
                <p:cNvSpPr/>
                <p:nvPr/>
              </p:nvSpPr>
              <p:spPr>
                <a:xfrm>
                  <a:off x="4034319" y="1888563"/>
                  <a:ext cx="9333" cy="51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501" extrusionOk="0">
                      <a:moveTo>
                        <a:pt x="213" y="1"/>
                      </a:moveTo>
                      <a:cubicBezTo>
                        <a:pt x="1" y="467"/>
                        <a:pt x="1" y="1033"/>
                        <a:pt x="177" y="1500"/>
                      </a:cubicBezTo>
                      <a:lnTo>
                        <a:pt x="269" y="1472"/>
                      </a:lnTo>
                      <a:cubicBezTo>
                        <a:pt x="93" y="1033"/>
                        <a:pt x="93" y="503"/>
                        <a:pt x="269" y="29"/>
                      </a:cubicBezTo>
                      <a:lnTo>
                        <a:pt x="21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39"/>
                <p:cNvSpPr/>
                <p:nvPr/>
              </p:nvSpPr>
              <p:spPr>
                <a:xfrm>
                  <a:off x="4303311" y="1885970"/>
                  <a:ext cx="19598" cy="5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1668" extrusionOk="0">
                      <a:moveTo>
                        <a:pt x="256" y="0"/>
                      </a:moveTo>
                      <a:cubicBezTo>
                        <a:pt x="243" y="0"/>
                        <a:pt x="229" y="4"/>
                        <a:pt x="213" y="12"/>
                      </a:cubicBezTo>
                      <a:lnTo>
                        <a:pt x="241" y="104"/>
                      </a:lnTo>
                      <a:cubicBezTo>
                        <a:pt x="255" y="90"/>
                        <a:pt x="262" y="83"/>
                        <a:pt x="269" y="83"/>
                      </a:cubicBezTo>
                      <a:cubicBezTo>
                        <a:pt x="276" y="83"/>
                        <a:pt x="283" y="90"/>
                        <a:pt x="298" y="104"/>
                      </a:cubicBezTo>
                      <a:cubicBezTo>
                        <a:pt x="354" y="132"/>
                        <a:pt x="390" y="189"/>
                        <a:pt x="390" y="252"/>
                      </a:cubicBezTo>
                      <a:lnTo>
                        <a:pt x="390" y="458"/>
                      </a:lnTo>
                      <a:cubicBezTo>
                        <a:pt x="354" y="486"/>
                        <a:pt x="354" y="542"/>
                        <a:pt x="354" y="578"/>
                      </a:cubicBezTo>
                      <a:cubicBezTo>
                        <a:pt x="354" y="663"/>
                        <a:pt x="390" y="783"/>
                        <a:pt x="446" y="840"/>
                      </a:cubicBezTo>
                      <a:cubicBezTo>
                        <a:pt x="390" y="868"/>
                        <a:pt x="390" y="896"/>
                        <a:pt x="354" y="932"/>
                      </a:cubicBezTo>
                      <a:cubicBezTo>
                        <a:pt x="326" y="988"/>
                        <a:pt x="354" y="1073"/>
                        <a:pt x="354" y="1137"/>
                      </a:cubicBezTo>
                      <a:cubicBezTo>
                        <a:pt x="390" y="1285"/>
                        <a:pt x="354" y="1398"/>
                        <a:pt x="298" y="1490"/>
                      </a:cubicBezTo>
                      <a:cubicBezTo>
                        <a:pt x="261" y="1545"/>
                        <a:pt x="198" y="1576"/>
                        <a:pt x="135" y="1576"/>
                      </a:cubicBezTo>
                      <a:cubicBezTo>
                        <a:pt x="100" y="1576"/>
                        <a:pt x="66" y="1567"/>
                        <a:pt x="36" y="1547"/>
                      </a:cubicBezTo>
                      <a:lnTo>
                        <a:pt x="0" y="1639"/>
                      </a:lnTo>
                      <a:cubicBezTo>
                        <a:pt x="36" y="1667"/>
                        <a:pt x="92" y="1667"/>
                        <a:pt x="121" y="1667"/>
                      </a:cubicBezTo>
                      <a:cubicBezTo>
                        <a:pt x="213" y="1667"/>
                        <a:pt x="326" y="1604"/>
                        <a:pt x="390" y="1519"/>
                      </a:cubicBezTo>
                      <a:cubicBezTo>
                        <a:pt x="446" y="1427"/>
                        <a:pt x="474" y="1314"/>
                        <a:pt x="446" y="1137"/>
                      </a:cubicBezTo>
                      <a:lnTo>
                        <a:pt x="446" y="1108"/>
                      </a:lnTo>
                      <a:lnTo>
                        <a:pt x="446" y="960"/>
                      </a:lnTo>
                      <a:cubicBezTo>
                        <a:pt x="446" y="932"/>
                        <a:pt x="474" y="932"/>
                        <a:pt x="503" y="896"/>
                      </a:cubicBezTo>
                      <a:lnTo>
                        <a:pt x="531" y="896"/>
                      </a:lnTo>
                      <a:lnTo>
                        <a:pt x="566" y="811"/>
                      </a:lnTo>
                      <a:lnTo>
                        <a:pt x="531" y="811"/>
                      </a:lnTo>
                      <a:cubicBezTo>
                        <a:pt x="474" y="783"/>
                        <a:pt x="446" y="691"/>
                        <a:pt x="446" y="578"/>
                      </a:cubicBezTo>
                      <a:cubicBezTo>
                        <a:pt x="446" y="542"/>
                        <a:pt x="446" y="514"/>
                        <a:pt x="474" y="458"/>
                      </a:cubicBezTo>
                      <a:lnTo>
                        <a:pt x="474" y="252"/>
                      </a:lnTo>
                      <a:cubicBezTo>
                        <a:pt x="474" y="160"/>
                        <a:pt x="418" y="76"/>
                        <a:pt x="354" y="47"/>
                      </a:cubicBezTo>
                      <a:cubicBezTo>
                        <a:pt x="314" y="22"/>
                        <a:pt x="288" y="0"/>
                        <a:pt x="2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39"/>
                <p:cNvSpPr/>
                <p:nvPr/>
              </p:nvSpPr>
              <p:spPr>
                <a:xfrm>
                  <a:off x="4167847" y="1898587"/>
                  <a:ext cx="21534" cy="3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" h="921" extrusionOk="0">
                      <a:moveTo>
                        <a:pt x="531" y="93"/>
                      </a:moveTo>
                      <a:lnTo>
                        <a:pt x="531" y="828"/>
                      </a:lnTo>
                      <a:lnTo>
                        <a:pt x="92" y="828"/>
                      </a:lnTo>
                      <a:lnTo>
                        <a:pt x="92" y="93"/>
                      </a:lnTo>
                      <a:close/>
                      <a:moveTo>
                        <a:pt x="0" y="1"/>
                      </a:moveTo>
                      <a:lnTo>
                        <a:pt x="0" y="920"/>
                      </a:lnTo>
                      <a:lnTo>
                        <a:pt x="623" y="920"/>
                      </a:lnTo>
                      <a:lnTo>
                        <a:pt x="6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39"/>
                <p:cNvSpPr/>
                <p:nvPr/>
              </p:nvSpPr>
              <p:spPr>
                <a:xfrm>
                  <a:off x="4128235" y="1898587"/>
                  <a:ext cx="29622" cy="3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" h="921" extrusionOk="0">
                      <a:moveTo>
                        <a:pt x="764" y="93"/>
                      </a:moveTo>
                      <a:lnTo>
                        <a:pt x="764" y="828"/>
                      </a:lnTo>
                      <a:lnTo>
                        <a:pt x="85" y="828"/>
                      </a:lnTo>
                      <a:lnTo>
                        <a:pt x="85" y="93"/>
                      </a:lnTo>
                      <a:close/>
                      <a:moveTo>
                        <a:pt x="0" y="1"/>
                      </a:moveTo>
                      <a:lnTo>
                        <a:pt x="0" y="920"/>
                      </a:lnTo>
                      <a:lnTo>
                        <a:pt x="856" y="920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39"/>
                <p:cNvSpPr/>
                <p:nvPr/>
              </p:nvSpPr>
              <p:spPr>
                <a:xfrm>
                  <a:off x="4086410" y="1898587"/>
                  <a:ext cx="32560" cy="3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921" extrusionOk="0">
                      <a:moveTo>
                        <a:pt x="856" y="93"/>
                      </a:moveTo>
                      <a:lnTo>
                        <a:pt x="856" y="828"/>
                      </a:lnTo>
                      <a:lnTo>
                        <a:pt x="85" y="828"/>
                      </a:lnTo>
                      <a:lnTo>
                        <a:pt x="85" y="93"/>
                      </a:lnTo>
                      <a:close/>
                      <a:moveTo>
                        <a:pt x="0" y="1"/>
                      </a:moveTo>
                      <a:lnTo>
                        <a:pt x="0" y="920"/>
                      </a:lnTo>
                      <a:lnTo>
                        <a:pt x="941" y="920"/>
                      </a:lnTo>
                      <a:lnTo>
                        <a:pt x="94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39"/>
                <p:cNvSpPr/>
                <p:nvPr/>
              </p:nvSpPr>
              <p:spPr>
                <a:xfrm>
                  <a:off x="4223844" y="1897619"/>
                  <a:ext cx="22536" cy="34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005" extrusionOk="0">
                      <a:moveTo>
                        <a:pt x="326" y="92"/>
                      </a:moveTo>
                      <a:cubicBezTo>
                        <a:pt x="446" y="92"/>
                        <a:pt x="566" y="269"/>
                        <a:pt x="566" y="503"/>
                      </a:cubicBezTo>
                      <a:cubicBezTo>
                        <a:pt x="566" y="708"/>
                        <a:pt x="446" y="913"/>
                        <a:pt x="326" y="913"/>
                      </a:cubicBezTo>
                      <a:cubicBezTo>
                        <a:pt x="177" y="913"/>
                        <a:pt x="92" y="708"/>
                        <a:pt x="92" y="503"/>
                      </a:cubicBezTo>
                      <a:cubicBezTo>
                        <a:pt x="92" y="269"/>
                        <a:pt x="177" y="92"/>
                        <a:pt x="326" y="92"/>
                      </a:cubicBezTo>
                      <a:close/>
                      <a:moveTo>
                        <a:pt x="326" y="0"/>
                      </a:moveTo>
                      <a:cubicBezTo>
                        <a:pt x="149" y="0"/>
                        <a:pt x="0" y="205"/>
                        <a:pt x="0" y="503"/>
                      </a:cubicBezTo>
                      <a:cubicBezTo>
                        <a:pt x="0" y="771"/>
                        <a:pt x="149" y="1005"/>
                        <a:pt x="326" y="1005"/>
                      </a:cubicBezTo>
                      <a:cubicBezTo>
                        <a:pt x="503" y="1005"/>
                        <a:pt x="651" y="771"/>
                        <a:pt x="651" y="503"/>
                      </a:cubicBezTo>
                      <a:cubicBezTo>
                        <a:pt x="651" y="205"/>
                        <a:pt x="503" y="0"/>
                        <a:pt x="3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39"/>
                <p:cNvSpPr/>
                <p:nvPr/>
              </p:nvSpPr>
              <p:spPr>
                <a:xfrm>
                  <a:off x="4200616" y="1899831"/>
                  <a:ext cx="2973" cy="30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885" extrusionOk="0">
                      <a:moveTo>
                        <a:pt x="0" y="0"/>
                      </a:moveTo>
                      <a:lnTo>
                        <a:pt x="0" y="884"/>
                      </a:lnTo>
                      <a:lnTo>
                        <a:pt x="85" y="884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4" name="Google Shape;714;p39"/>
              <p:cNvGrpSpPr/>
              <p:nvPr/>
            </p:nvGrpSpPr>
            <p:grpSpPr>
              <a:xfrm>
                <a:off x="-2025807" y="2235105"/>
                <a:ext cx="1184014" cy="258193"/>
                <a:chOff x="3734768" y="858742"/>
                <a:chExt cx="1184014" cy="258193"/>
              </a:xfrm>
            </p:grpSpPr>
            <p:grpSp>
              <p:nvGrpSpPr>
                <p:cNvPr id="715" name="Google Shape;715;p39"/>
                <p:cNvGrpSpPr/>
                <p:nvPr/>
              </p:nvGrpSpPr>
              <p:grpSpPr>
                <a:xfrm>
                  <a:off x="3734768" y="858742"/>
                  <a:ext cx="1184014" cy="258193"/>
                  <a:chOff x="4002795" y="1877329"/>
                  <a:chExt cx="345546" cy="75352"/>
                </a:xfrm>
              </p:grpSpPr>
              <p:sp>
                <p:nvSpPr>
                  <p:cNvPr id="716" name="Google Shape;716;p39"/>
                  <p:cNvSpPr/>
                  <p:nvPr/>
                </p:nvSpPr>
                <p:spPr>
                  <a:xfrm>
                    <a:off x="4002795" y="1877329"/>
                    <a:ext cx="345546" cy="75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7" h="2180" extrusionOk="0">
                        <a:moveTo>
                          <a:pt x="0" y="0"/>
                        </a:moveTo>
                        <a:lnTo>
                          <a:pt x="0" y="2179"/>
                        </a:lnTo>
                        <a:lnTo>
                          <a:pt x="9996" y="2179"/>
                        </a:lnTo>
                        <a:lnTo>
                          <a:pt x="9996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7" name="Google Shape;717;p39"/>
                  <p:cNvSpPr/>
                  <p:nvPr/>
                </p:nvSpPr>
                <p:spPr>
                  <a:xfrm>
                    <a:off x="4270785" y="1897619"/>
                    <a:ext cx="21569" cy="34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" h="1005" extrusionOk="0">
                        <a:moveTo>
                          <a:pt x="559" y="0"/>
                        </a:moveTo>
                        <a:lnTo>
                          <a:pt x="1" y="595"/>
                        </a:lnTo>
                        <a:lnTo>
                          <a:pt x="559" y="1005"/>
                        </a:lnTo>
                        <a:lnTo>
                          <a:pt x="623" y="948"/>
                        </a:lnTo>
                        <a:lnTo>
                          <a:pt x="121" y="595"/>
                        </a:lnTo>
                        <a:lnTo>
                          <a:pt x="623" y="64"/>
                        </a:lnTo>
                        <a:lnTo>
                          <a:pt x="559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8" name="Google Shape;718;p39"/>
                  <p:cNvSpPr/>
                  <p:nvPr/>
                </p:nvSpPr>
                <p:spPr>
                  <a:xfrm>
                    <a:off x="4254401" y="1897619"/>
                    <a:ext cx="22536" cy="34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2" h="1005" extrusionOk="0">
                        <a:moveTo>
                          <a:pt x="595" y="0"/>
                        </a:moveTo>
                        <a:lnTo>
                          <a:pt x="1" y="595"/>
                        </a:lnTo>
                        <a:lnTo>
                          <a:pt x="595" y="1005"/>
                        </a:lnTo>
                        <a:lnTo>
                          <a:pt x="651" y="948"/>
                        </a:lnTo>
                        <a:lnTo>
                          <a:pt x="149" y="595"/>
                        </a:lnTo>
                        <a:lnTo>
                          <a:pt x="651" y="64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9" name="Google Shape;719;p39"/>
                  <p:cNvSpPr/>
                  <p:nvPr/>
                </p:nvSpPr>
                <p:spPr>
                  <a:xfrm>
                    <a:off x="4055854" y="1885970"/>
                    <a:ext cx="19356" cy="576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" h="1668" extrusionOk="0">
                        <a:moveTo>
                          <a:pt x="305" y="0"/>
                        </a:moveTo>
                        <a:cubicBezTo>
                          <a:pt x="264" y="0"/>
                          <a:pt x="226" y="22"/>
                          <a:pt x="205" y="47"/>
                        </a:cubicBezTo>
                        <a:cubicBezTo>
                          <a:pt x="149" y="76"/>
                          <a:pt x="85" y="160"/>
                          <a:pt x="85" y="252"/>
                        </a:cubicBezTo>
                        <a:cubicBezTo>
                          <a:pt x="57" y="309"/>
                          <a:pt x="85" y="401"/>
                          <a:pt x="85" y="458"/>
                        </a:cubicBezTo>
                        <a:cubicBezTo>
                          <a:pt x="120" y="514"/>
                          <a:pt x="120" y="542"/>
                          <a:pt x="120" y="578"/>
                        </a:cubicBezTo>
                        <a:cubicBezTo>
                          <a:pt x="120" y="691"/>
                          <a:pt x="85" y="783"/>
                          <a:pt x="0" y="811"/>
                        </a:cubicBezTo>
                        <a:lnTo>
                          <a:pt x="28" y="896"/>
                        </a:lnTo>
                        <a:lnTo>
                          <a:pt x="57" y="896"/>
                        </a:lnTo>
                        <a:cubicBezTo>
                          <a:pt x="85" y="932"/>
                          <a:pt x="120" y="932"/>
                          <a:pt x="120" y="960"/>
                        </a:cubicBezTo>
                        <a:lnTo>
                          <a:pt x="120" y="1108"/>
                        </a:lnTo>
                        <a:lnTo>
                          <a:pt x="120" y="1137"/>
                        </a:lnTo>
                        <a:cubicBezTo>
                          <a:pt x="85" y="1314"/>
                          <a:pt x="120" y="1427"/>
                          <a:pt x="177" y="1519"/>
                        </a:cubicBezTo>
                        <a:cubicBezTo>
                          <a:pt x="234" y="1604"/>
                          <a:pt x="326" y="1667"/>
                          <a:pt x="439" y="1667"/>
                        </a:cubicBezTo>
                        <a:cubicBezTo>
                          <a:pt x="474" y="1667"/>
                          <a:pt x="531" y="1667"/>
                          <a:pt x="559" y="1639"/>
                        </a:cubicBezTo>
                        <a:lnTo>
                          <a:pt x="531" y="1547"/>
                        </a:lnTo>
                        <a:cubicBezTo>
                          <a:pt x="498" y="1567"/>
                          <a:pt x="459" y="1576"/>
                          <a:pt x="421" y="1576"/>
                        </a:cubicBezTo>
                        <a:cubicBezTo>
                          <a:pt x="352" y="1576"/>
                          <a:pt x="285" y="1545"/>
                          <a:pt x="262" y="1490"/>
                        </a:cubicBezTo>
                        <a:cubicBezTo>
                          <a:pt x="205" y="1398"/>
                          <a:pt x="177" y="1285"/>
                          <a:pt x="205" y="1137"/>
                        </a:cubicBezTo>
                        <a:lnTo>
                          <a:pt x="205" y="932"/>
                        </a:lnTo>
                        <a:cubicBezTo>
                          <a:pt x="177" y="896"/>
                          <a:pt x="149" y="868"/>
                          <a:pt x="120" y="840"/>
                        </a:cubicBezTo>
                        <a:cubicBezTo>
                          <a:pt x="177" y="783"/>
                          <a:pt x="205" y="663"/>
                          <a:pt x="205" y="578"/>
                        </a:cubicBezTo>
                        <a:cubicBezTo>
                          <a:pt x="205" y="542"/>
                          <a:pt x="205" y="486"/>
                          <a:pt x="177" y="458"/>
                        </a:cubicBezTo>
                        <a:cubicBezTo>
                          <a:pt x="177" y="366"/>
                          <a:pt x="149" y="309"/>
                          <a:pt x="177" y="252"/>
                        </a:cubicBezTo>
                        <a:cubicBezTo>
                          <a:pt x="177" y="189"/>
                          <a:pt x="205" y="132"/>
                          <a:pt x="262" y="104"/>
                        </a:cubicBezTo>
                        <a:cubicBezTo>
                          <a:pt x="262" y="90"/>
                          <a:pt x="271" y="83"/>
                          <a:pt x="283" y="83"/>
                        </a:cubicBezTo>
                        <a:cubicBezTo>
                          <a:pt x="296" y="83"/>
                          <a:pt x="311" y="90"/>
                          <a:pt x="326" y="104"/>
                        </a:cubicBezTo>
                        <a:lnTo>
                          <a:pt x="354" y="12"/>
                        </a:lnTo>
                        <a:cubicBezTo>
                          <a:pt x="338" y="4"/>
                          <a:pt x="321" y="0"/>
                          <a:pt x="30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0" name="Google Shape;720;p39"/>
                  <p:cNvSpPr/>
                  <p:nvPr/>
                </p:nvSpPr>
                <p:spPr>
                  <a:xfrm>
                    <a:off x="4034319" y="1888563"/>
                    <a:ext cx="9333" cy="518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1501" extrusionOk="0">
                        <a:moveTo>
                          <a:pt x="213" y="1"/>
                        </a:moveTo>
                        <a:cubicBezTo>
                          <a:pt x="1" y="467"/>
                          <a:pt x="1" y="1033"/>
                          <a:pt x="177" y="1500"/>
                        </a:cubicBezTo>
                        <a:lnTo>
                          <a:pt x="269" y="1472"/>
                        </a:lnTo>
                        <a:cubicBezTo>
                          <a:pt x="93" y="1033"/>
                          <a:pt x="93" y="503"/>
                          <a:pt x="269" y="29"/>
                        </a:cubicBezTo>
                        <a:lnTo>
                          <a:pt x="21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1" name="Google Shape;721;p39"/>
                  <p:cNvSpPr/>
                  <p:nvPr/>
                </p:nvSpPr>
                <p:spPr>
                  <a:xfrm>
                    <a:off x="4303311" y="1885970"/>
                    <a:ext cx="19598" cy="576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668" extrusionOk="0">
                        <a:moveTo>
                          <a:pt x="256" y="0"/>
                        </a:moveTo>
                        <a:cubicBezTo>
                          <a:pt x="243" y="0"/>
                          <a:pt x="229" y="4"/>
                          <a:pt x="213" y="12"/>
                        </a:cubicBezTo>
                        <a:lnTo>
                          <a:pt x="241" y="104"/>
                        </a:lnTo>
                        <a:cubicBezTo>
                          <a:pt x="255" y="90"/>
                          <a:pt x="262" y="83"/>
                          <a:pt x="269" y="83"/>
                        </a:cubicBezTo>
                        <a:cubicBezTo>
                          <a:pt x="276" y="83"/>
                          <a:pt x="283" y="90"/>
                          <a:pt x="298" y="104"/>
                        </a:cubicBezTo>
                        <a:cubicBezTo>
                          <a:pt x="354" y="132"/>
                          <a:pt x="390" y="189"/>
                          <a:pt x="390" y="252"/>
                        </a:cubicBezTo>
                        <a:lnTo>
                          <a:pt x="390" y="458"/>
                        </a:lnTo>
                        <a:cubicBezTo>
                          <a:pt x="354" y="486"/>
                          <a:pt x="354" y="542"/>
                          <a:pt x="354" y="578"/>
                        </a:cubicBezTo>
                        <a:cubicBezTo>
                          <a:pt x="354" y="663"/>
                          <a:pt x="390" y="783"/>
                          <a:pt x="446" y="840"/>
                        </a:cubicBezTo>
                        <a:cubicBezTo>
                          <a:pt x="390" y="868"/>
                          <a:pt x="390" y="896"/>
                          <a:pt x="354" y="932"/>
                        </a:cubicBezTo>
                        <a:cubicBezTo>
                          <a:pt x="326" y="988"/>
                          <a:pt x="354" y="1073"/>
                          <a:pt x="354" y="1137"/>
                        </a:cubicBezTo>
                        <a:cubicBezTo>
                          <a:pt x="390" y="1285"/>
                          <a:pt x="354" y="1398"/>
                          <a:pt x="298" y="1490"/>
                        </a:cubicBezTo>
                        <a:cubicBezTo>
                          <a:pt x="261" y="1545"/>
                          <a:pt x="198" y="1576"/>
                          <a:pt x="135" y="1576"/>
                        </a:cubicBezTo>
                        <a:cubicBezTo>
                          <a:pt x="100" y="1576"/>
                          <a:pt x="66" y="1567"/>
                          <a:pt x="36" y="1547"/>
                        </a:cubicBezTo>
                        <a:lnTo>
                          <a:pt x="0" y="1639"/>
                        </a:lnTo>
                        <a:cubicBezTo>
                          <a:pt x="36" y="1667"/>
                          <a:pt x="92" y="1667"/>
                          <a:pt x="121" y="1667"/>
                        </a:cubicBezTo>
                        <a:cubicBezTo>
                          <a:pt x="213" y="1667"/>
                          <a:pt x="326" y="1604"/>
                          <a:pt x="390" y="1519"/>
                        </a:cubicBezTo>
                        <a:cubicBezTo>
                          <a:pt x="446" y="1427"/>
                          <a:pt x="474" y="1314"/>
                          <a:pt x="446" y="1137"/>
                        </a:cubicBezTo>
                        <a:lnTo>
                          <a:pt x="446" y="1108"/>
                        </a:lnTo>
                        <a:lnTo>
                          <a:pt x="446" y="960"/>
                        </a:lnTo>
                        <a:cubicBezTo>
                          <a:pt x="446" y="932"/>
                          <a:pt x="474" y="932"/>
                          <a:pt x="503" y="896"/>
                        </a:cubicBezTo>
                        <a:lnTo>
                          <a:pt x="531" y="896"/>
                        </a:lnTo>
                        <a:lnTo>
                          <a:pt x="566" y="811"/>
                        </a:lnTo>
                        <a:lnTo>
                          <a:pt x="531" y="811"/>
                        </a:lnTo>
                        <a:cubicBezTo>
                          <a:pt x="474" y="783"/>
                          <a:pt x="446" y="691"/>
                          <a:pt x="446" y="578"/>
                        </a:cubicBezTo>
                        <a:cubicBezTo>
                          <a:pt x="446" y="542"/>
                          <a:pt x="446" y="514"/>
                          <a:pt x="474" y="458"/>
                        </a:cubicBezTo>
                        <a:lnTo>
                          <a:pt x="474" y="252"/>
                        </a:lnTo>
                        <a:cubicBezTo>
                          <a:pt x="474" y="160"/>
                          <a:pt x="418" y="76"/>
                          <a:pt x="354" y="47"/>
                        </a:cubicBezTo>
                        <a:cubicBezTo>
                          <a:pt x="314" y="22"/>
                          <a:pt x="288" y="0"/>
                          <a:pt x="256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22" name="Google Shape;722;p39"/>
                <p:cNvGrpSpPr/>
                <p:nvPr/>
              </p:nvGrpSpPr>
              <p:grpSpPr>
                <a:xfrm>
                  <a:off x="3990034" y="875479"/>
                  <a:ext cx="568881" cy="224795"/>
                  <a:chOff x="300879" y="4170864"/>
                  <a:chExt cx="505357" cy="199693"/>
                </a:xfrm>
              </p:grpSpPr>
              <p:sp>
                <p:nvSpPr>
                  <p:cNvPr id="723" name="Google Shape;723;p39"/>
                  <p:cNvSpPr/>
                  <p:nvPr/>
                </p:nvSpPr>
                <p:spPr>
                  <a:xfrm>
                    <a:off x="518149" y="4197063"/>
                    <a:ext cx="71544" cy="111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0" h="1062" extrusionOk="0">
                        <a:moveTo>
                          <a:pt x="57" y="0"/>
                        </a:moveTo>
                        <a:lnTo>
                          <a:pt x="1" y="57"/>
                        </a:lnTo>
                        <a:lnTo>
                          <a:pt x="531" y="616"/>
                        </a:lnTo>
                        <a:lnTo>
                          <a:pt x="1" y="1005"/>
                        </a:lnTo>
                        <a:lnTo>
                          <a:pt x="57" y="1061"/>
                        </a:lnTo>
                        <a:lnTo>
                          <a:pt x="680" y="651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4" name="Google Shape;724;p39"/>
                  <p:cNvSpPr/>
                  <p:nvPr/>
                </p:nvSpPr>
                <p:spPr>
                  <a:xfrm>
                    <a:off x="568021" y="4197063"/>
                    <a:ext cx="71544" cy="111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0" h="1062" extrusionOk="0">
                        <a:moveTo>
                          <a:pt x="57" y="0"/>
                        </a:moveTo>
                        <a:lnTo>
                          <a:pt x="1" y="57"/>
                        </a:lnTo>
                        <a:lnTo>
                          <a:pt x="531" y="616"/>
                        </a:lnTo>
                        <a:lnTo>
                          <a:pt x="1" y="1005"/>
                        </a:lnTo>
                        <a:lnTo>
                          <a:pt x="57" y="1061"/>
                        </a:lnTo>
                        <a:lnTo>
                          <a:pt x="680" y="651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5" name="Google Shape;725;p39"/>
                  <p:cNvSpPr/>
                  <p:nvPr/>
                </p:nvSpPr>
                <p:spPr>
                  <a:xfrm>
                    <a:off x="623794" y="4170864"/>
                    <a:ext cx="64811" cy="187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6" h="1785" extrusionOk="0">
                        <a:moveTo>
                          <a:pt x="286" y="1"/>
                        </a:moveTo>
                        <a:cubicBezTo>
                          <a:pt x="268" y="1"/>
                          <a:pt x="251" y="5"/>
                          <a:pt x="234" y="16"/>
                        </a:cubicBezTo>
                        <a:lnTo>
                          <a:pt x="262" y="101"/>
                        </a:lnTo>
                        <a:lnTo>
                          <a:pt x="354" y="101"/>
                        </a:lnTo>
                        <a:cubicBezTo>
                          <a:pt x="383" y="157"/>
                          <a:pt x="411" y="221"/>
                          <a:pt x="439" y="278"/>
                        </a:cubicBezTo>
                        <a:cubicBezTo>
                          <a:pt x="439" y="334"/>
                          <a:pt x="411" y="398"/>
                          <a:pt x="411" y="483"/>
                        </a:cubicBezTo>
                        <a:cubicBezTo>
                          <a:pt x="411" y="511"/>
                          <a:pt x="383" y="575"/>
                          <a:pt x="383" y="631"/>
                        </a:cubicBezTo>
                        <a:cubicBezTo>
                          <a:pt x="383" y="723"/>
                          <a:pt x="411" y="836"/>
                          <a:pt x="467" y="900"/>
                        </a:cubicBezTo>
                        <a:cubicBezTo>
                          <a:pt x="439" y="928"/>
                          <a:pt x="411" y="957"/>
                          <a:pt x="411" y="985"/>
                        </a:cubicBezTo>
                        <a:cubicBezTo>
                          <a:pt x="383" y="1077"/>
                          <a:pt x="383" y="1134"/>
                          <a:pt x="383" y="1190"/>
                        </a:cubicBezTo>
                        <a:lnTo>
                          <a:pt x="411" y="1218"/>
                        </a:lnTo>
                        <a:cubicBezTo>
                          <a:pt x="411" y="1367"/>
                          <a:pt x="411" y="1487"/>
                          <a:pt x="354" y="1572"/>
                        </a:cubicBezTo>
                        <a:cubicBezTo>
                          <a:pt x="308" y="1639"/>
                          <a:pt x="218" y="1687"/>
                          <a:pt x="139" y="1687"/>
                        </a:cubicBezTo>
                        <a:cubicBezTo>
                          <a:pt x="109" y="1687"/>
                          <a:pt x="81" y="1680"/>
                          <a:pt x="57" y="1664"/>
                        </a:cubicBezTo>
                        <a:lnTo>
                          <a:pt x="1" y="1721"/>
                        </a:lnTo>
                        <a:cubicBezTo>
                          <a:pt x="57" y="1749"/>
                          <a:pt x="85" y="1784"/>
                          <a:pt x="142" y="1784"/>
                        </a:cubicBezTo>
                        <a:cubicBezTo>
                          <a:pt x="234" y="1784"/>
                          <a:pt x="354" y="1721"/>
                          <a:pt x="411" y="1636"/>
                        </a:cubicBezTo>
                        <a:cubicBezTo>
                          <a:pt x="467" y="1516"/>
                          <a:pt x="496" y="1395"/>
                          <a:pt x="467" y="1218"/>
                        </a:cubicBezTo>
                        <a:lnTo>
                          <a:pt x="467" y="1190"/>
                        </a:lnTo>
                        <a:lnTo>
                          <a:pt x="467" y="1013"/>
                        </a:lnTo>
                        <a:cubicBezTo>
                          <a:pt x="496" y="985"/>
                          <a:pt x="496" y="985"/>
                          <a:pt x="531" y="957"/>
                        </a:cubicBezTo>
                        <a:lnTo>
                          <a:pt x="588" y="957"/>
                        </a:lnTo>
                        <a:lnTo>
                          <a:pt x="616" y="865"/>
                        </a:lnTo>
                        <a:lnTo>
                          <a:pt x="588" y="865"/>
                        </a:lnTo>
                        <a:cubicBezTo>
                          <a:pt x="496" y="836"/>
                          <a:pt x="467" y="723"/>
                          <a:pt x="467" y="631"/>
                        </a:cubicBezTo>
                        <a:cubicBezTo>
                          <a:pt x="467" y="575"/>
                          <a:pt x="496" y="546"/>
                          <a:pt x="496" y="483"/>
                        </a:cubicBezTo>
                        <a:cubicBezTo>
                          <a:pt x="496" y="426"/>
                          <a:pt x="531" y="334"/>
                          <a:pt x="531" y="249"/>
                        </a:cubicBezTo>
                        <a:cubicBezTo>
                          <a:pt x="496" y="193"/>
                          <a:pt x="467" y="101"/>
                          <a:pt x="383" y="44"/>
                        </a:cubicBezTo>
                        <a:cubicBezTo>
                          <a:pt x="363" y="24"/>
                          <a:pt x="326" y="1"/>
                          <a:pt x="28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6" name="Google Shape;726;p39"/>
                  <p:cNvSpPr/>
                  <p:nvPr/>
                </p:nvSpPr>
                <p:spPr>
                  <a:xfrm>
                    <a:off x="725748" y="4178439"/>
                    <a:ext cx="31353" cy="167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1593" extrusionOk="0">
                        <a:moveTo>
                          <a:pt x="93" y="0"/>
                        </a:moveTo>
                        <a:lnTo>
                          <a:pt x="1" y="29"/>
                        </a:lnTo>
                        <a:cubicBezTo>
                          <a:pt x="206" y="531"/>
                          <a:pt x="206" y="1090"/>
                          <a:pt x="1" y="1564"/>
                        </a:cubicBezTo>
                        <a:lnTo>
                          <a:pt x="93" y="1592"/>
                        </a:lnTo>
                        <a:cubicBezTo>
                          <a:pt x="298" y="1090"/>
                          <a:pt x="298" y="503"/>
                          <a:pt x="9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7" name="Google Shape;727;p39"/>
                  <p:cNvSpPr/>
                  <p:nvPr/>
                </p:nvSpPr>
                <p:spPr>
                  <a:xfrm>
                    <a:off x="765940" y="4175493"/>
                    <a:ext cx="40296" cy="19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" h="1854" extrusionOk="0">
                        <a:moveTo>
                          <a:pt x="121" y="0"/>
                        </a:moveTo>
                        <a:lnTo>
                          <a:pt x="29" y="28"/>
                        </a:lnTo>
                        <a:cubicBezTo>
                          <a:pt x="298" y="587"/>
                          <a:pt x="270" y="1266"/>
                          <a:pt x="1" y="1825"/>
                        </a:cubicBezTo>
                        <a:lnTo>
                          <a:pt x="64" y="1854"/>
                        </a:lnTo>
                        <a:cubicBezTo>
                          <a:pt x="383" y="1295"/>
                          <a:pt x="383" y="587"/>
                          <a:pt x="12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8" name="Google Shape;728;p39"/>
                  <p:cNvSpPr/>
                  <p:nvPr/>
                </p:nvSpPr>
                <p:spPr>
                  <a:xfrm>
                    <a:off x="419141" y="4170864"/>
                    <a:ext cx="64916" cy="187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785" extrusionOk="0">
                        <a:moveTo>
                          <a:pt x="331" y="1"/>
                        </a:moveTo>
                        <a:cubicBezTo>
                          <a:pt x="291" y="1"/>
                          <a:pt x="254" y="24"/>
                          <a:pt x="234" y="44"/>
                        </a:cubicBezTo>
                        <a:cubicBezTo>
                          <a:pt x="149" y="101"/>
                          <a:pt x="114" y="193"/>
                          <a:pt x="86" y="249"/>
                        </a:cubicBezTo>
                        <a:cubicBezTo>
                          <a:pt x="86" y="334"/>
                          <a:pt x="114" y="426"/>
                          <a:pt x="114" y="483"/>
                        </a:cubicBezTo>
                        <a:cubicBezTo>
                          <a:pt x="114" y="546"/>
                          <a:pt x="149" y="575"/>
                          <a:pt x="149" y="631"/>
                        </a:cubicBezTo>
                        <a:cubicBezTo>
                          <a:pt x="149" y="723"/>
                          <a:pt x="114" y="836"/>
                          <a:pt x="29" y="865"/>
                        </a:cubicBezTo>
                        <a:lnTo>
                          <a:pt x="1" y="865"/>
                        </a:lnTo>
                        <a:lnTo>
                          <a:pt x="29" y="957"/>
                        </a:lnTo>
                        <a:lnTo>
                          <a:pt x="86" y="957"/>
                        </a:lnTo>
                        <a:cubicBezTo>
                          <a:pt x="114" y="985"/>
                          <a:pt x="114" y="985"/>
                          <a:pt x="149" y="1013"/>
                        </a:cubicBezTo>
                        <a:lnTo>
                          <a:pt x="149" y="1190"/>
                        </a:lnTo>
                        <a:lnTo>
                          <a:pt x="114" y="1218"/>
                        </a:lnTo>
                        <a:cubicBezTo>
                          <a:pt x="114" y="1395"/>
                          <a:pt x="149" y="1516"/>
                          <a:pt x="206" y="1636"/>
                        </a:cubicBezTo>
                        <a:cubicBezTo>
                          <a:pt x="263" y="1721"/>
                          <a:pt x="383" y="1784"/>
                          <a:pt x="468" y="1784"/>
                        </a:cubicBezTo>
                        <a:cubicBezTo>
                          <a:pt x="531" y="1784"/>
                          <a:pt x="560" y="1749"/>
                          <a:pt x="616" y="1721"/>
                        </a:cubicBezTo>
                        <a:lnTo>
                          <a:pt x="560" y="1664"/>
                        </a:lnTo>
                        <a:cubicBezTo>
                          <a:pt x="534" y="1680"/>
                          <a:pt x="505" y="1687"/>
                          <a:pt x="475" y="1687"/>
                        </a:cubicBezTo>
                        <a:cubicBezTo>
                          <a:pt x="396" y="1687"/>
                          <a:pt x="309" y="1639"/>
                          <a:pt x="263" y="1572"/>
                        </a:cubicBezTo>
                        <a:cubicBezTo>
                          <a:pt x="206" y="1487"/>
                          <a:pt x="206" y="1367"/>
                          <a:pt x="206" y="1218"/>
                        </a:cubicBezTo>
                        <a:lnTo>
                          <a:pt x="234" y="1190"/>
                        </a:lnTo>
                        <a:cubicBezTo>
                          <a:pt x="234" y="1134"/>
                          <a:pt x="234" y="1077"/>
                          <a:pt x="206" y="985"/>
                        </a:cubicBezTo>
                        <a:cubicBezTo>
                          <a:pt x="206" y="957"/>
                          <a:pt x="178" y="928"/>
                          <a:pt x="149" y="900"/>
                        </a:cubicBezTo>
                        <a:cubicBezTo>
                          <a:pt x="206" y="836"/>
                          <a:pt x="234" y="723"/>
                          <a:pt x="234" y="631"/>
                        </a:cubicBezTo>
                        <a:cubicBezTo>
                          <a:pt x="234" y="575"/>
                          <a:pt x="206" y="511"/>
                          <a:pt x="206" y="483"/>
                        </a:cubicBezTo>
                        <a:cubicBezTo>
                          <a:pt x="206" y="398"/>
                          <a:pt x="178" y="334"/>
                          <a:pt x="178" y="278"/>
                        </a:cubicBezTo>
                        <a:cubicBezTo>
                          <a:pt x="206" y="221"/>
                          <a:pt x="234" y="157"/>
                          <a:pt x="263" y="101"/>
                        </a:cubicBezTo>
                        <a:lnTo>
                          <a:pt x="355" y="101"/>
                        </a:lnTo>
                        <a:lnTo>
                          <a:pt x="383" y="16"/>
                        </a:lnTo>
                        <a:cubicBezTo>
                          <a:pt x="366" y="5"/>
                          <a:pt x="348" y="1"/>
                          <a:pt x="33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9" name="Google Shape;729;p39"/>
                  <p:cNvSpPr/>
                  <p:nvPr/>
                </p:nvSpPr>
                <p:spPr>
                  <a:xfrm>
                    <a:off x="350751" y="4178439"/>
                    <a:ext cx="31353" cy="167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1593" extrusionOk="0">
                        <a:moveTo>
                          <a:pt x="205" y="0"/>
                        </a:moveTo>
                        <a:cubicBezTo>
                          <a:pt x="0" y="503"/>
                          <a:pt x="0" y="1090"/>
                          <a:pt x="205" y="1592"/>
                        </a:cubicBezTo>
                        <a:lnTo>
                          <a:pt x="297" y="1564"/>
                        </a:lnTo>
                        <a:cubicBezTo>
                          <a:pt x="92" y="1090"/>
                          <a:pt x="92" y="531"/>
                          <a:pt x="297" y="29"/>
                        </a:cubicBezTo>
                        <a:lnTo>
                          <a:pt x="205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0" name="Google Shape;730;p39"/>
                  <p:cNvSpPr/>
                  <p:nvPr/>
                </p:nvSpPr>
                <p:spPr>
                  <a:xfrm>
                    <a:off x="300879" y="4175493"/>
                    <a:ext cx="41033" cy="19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0" h="1854" extrusionOk="0">
                        <a:moveTo>
                          <a:pt x="269" y="0"/>
                        </a:moveTo>
                        <a:lnTo>
                          <a:pt x="269" y="0"/>
                        </a:lnTo>
                        <a:cubicBezTo>
                          <a:pt x="0" y="587"/>
                          <a:pt x="0" y="1295"/>
                          <a:pt x="325" y="1854"/>
                        </a:cubicBezTo>
                        <a:lnTo>
                          <a:pt x="389" y="1825"/>
                        </a:lnTo>
                        <a:cubicBezTo>
                          <a:pt x="120" y="1266"/>
                          <a:pt x="92" y="587"/>
                          <a:pt x="354" y="28"/>
                        </a:cubicBezTo>
                        <a:lnTo>
                          <a:pt x="269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731" name="Google Shape;731;p39"/>
            <p:cNvGrpSpPr/>
            <p:nvPr/>
          </p:nvGrpSpPr>
          <p:grpSpPr>
            <a:xfrm>
              <a:off x="-5163370" y="445034"/>
              <a:ext cx="1789390" cy="838699"/>
              <a:chOff x="-4182420" y="20059"/>
              <a:chExt cx="1789390" cy="838699"/>
            </a:xfrm>
          </p:grpSpPr>
          <p:grpSp>
            <p:nvGrpSpPr>
              <p:cNvPr id="732" name="Google Shape;732;p39"/>
              <p:cNvGrpSpPr/>
              <p:nvPr/>
            </p:nvGrpSpPr>
            <p:grpSpPr>
              <a:xfrm>
                <a:off x="-3554488" y="20059"/>
                <a:ext cx="688617" cy="567202"/>
                <a:chOff x="4646862" y="1815214"/>
                <a:chExt cx="226229" cy="186341"/>
              </a:xfrm>
            </p:grpSpPr>
            <p:sp>
              <p:nvSpPr>
                <p:cNvPr id="733" name="Google Shape;733;p39"/>
                <p:cNvSpPr/>
                <p:nvPr/>
              </p:nvSpPr>
              <p:spPr>
                <a:xfrm>
                  <a:off x="4646862" y="1841622"/>
                  <a:ext cx="199578" cy="159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4" h="4627" extrusionOk="0">
                      <a:moveTo>
                        <a:pt x="1" y="0"/>
                      </a:moveTo>
                      <a:lnTo>
                        <a:pt x="1" y="4627"/>
                      </a:lnTo>
                      <a:lnTo>
                        <a:pt x="5774" y="4627"/>
                      </a:lnTo>
                      <a:lnTo>
                        <a:pt x="577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9"/>
                <p:cNvSpPr/>
                <p:nvPr/>
              </p:nvSpPr>
              <p:spPr>
                <a:xfrm>
                  <a:off x="4673271" y="1815214"/>
                  <a:ext cx="199820" cy="159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1" h="4627" extrusionOk="0">
                      <a:moveTo>
                        <a:pt x="1" y="0"/>
                      </a:moveTo>
                      <a:lnTo>
                        <a:pt x="1" y="4627"/>
                      </a:lnTo>
                      <a:lnTo>
                        <a:pt x="5781" y="4627"/>
                      </a:lnTo>
                      <a:lnTo>
                        <a:pt x="578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39"/>
                <p:cNvSpPr/>
                <p:nvPr/>
              </p:nvSpPr>
              <p:spPr>
                <a:xfrm>
                  <a:off x="4844441" y="1827415"/>
                  <a:ext cx="16418" cy="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115" extrusionOk="0">
                      <a:moveTo>
                        <a:pt x="1" y="1"/>
                      </a:moveTo>
                      <a:lnTo>
                        <a:pt x="1" y="114"/>
                      </a:lnTo>
                      <a:lnTo>
                        <a:pt x="475" y="114"/>
                      </a:lnTo>
                      <a:lnTo>
                        <a:pt x="47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39"/>
                <p:cNvSpPr/>
                <p:nvPr/>
              </p:nvSpPr>
              <p:spPr>
                <a:xfrm>
                  <a:off x="4735386" y="1827415"/>
                  <a:ext cx="90768" cy="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6" h="115" extrusionOk="0">
                      <a:moveTo>
                        <a:pt x="1" y="1"/>
                      </a:moveTo>
                      <a:lnTo>
                        <a:pt x="1" y="114"/>
                      </a:lnTo>
                      <a:lnTo>
                        <a:pt x="2625" y="114"/>
                      </a:lnTo>
                      <a:lnTo>
                        <a:pt x="262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39"/>
                <p:cNvSpPr/>
                <p:nvPr/>
              </p:nvSpPr>
              <p:spPr>
                <a:xfrm>
                  <a:off x="4843473" y="1847740"/>
                  <a:ext cx="3940" cy="2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765" extrusionOk="0">
                      <a:moveTo>
                        <a:pt x="1" y="0"/>
                      </a:moveTo>
                      <a:lnTo>
                        <a:pt x="1" y="764"/>
                      </a:lnTo>
                      <a:lnTo>
                        <a:pt x="114" y="764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9"/>
                <p:cNvSpPr/>
                <p:nvPr/>
              </p:nvSpPr>
              <p:spPr>
                <a:xfrm>
                  <a:off x="4843473" y="1886350"/>
                  <a:ext cx="3940" cy="54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1565" extrusionOk="0">
                      <a:moveTo>
                        <a:pt x="1" y="1"/>
                      </a:moveTo>
                      <a:lnTo>
                        <a:pt x="1" y="1564"/>
                      </a:lnTo>
                      <a:lnTo>
                        <a:pt x="114" y="1564"/>
                      </a:lnTo>
                      <a:lnTo>
                        <a:pt x="11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9"/>
                <p:cNvSpPr/>
                <p:nvPr/>
              </p:nvSpPr>
              <p:spPr>
                <a:xfrm>
                  <a:off x="4855710" y="1904705"/>
                  <a:ext cx="3940" cy="18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532" extrusionOk="0">
                      <a:moveTo>
                        <a:pt x="0" y="0"/>
                      </a:moveTo>
                      <a:lnTo>
                        <a:pt x="0" y="531"/>
                      </a:lnTo>
                      <a:lnTo>
                        <a:pt x="114" y="531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0" name="Google Shape;740;p39"/>
              <p:cNvGrpSpPr/>
              <p:nvPr/>
            </p:nvGrpSpPr>
            <p:grpSpPr>
              <a:xfrm>
                <a:off x="-4182420" y="71225"/>
                <a:ext cx="1789390" cy="787533"/>
                <a:chOff x="4802651" y="2120880"/>
                <a:chExt cx="587861" cy="258725"/>
              </a:xfrm>
            </p:grpSpPr>
            <p:sp>
              <p:nvSpPr>
                <p:cNvPr id="741" name="Google Shape;741;p39"/>
                <p:cNvSpPr/>
                <p:nvPr/>
              </p:nvSpPr>
              <p:spPr>
                <a:xfrm>
                  <a:off x="4820971" y="2152404"/>
                  <a:ext cx="538972" cy="22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3" h="6453" extrusionOk="0">
                      <a:moveTo>
                        <a:pt x="15388" y="1"/>
                      </a:moveTo>
                      <a:lnTo>
                        <a:pt x="11235" y="6042"/>
                      </a:lnTo>
                      <a:lnTo>
                        <a:pt x="8228" y="2180"/>
                      </a:lnTo>
                      <a:lnTo>
                        <a:pt x="5101" y="6071"/>
                      </a:lnTo>
                      <a:lnTo>
                        <a:pt x="2420" y="2774"/>
                      </a:lnTo>
                      <a:lnTo>
                        <a:pt x="1" y="5865"/>
                      </a:lnTo>
                      <a:lnTo>
                        <a:pt x="178" y="6014"/>
                      </a:lnTo>
                      <a:lnTo>
                        <a:pt x="2420" y="3156"/>
                      </a:lnTo>
                      <a:lnTo>
                        <a:pt x="5101" y="6424"/>
                      </a:lnTo>
                      <a:lnTo>
                        <a:pt x="8228" y="2562"/>
                      </a:lnTo>
                      <a:lnTo>
                        <a:pt x="11235" y="6453"/>
                      </a:lnTo>
                      <a:lnTo>
                        <a:pt x="15593" y="121"/>
                      </a:lnTo>
                      <a:lnTo>
                        <a:pt x="1538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39"/>
                <p:cNvSpPr/>
                <p:nvPr/>
              </p:nvSpPr>
              <p:spPr>
                <a:xfrm>
                  <a:off x="4802651" y="2335811"/>
                  <a:ext cx="42826" cy="43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" h="1267" extrusionOk="0">
                      <a:moveTo>
                        <a:pt x="623" y="1"/>
                      </a:moveTo>
                      <a:cubicBezTo>
                        <a:pt x="269" y="1"/>
                        <a:pt x="0" y="262"/>
                        <a:pt x="0" y="616"/>
                      </a:cubicBezTo>
                      <a:cubicBezTo>
                        <a:pt x="0" y="970"/>
                        <a:pt x="269" y="1267"/>
                        <a:pt x="623" y="1267"/>
                      </a:cubicBezTo>
                      <a:cubicBezTo>
                        <a:pt x="977" y="1267"/>
                        <a:pt x="1238" y="970"/>
                        <a:pt x="1238" y="616"/>
                      </a:cubicBezTo>
                      <a:cubicBezTo>
                        <a:pt x="1238" y="262"/>
                        <a:pt x="977" y="1"/>
                        <a:pt x="6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9"/>
                <p:cNvSpPr/>
                <p:nvPr/>
              </p:nvSpPr>
              <p:spPr>
                <a:xfrm>
                  <a:off x="4981875" y="2346077"/>
                  <a:ext cx="33805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970" extrusionOk="0">
                      <a:moveTo>
                        <a:pt x="475" y="1"/>
                      </a:moveTo>
                      <a:cubicBezTo>
                        <a:pt x="213" y="1"/>
                        <a:pt x="1" y="206"/>
                        <a:pt x="1" y="468"/>
                      </a:cubicBezTo>
                      <a:cubicBezTo>
                        <a:pt x="1" y="736"/>
                        <a:pt x="213" y="970"/>
                        <a:pt x="475" y="970"/>
                      </a:cubicBezTo>
                      <a:cubicBezTo>
                        <a:pt x="744" y="970"/>
                        <a:pt x="977" y="736"/>
                        <a:pt x="977" y="468"/>
                      </a:cubicBezTo>
                      <a:cubicBezTo>
                        <a:pt x="977" y="206"/>
                        <a:pt x="744" y="1"/>
                        <a:pt x="4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9"/>
                <p:cNvSpPr/>
                <p:nvPr/>
              </p:nvSpPr>
              <p:spPr>
                <a:xfrm>
                  <a:off x="5191932" y="2346077"/>
                  <a:ext cx="33528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970" extrusionOk="0">
                      <a:moveTo>
                        <a:pt x="468" y="1"/>
                      </a:moveTo>
                      <a:cubicBezTo>
                        <a:pt x="206" y="1"/>
                        <a:pt x="1" y="206"/>
                        <a:pt x="1" y="468"/>
                      </a:cubicBezTo>
                      <a:cubicBezTo>
                        <a:pt x="1" y="736"/>
                        <a:pt x="206" y="970"/>
                        <a:pt x="468" y="970"/>
                      </a:cubicBezTo>
                      <a:cubicBezTo>
                        <a:pt x="736" y="970"/>
                        <a:pt x="970" y="736"/>
                        <a:pt x="970" y="468"/>
                      </a:cubicBezTo>
                      <a:cubicBezTo>
                        <a:pt x="970" y="206"/>
                        <a:pt x="736" y="1"/>
                        <a:pt x="4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9"/>
                <p:cNvSpPr/>
                <p:nvPr/>
              </p:nvSpPr>
              <p:spPr>
                <a:xfrm>
                  <a:off x="5340600" y="2138232"/>
                  <a:ext cx="33805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970" extrusionOk="0">
                      <a:moveTo>
                        <a:pt x="475" y="1"/>
                      </a:moveTo>
                      <a:cubicBezTo>
                        <a:pt x="206" y="1"/>
                        <a:pt x="1" y="206"/>
                        <a:pt x="1" y="467"/>
                      </a:cubicBezTo>
                      <a:cubicBezTo>
                        <a:pt x="1" y="736"/>
                        <a:pt x="206" y="970"/>
                        <a:pt x="475" y="970"/>
                      </a:cubicBezTo>
                      <a:cubicBezTo>
                        <a:pt x="737" y="970"/>
                        <a:pt x="977" y="736"/>
                        <a:pt x="977" y="467"/>
                      </a:cubicBezTo>
                      <a:cubicBezTo>
                        <a:pt x="977" y="206"/>
                        <a:pt x="737" y="1"/>
                        <a:pt x="4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39"/>
                <p:cNvSpPr/>
                <p:nvPr/>
              </p:nvSpPr>
              <p:spPr>
                <a:xfrm>
                  <a:off x="4882118" y="2231906"/>
                  <a:ext cx="44796" cy="4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" h="1295" extrusionOk="0">
                      <a:moveTo>
                        <a:pt x="651" y="0"/>
                      </a:moveTo>
                      <a:cubicBezTo>
                        <a:pt x="298" y="0"/>
                        <a:pt x="0" y="297"/>
                        <a:pt x="0" y="651"/>
                      </a:cubicBezTo>
                      <a:cubicBezTo>
                        <a:pt x="0" y="1005"/>
                        <a:pt x="298" y="1295"/>
                        <a:pt x="651" y="1295"/>
                      </a:cubicBezTo>
                      <a:cubicBezTo>
                        <a:pt x="1005" y="1295"/>
                        <a:pt x="1295" y="1005"/>
                        <a:pt x="1295" y="651"/>
                      </a:cubicBezTo>
                      <a:cubicBezTo>
                        <a:pt x="1295" y="297"/>
                        <a:pt x="1005" y="0"/>
                        <a:pt x="65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39"/>
                <p:cNvSpPr/>
                <p:nvPr/>
              </p:nvSpPr>
              <p:spPr>
                <a:xfrm>
                  <a:off x="5088995" y="2213551"/>
                  <a:ext cx="38678" cy="38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1119" extrusionOk="0">
                      <a:moveTo>
                        <a:pt x="559" y="0"/>
                      </a:moveTo>
                      <a:cubicBezTo>
                        <a:pt x="234" y="0"/>
                        <a:pt x="0" y="262"/>
                        <a:pt x="0" y="559"/>
                      </a:cubicBezTo>
                      <a:cubicBezTo>
                        <a:pt x="0" y="885"/>
                        <a:pt x="234" y="1118"/>
                        <a:pt x="559" y="1118"/>
                      </a:cubicBezTo>
                      <a:cubicBezTo>
                        <a:pt x="856" y="1118"/>
                        <a:pt x="1118" y="885"/>
                        <a:pt x="1118" y="559"/>
                      </a:cubicBezTo>
                      <a:cubicBezTo>
                        <a:pt x="1118" y="262"/>
                        <a:pt x="856" y="0"/>
                        <a:pt x="5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9"/>
                <p:cNvSpPr/>
                <p:nvPr/>
              </p:nvSpPr>
              <p:spPr>
                <a:xfrm>
                  <a:off x="5323248" y="2120880"/>
                  <a:ext cx="67263" cy="67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" h="1946" extrusionOk="0">
                      <a:moveTo>
                        <a:pt x="977" y="113"/>
                      </a:moveTo>
                      <a:cubicBezTo>
                        <a:pt x="1444" y="113"/>
                        <a:pt x="1833" y="503"/>
                        <a:pt x="1833" y="969"/>
                      </a:cubicBezTo>
                      <a:cubicBezTo>
                        <a:pt x="1833" y="1443"/>
                        <a:pt x="1444" y="1825"/>
                        <a:pt x="977" y="1825"/>
                      </a:cubicBezTo>
                      <a:cubicBezTo>
                        <a:pt x="503" y="1825"/>
                        <a:pt x="121" y="1443"/>
                        <a:pt x="121" y="969"/>
                      </a:cubicBezTo>
                      <a:cubicBezTo>
                        <a:pt x="121" y="503"/>
                        <a:pt x="503" y="113"/>
                        <a:pt x="977" y="113"/>
                      </a:cubicBezTo>
                      <a:close/>
                      <a:moveTo>
                        <a:pt x="977" y="0"/>
                      </a:moveTo>
                      <a:cubicBezTo>
                        <a:pt x="446" y="0"/>
                        <a:pt x="1" y="439"/>
                        <a:pt x="1" y="969"/>
                      </a:cubicBezTo>
                      <a:cubicBezTo>
                        <a:pt x="1" y="1500"/>
                        <a:pt x="446" y="1946"/>
                        <a:pt x="977" y="1946"/>
                      </a:cubicBezTo>
                      <a:cubicBezTo>
                        <a:pt x="1507" y="1946"/>
                        <a:pt x="1946" y="1500"/>
                        <a:pt x="1946" y="969"/>
                      </a:cubicBezTo>
                      <a:cubicBezTo>
                        <a:pt x="1946" y="439"/>
                        <a:pt x="1507" y="0"/>
                        <a:pt x="9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49" name="Google Shape;749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54" name="Google Shape;754;p39"/>
          <p:cNvSpPr txBox="1">
            <a:spLocks noGrp="1"/>
          </p:cNvSpPr>
          <p:nvPr>
            <p:ph type="title" idx="5"/>
          </p:nvPr>
        </p:nvSpPr>
        <p:spPr>
          <a:xfrm>
            <a:off x="1121725" y="1238726"/>
            <a:ext cx="734700" cy="5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55" name="Google Shape;755;p39"/>
          <p:cNvSpPr txBox="1">
            <a:spLocks noGrp="1"/>
          </p:cNvSpPr>
          <p:nvPr>
            <p:ph type="title" idx="6"/>
          </p:nvPr>
        </p:nvSpPr>
        <p:spPr>
          <a:xfrm>
            <a:off x="1121725" y="2971389"/>
            <a:ext cx="734700" cy="5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56" name="Google Shape;756;p39"/>
          <p:cNvSpPr txBox="1">
            <a:spLocks noGrp="1"/>
          </p:cNvSpPr>
          <p:nvPr>
            <p:ph type="title" idx="7"/>
          </p:nvPr>
        </p:nvSpPr>
        <p:spPr>
          <a:xfrm>
            <a:off x="3820996" y="1238726"/>
            <a:ext cx="734700" cy="5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58" name="Google Shape;758;p39"/>
          <p:cNvSpPr txBox="1">
            <a:spLocks noGrp="1"/>
          </p:cNvSpPr>
          <p:nvPr>
            <p:ph type="subTitle" idx="9"/>
          </p:nvPr>
        </p:nvSpPr>
        <p:spPr>
          <a:xfrm>
            <a:off x="1121725" y="1887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59" name="Google Shape;759;p39"/>
          <p:cNvSpPr txBox="1">
            <a:spLocks noGrp="1"/>
          </p:cNvSpPr>
          <p:nvPr>
            <p:ph type="subTitle" idx="13"/>
          </p:nvPr>
        </p:nvSpPr>
        <p:spPr>
          <a:xfrm>
            <a:off x="3820996" y="1887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Teamwork</a:t>
            </a:r>
            <a:endParaRPr dirty="0"/>
          </a:p>
        </p:txBody>
      </p:sp>
      <p:sp>
        <p:nvSpPr>
          <p:cNvPr id="760" name="Google Shape;760;p39"/>
          <p:cNvSpPr txBox="1">
            <a:spLocks noGrp="1"/>
          </p:cNvSpPr>
          <p:nvPr>
            <p:ph type="subTitle" idx="14"/>
          </p:nvPr>
        </p:nvSpPr>
        <p:spPr>
          <a:xfrm>
            <a:off x="1121725" y="36198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</a:t>
            </a:r>
            <a:endParaRPr dirty="0">
              <a:solidFill>
                <a:srgbClr val="1C1C1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1"/>
          <p:cNvSpPr txBox="1">
            <a:spLocks noGrp="1"/>
          </p:cNvSpPr>
          <p:nvPr>
            <p:ph type="title"/>
          </p:nvPr>
        </p:nvSpPr>
        <p:spPr>
          <a:xfrm>
            <a:off x="713225" y="2254513"/>
            <a:ext cx="4444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10" name="Google Shape;910;p41"/>
          <p:cNvSpPr txBox="1">
            <a:spLocks noGrp="1"/>
          </p:cNvSpPr>
          <p:nvPr>
            <p:ph type="title" idx="2"/>
          </p:nvPr>
        </p:nvSpPr>
        <p:spPr>
          <a:xfrm>
            <a:off x="713225" y="1322859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12" name="Google Shape;912;p41"/>
          <p:cNvSpPr/>
          <p:nvPr/>
        </p:nvSpPr>
        <p:spPr>
          <a:xfrm>
            <a:off x="5294150" y="10129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" name="Google Shape;913;p41"/>
          <p:cNvGrpSpPr/>
          <p:nvPr/>
        </p:nvGrpSpPr>
        <p:grpSpPr>
          <a:xfrm>
            <a:off x="4091402" y="4414375"/>
            <a:ext cx="367931" cy="258297"/>
            <a:chOff x="4992850" y="4345375"/>
            <a:chExt cx="619413" cy="638400"/>
          </a:xfrm>
        </p:grpSpPr>
        <p:sp>
          <p:nvSpPr>
            <p:cNvPr id="914" name="Google Shape;914;p41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41"/>
          <p:cNvSpPr/>
          <p:nvPr/>
        </p:nvSpPr>
        <p:spPr>
          <a:xfrm>
            <a:off x="6956400" y="4144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41"/>
          <p:cNvGrpSpPr/>
          <p:nvPr/>
        </p:nvGrpSpPr>
        <p:grpSpPr>
          <a:xfrm>
            <a:off x="5293908" y="1087072"/>
            <a:ext cx="3381870" cy="3516739"/>
            <a:chOff x="5222815" y="1012953"/>
            <a:chExt cx="3453354" cy="3591074"/>
          </a:xfrm>
        </p:grpSpPr>
        <p:sp>
          <p:nvSpPr>
            <p:cNvPr id="918" name="Google Shape;918;p41"/>
            <p:cNvSpPr/>
            <p:nvPr/>
          </p:nvSpPr>
          <p:spPr>
            <a:xfrm>
              <a:off x="5222815" y="1012953"/>
              <a:ext cx="3453354" cy="3346964"/>
            </a:xfrm>
            <a:custGeom>
              <a:avLst/>
              <a:gdLst/>
              <a:ahLst/>
              <a:cxnLst/>
              <a:rect l="l" t="t" r="r" b="b"/>
              <a:pathLst>
                <a:path w="34694" h="33626" extrusionOk="0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9" name="Google Shape;919;p41"/>
            <p:cNvGrpSpPr/>
            <p:nvPr/>
          </p:nvGrpSpPr>
          <p:grpSpPr>
            <a:xfrm>
              <a:off x="6352264" y="1624259"/>
              <a:ext cx="378942" cy="384502"/>
              <a:chOff x="5033016" y="2415353"/>
              <a:chExt cx="132303" cy="134249"/>
            </a:xfrm>
          </p:grpSpPr>
          <p:sp>
            <p:nvSpPr>
              <p:cNvPr id="920" name="Google Shape;920;p41"/>
              <p:cNvSpPr/>
              <p:nvPr/>
            </p:nvSpPr>
            <p:spPr>
              <a:xfrm>
                <a:off x="5033016" y="2415353"/>
                <a:ext cx="132303" cy="134249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3863" extrusionOk="0">
                    <a:moveTo>
                      <a:pt x="1925" y="963"/>
                    </a:moveTo>
                    <a:cubicBezTo>
                      <a:pt x="2394" y="963"/>
                      <a:pt x="2807" y="1326"/>
                      <a:pt x="2858" y="1804"/>
                    </a:cubicBezTo>
                    <a:cubicBezTo>
                      <a:pt x="2922" y="2335"/>
                      <a:pt x="2568" y="2830"/>
                      <a:pt x="2038" y="2922"/>
                    </a:cubicBezTo>
                    <a:cubicBezTo>
                      <a:pt x="2003" y="2926"/>
                      <a:pt x="1968" y="2927"/>
                      <a:pt x="1933" y="2927"/>
                    </a:cubicBezTo>
                    <a:cubicBezTo>
                      <a:pt x="1446" y="2927"/>
                      <a:pt x="1027" y="2562"/>
                      <a:pt x="948" y="2066"/>
                    </a:cubicBezTo>
                    <a:cubicBezTo>
                      <a:pt x="884" y="1535"/>
                      <a:pt x="1238" y="1033"/>
                      <a:pt x="1769" y="976"/>
                    </a:cubicBezTo>
                    <a:cubicBezTo>
                      <a:pt x="1821" y="967"/>
                      <a:pt x="1874" y="963"/>
                      <a:pt x="1925" y="963"/>
                    </a:cubicBezTo>
                    <a:close/>
                    <a:moveTo>
                      <a:pt x="1974" y="0"/>
                    </a:moveTo>
                    <a:lnTo>
                      <a:pt x="1974" y="36"/>
                    </a:lnTo>
                    <a:cubicBezTo>
                      <a:pt x="2009" y="212"/>
                      <a:pt x="1889" y="389"/>
                      <a:pt x="1712" y="389"/>
                    </a:cubicBezTo>
                    <a:cubicBezTo>
                      <a:pt x="1695" y="392"/>
                      <a:pt x="1678" y="393"/>
                      <a:pt x="1661" y="393"/>
                    </a:cubicBezTo>
                    <a:cubicBezTo>
                      <a:pt x="1507" y="393"/>
                      <a:pt x="1384" y="280"/>
                      <a:pt x="1358" y="120"/>
                    </a:cubicBezTo>
                    <a:lnTo>
                      <a:pt x="1358" y="92"/>
                    </a:lnTo>
                    <a:cubicBezTo>
                      <a:pt x="1238" y="120"/>
                      <a:pt x="1125" y="177"/>
                      <a:pt x="1005" y="241"/>
                    </a:cubicBezTo>
                    <a:cubicBezTo>
                      <a:pt x="1033" y="241"/>
                      <a:pt x="1033" y="241"/>
                      <a:pt x="1033" y="269"/>
                    </a:cubicBezTo>
                    <a:cubicBezTo>
                      <a:pt x="1153" y="389"/>
                      <a:pt x="1125" y="594"/>
                      <a:pt x="976" y="708"/>
                    </a:cubicBezTo>
                    <a:cubicBezTo>
                      <a:pt x="923" y="748"/>
                      <a:pt x="854" y="771"/>
                      <a:pt x="783" y="771"/>
                    </a:cubicBezTo>
                    <a:cubicBezTo>
                      <a:pt x="692" y="771"/>
                      <a:pt x="598" y="734"/>
                      <a:pt x="531" y="651"/>
                    </a:cubicBezTo>
                    <a:lnTo>
                      <a:pt x="531" y="623"/>
                    </a:lnTo>
                    <a:cubicBezTo>
                      <a:pt x="446" y="708"/>
                      <a:pt x="354" y="800"/>
                      <a:pt x="297" y="920"/>
                    </a:cubicBezTo>
                    <a:lnTo>
                      <a:pt x="326" y="920"/>
                    </a:lnTo>
                    <a:cubicBezTo>
                      <a:pt x="502" y="976"/>
                      <a:pt x="559" y="1182"/>
                      <a:pt x="502" y="1330"/>
                    </a:cubicBezTo>
                    <a:cubicBezTo>
                      <a:pt x="460" y="1463"/>
                      <a:pt x="349" y="1528"/>
                      <a:pt x="222" y="1528"/>
                    </a:cubicBezTo>
                    <a:cubicBezTo>
                      <a:pt x="180" y="1528"/>
                      <a:pt x="136" y="1521"/>
                      <a:pt x="92" y="1507"/>
                    </a:cubicBezTo>
                    <a:lnTo>
                      <a:pt x="64" y="1507"/>
                    </a:lnTo>
                    <a:cubicBezTo>
                      <a:pt x="28" y="1627"/>
                      <a:pt x="0" y="1741"/>
                      <a:pt x="0" y="1861"/>
                    </a:cubicBezTo>
                    <a:lnTo>
                      <a:pt x="64" y="1861"/>
                    </a:lnTo>
                    <a:cubicBezTo>
                      <a:pt x="78" y="1858"/>
                      <a:pt x="93" y="1856"/>
                      <a:pt x="108" y="1856"/>
                    </a:cubicBezTo>
                    <a:cubicBezTo>
                      <a:pt x="240" y="1856"/>
                      <a:pt x="382" y="1964"/>
                      <a:pt x="382" y="2123"/>
                    </a:cubicBezTo>
                    <a:cubicBezTo>
                      <a:pt x="417" y="2299"/>
                      <a:pt x="297" y="2476"/>
                      <a:pt x="120" y="2476"/>
                    </a:cubicBezTo>
                    <a:lnTo>
                      <a:pt x="92" y="2476"/>
                    </a:lnTo>
                    <a:cubicBezTo>
                      <a:pt x="120" y="2625"/>
                      <a:pt x="177" y="2745"/>
                      <a:pt x="241" y="2830"/>
                    </a:cubicBezTo>
                    <a:lnTo>
                      <a:pt x="269" y="2802"/>
                    </a:lnTo>
                    <a:cubicBezTo>
                      <a:pt x="318" y="2765"/>
                      <a:pt x="385" y="2744"/>
                      <a:pt x="454" y="2744"/>
                    </a:cubicBezTo>
                    <a:cubicBezTo>
                      <a:pt x="546" y="2744"/>
                      <a:pt x="643" y="2781"/>
                      <a:pt x="708" y="2865"/>
                    </a:cubicBezTo>
                    <a:cubicBezTo>
                      <a:pt x="800" y="3007"/>
                      <a:pt x="771" y="3219"/>
                      <a:pt x="651" y="3304"/>
                    </a:cubicBezTo>
                    <a:cubicBezTo>
                      <a:pt x="623" y="3332"/>
                      <a:pt x="623" y="3332"/>
                      <a:pt x="594" y="3332"/>
                    </a:cubicBezTo>
                    <a:cubicBezTo>
                      <a:pt x="708" y="3424"/>
                      <a:pt x="800" y="3509"/>
                      <a:pt x="913" y="3573"/>
                    </a:cubicBezTo>
                    <a:lnTo>
                      <a:pt x="913" y="3537"/>
                    </a:lnTo>
                    <a:cubicBezTo>
                      <a:pt x="959" y="3408"/>
                      <a:pt x="1067" y="3327"/>
                      <a:pt x="1191" y="3327"/>
                    </a:cubicBezTo>
                    <a:cubicBezTo>
                      <a:pt x="1236" y="3327"/>
                      <a:pt x="1283" y="3338"/>
                      <a:pt x="1330" y="3361"/>
                    </a:cubicBezTo>
                    <a:cubicBezTo>
                      <a:pt x="1479" y="3424"/>
                      <a:pt x="1564" y="3601"/>
                      <a:pt x="1507" y="3778"/>
                    </a:cubicBezTo>
                    <a:lnTo>
                      <a:pt x="1479" y="3806"/>
                    </a:lnTo>
                    <a:cubicBezTo>
                      <a:pt x="1592" y="3835"/>
                      <a:pt x="1712" y="3863"/>
                      <a:pt x="1861" y="3863"/>
                    </a:cubicBezTo>
                    <a:cubicBezTo>
                      <a:pt x="1861" y="3835"/>
                      <a:pt x="1832" y="3835"/>
                      <a:pt x="1832" y="3806"/>
                    </a:cubicBezTo>
                    <a:cubicBezTo>
                      <a:pt x="1797" y="3629"/>
                      <a:pt x="1946" y="3481"/>
                      <a:pt x="2094" y="3453"/>
                    </a:cubicBezTo>
                    <a:cubicBezTo>
                      <a:pt x="2112" y="3450"/>
                      <a:pt x="2131" y="3448"/>
                      <a:pt x="2149" y="3448"/>
                    </a:cubicBezTo>
                    <a:cubicBezTo>
                      <a:pt x="2305" y="3448"/>
                      <a:pt x="2448" y="3556"/>
                      <a:pt x="2448" y="3714"/>
                    </a:cubicBezTo>
                    <a:lnTo>
                      <a:pt x="2448" y="3778"/>
                    </a:lnTo>
                    <a:cubicBezTo>
                      <a:pt x="2596" y="3750"/>
                      <a:pt x="2717" y="3686"/>
                      <a:pt x="2802" y="3629"/>
                    </a:cubicBezTo>
                    <a:lnTo>
                      <a:pt x="2773" y="3601"/>
                    </a:lnTo>
                    <a:cubicBezTo>
                      <a:pt x="2681" y="3453"/>
                      <a:pt x="2681" y="3247"/>
                      <a:pt x="2830" y="3155"/>
                    </a:cubicBezTo>
                    <a:cubicBezTo>
                      <a:pt x="2891" y="3109"/>
                      <a:pt x="2957" y="3086"/>
                      <a:pt x="3022" y="3086"/>
                    </a:cubicBezTo>
                    <a:cubicBezTo>
                      <a:pt x="3115" y="3086"/>
                      <a:pt x="3205" y="3132"/>
                      <a:pt x="3276" y="3219"/>
                    </a:cubicBezTo>
                    <a:lnTo>
                      <a:pt x="3304" y="3247"/>
                    </a:lnTo>
                    <a:cubicBezTo>
                      <a:pt x="3389" y="3155"/>
                      <a:pt x="3452" y="3042"/>
                      <a:pt x="3537" y="2950"/>
                    </a:cubicBezTo>
                    <a:cubicBezTo>
                      <a:pt x="3509" y="2950"/>
                      <a:pt x="3509" y="2950"/>
                      <a:pt x="3481" y="2922"/>
                    </a:cubicBezTo>
                    <a:cubicBezTo>
                      <a:pt x="3332" y="2865"/>
                      <a:pt x="3247" y="2688"/>
                      <a:pt x="3304" y="2512"/>
                    </a:cubicBezTo>
                    <a:cubicBezTo>
                      <a:pt x="3348" y="2396"/>
                      <a:pt x="3483" y="2314"/>
                      <a:pt x="3610" y="2314"/>
                    </a:cubicBezTo>
                    <a:cubicBezTo>
                      <a:pt x="3646" y="2314"/>
                      <a:pt x="3681" y="2321"/>
                      <a:pt x="3714" y="2335"/>
                    </a:cubicBezTo>
                    <a:lnTo>
                      <a:pt x="3742" y="2363"/>
                    </a:lnTo>
                    <a:cubicBezTo>
                      <a:pt x="3778" y="2243"/>
                      <a:pt x="3806" y="2123"/>
                      <a:pt x="3806" y="1981"/>
                    </a:cubicBezTo>
                    <a:lnTo>
                      <a:pt x="3806" y="1981"/>
                    </a:lnTo>
                    <a:lnTo>
                      <a:pt x="3778" y="2009"/>
                    </a:lnTo>
                    <a:cubicBezTo>
                      <a:pt x="3601" y="2009"/>
                      <a:pt x="3424" y="1889"/>
                      <a:pt x="3424" y="1712"/>
                    </a:cubicBezTo>
                    <a:cubicBezTo>
                      <a:pt x="3389" y="1535"/>
                      <a:pt x="3509" y="1387"/>
                      <a:pt x="3686" y="1359"/>
                    </a:cubicBezTo>
                    <a:lnTo>
                      <a:pt x="3714" y="1359"/>
                    </a:lnTo>
                    <a:cubicBezTo>
                      <a:pt x="3686" y="1238"/>
                      <a:pt x="3629" y="1125"/>
                      <a:pt x="3566" y="1005"/>
                    </a:cubicBezTo>
                    <a:cubicBezTo>
                      <a:pt x="3566" y="1033"/>
                      <a:pt x="3566" y="1033"/>
                      <a:pt x="3537" y="1033"/>
                    </a:cubicBezTo>
                    <a:cubicBezTo>
                      <a:pt x="3490" y="1084"/>
                      <a:pt x="3424" y="1108"/>
                      <a:pt x="3356" y="1108"/>
                    </a:cubicBezTo>
                    <a:cubicBezTo>
                      <a:pt x="3263" y="1108"/>
                      <a:pt x="3164" y="1062"/>
                      <a:pt x="3099" y="976"/>
                    </a:cubicBezTo>
                    <a:cubicBezTo>
                      <a:pt x="3007" y="856"/>
                      <a:pt x="3035" y="651"/>
                      <a:pt x="3155" y="531"/>
                    </a:cubicBezTo>
                    <a:lnTo>
                      <a:pt x="3184" y="531"/>
                    </a:lnTo>
                    <a:cubicBezTo>
                      <a:pt x="3099" y="446"/>
                      <a:pt x="3007" y="354"/>
                      <a:pt x="2894" y="297"/>
                    </a:cubicBezTo>
                    <a:lnTo>
                      <a:pt x="2894" y="326"/>
                    </a:lnTo>
                    <a:cubicBezTo>
                      <a:pt x="2844" y="442"/>
                      <a:pt x="2725" y="523"/>
                      <a:pt x="2592" y="523"/>
                    </a:cubicBezTo>
                    <a:cubicBezTo>
                      <a:pt x="2554" y="523"/>
                      <a:pt x="2515" y="517"/>
                      <a:pt x="2476" y="503"/>
                    </a:cubicBezTo>
                    <a:cubicBezTo>
                      <a:pt x="2328" y="446"/>
                      <a:pt x="2243" y="241"/>
                      <a:pt x="2299" y="92"/>
                    </a:cubicBezTo>
                    <a:lnTo>
                      <a:pt x="2328" y="64"/>
                    </a:lnTo>
                    <a:cubicBezTo>
                      <a:pt x="2214" y="36"/>
                      <a:pt x="2094" y="0"/>
                      <a:pt x="19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1"/>
              <p:cNvSpPr/>
              <p:nvPr/>
            </p:nvSpPr>
            <p:spPr>
              <a:xfrm>
                <a:off x="5056613" y="2442148"/>
                <a:ext cx="85074" cy="80904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328" extrusionOk="0">
                    <a:moveTo>
                      <a:pt x="1238" y="57"/>
                    </a:moveTo>
                    <a:cubicBezTo>
                      <a:pt x="1769" y="57"/>
                      <a:pt x="2243" y="467"/>
                      <a:pt x="2299" y="998"/>
                    </a:cubicBezTo>
                    <a:cubicBezTo>
                      <a:pt x="2391" y="1620"/>
                      <a:pt x="1974" y="2179"/>
                      <a:pt x="1387" y="2271"/>
                    </a:cubicBezTo>
                    <a:lnTo>
                      <a:pt x="1238" y="2271"/>
                    </a:lnTo>
                    <a:cubicBezTo>
                      <a:pt x="679" y="2271"/>
                      <a:pt x="205" y="1854"/>
                      <a:pt x="149" y="1323"/>
                    </a:cubicBezTo>
                    <a:cubicBezTo>
                      <a:pt x="57" y="708"/>
                      <a:pt x="474" y="149"/>
                      <a:pt x="1090" y="57"/>
                    </a:cubicBezTo>
                    <a:close/>
                    <a:moveTo>
                      <a:pt x="1061" y="0"/>
                    </a:moveTo>
                    <a:cubicBezTo>
                      <a:pt x="446" y="85"/>
                      <a:pt x="0" y="679"/>
                      <a:pt x="92" y="1323"/>
                    </a:cubicBezTo>
                    <a:cubicBezTo>
                      <a:pt x="177" y="1882"/>
                      <a:pt x="651" y="2328"/>
                      <a:pt x="1238" y="2328"/>
                    </a:cubicBezTo>
                    <a:lnTo>
                      <a:pt x="1387" y="2328"/>
                    </a:lnTo>
                    <a:cubicBezTo>
                      <a:pt x="2002" y="2236"/>
                      <a:pt x="2448" y="1649"/>
                      <a:pt x="2356" y="998"/>
                    </a:cubicBezTo>
                    <a:cubicBezTo>
                      <a:pt x="2299" y="439"/>
                      <a:pt x="1797" y="0"/>
                      <a:pt x="1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41"/>
            <p:cNvGrpSpPr/>
            <p:nvPr/>
          </p:nvGrpSpPr>
          <p:grpSpPr>
            <a:xfrm>
              <a:off x="8150729" y="2571746"/>
              <a:ext cx="461359" cy="469107"/>
              <a:chOff x="5894466" y="2926705"/>
              <a:chExt cx="161078" cy="163789"/>
            </a:xfrm>
          </p:grpSpPr>
          <p:sp>
            <p:nvSpPr>
              <p:cNvPr id="923" name="Google Shape;923;p41"/>
              <p:cNvSpPr/>
              <p:nvPr/>
            </p:nvSpPr>
            <p:spPr>
              <a:xfrm>
                <a:off x="5894466" y="2926705"/>
                <a:ext cx="161078" cy="163789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4713" extrusionOk="0">
                    <a:moveTo>
                      <a:pt x="2310" y="1165"/>
                    </a:moveTo>
                    <a:cubicBezTo>
                      <a:pt x="2893" y="1165"/>
                      <a:pt x="3403" y="1609"/>
                      <a:pt x="3481" y="2208"/>
                    </a:cubicBezTo>
                    <a:cubicBezTo>
                      <a:pt x="3573" y="2859"/>
                      <a:pt x="3128" y="3446"/>
                      <a:pt x="2477" y="3566"/>
                    </a:cubicBezTo>
                    <a:cubicBezTo>
                      <a:pt x="2426" y="3573"/>
                      <a:pt x="2375" y="3576"/>
                      <a:pt x="2325" y="3576"/>
                    </a:cubicBezTo>
                    <a:cubicBezTo>
                      <a:pt x="1742" y="3576"/>
                      <a:pt x="1232" y="3133"/>
                      <a:pt x="1154" y="2534"/>
                    </a:cubicBezTo>
                    <a:cubicBezTo>
                      <a:pt x="1062" y="1883"/>
                      <a:pt x="1507" y="1267"/>
                      <a:pt x="2158" y="1175"/>
                    </a:cubicBezTo>
                    <a:cubicBezTo>
                      <a:pt x="2209" y="1169"/>
                      <a:pt x="2260" y="1165"/>
                      <a:pt x="2310" y="1165"/>
                    </a:cubicBezTo>
                    <a:close/>
                    <a:moveTo>
                      <a:pt x="2392" y="1"/>
                    </a:moveTo>
                    <a:lnTo>
                      <a:pt x="2392" y="58"/>
                    </a:lnTo>
                    <a:cubicBezTo>
                      <a:pt x="2420" y="263"/>
                      <a:pt x="2272" y="468"/>
                      <a:pt x="2066" y="496"/>
                    </a:cubicBezTo>
                    <a:cubicBezTo>
                      <a:pt x="2046" y="500"/>
                      <a:pt x="2026" y="501"/>
                      <a:pt x="2007" y="501"/>
                    </a:cubicBezTo>
                    <a:cubicBezTo>
                      <a:pt x="1828" y="501"/>
                      <a:pt x="1682" y="359"/>
                      <a:pt x="1656" y="142"/>
                    </a:cubicBezTo>
                    <a:cubicBezTo>
                      <a:pt x="1628" y="142"/>
                      <a:pt x="1628" y="114"/>
                      <a:pt x="1628" y="114"/>
                    </a:cubicBezTo>
                    <a:cubicBezTo>
                      <a:pt x="1507" y="142"/>
                      <a:pt x="1359" y="206"/>
                      <a:pt x="1210" y="291"/>
                    </a:cubicBezTo>
                    <a:cubicBezTo>
                      <a:pt x="1239" y="291"/>
                      <a:pt x="1239" y="291"/>
                      <a:pt x="1239" y="319"/>
                    </a:cubicBezTo>
                    <a:cubicBezTo>
                      <a:pt x="1387" y="496"/>
                      <a:pt x="1359" y="737"/>
                      <a:pt x="1182" y="850"/>
                    </a:cubicBezTo>
                    <a:cubicBezTo>
                      <a:pt x="1105" y="914"/>
                      <a:pt x="1017" y="946"/>
                      <a:pt x="933" y="946"/>
                    </a:cubicBezTo>
                    <a:cubicBezTo>
                      <a:pt x="823" y="946"/>
                      <a:pt x="719" y="893"/>
                      <a:pt x="651" y="793"/>
                    </a:cubicBezTo>
                    <a:lnTo>
                      <a:pt x="623" y="765"/>
                    </a:lnTo>
                    <a:cubicBezTo>
                      <a:pt x="531" y="850"/>
                      <a:pt x="418" y="998"/>
                      <a:pt x="354" y="1119"/>
                    </a:cubicBezTo>
                    <a:lnTo>
                      <a:pt x="390" y="1119"/>
                    </a:lnTo>
                    <a:cubicBezTo>
                      <a:pt x="595" y="1204"/>
                      <a:pt x="680" y="1444"/>
                      <a:pt x="595" y="1649"/>
                    </a:cubicBezTo>
                    <a:cubicBezTo>
                      <a:pt x="546" y="1784"/>
                      <a:pt x="399" y="1886"/>
                      <a:pt x="241" y="1886"/>
                    </a:cubicBezTo>
                    <a:cubicBezTo>
                      <a:pt x="192" y="1886"/>
                      <a:pt x="141" y="1876"/>
                      <a:pt x="93" y="1854"/>
                    </a:cubicBezTo>
                    <a:lnTo>
                      <a:pt x="64" y="1826"/>
                    </a:lnTo>
                    <a:cubicBezTo>
                      <a:pt x="36" y="1975"/>
                      <a:pt x="1" y="2123"/>
                      <a:pt x="1" y="2265"/>
                    </a:cubicBezTo>
                    <a:lnTo>
                      <a:pt x="36" y="2265"/>
                    </a:lnTo>
                    <a:cubicBezTo>
                      <a:pt x="55" y="2262"/>
                      <a:pt x="74" y="2261"/>
                      <a:pt x="92" y="2261"/>
                    </a:cubicBezTo>
                    <a:cubicBezTo>
                      <a:pt x="298" y="2261"/>
                      <a:pt x="449" y="2402"/>
                      <a:pt x="475" y="2590"/>
                    </a:cubicBezTo>
                    <a:cubicBezTo>
                      <a:pt x="503" y="2831"/>
                      <a:pt x="354" y="3008"/>
                      <a:pt x="149" y="3036"/>
                    </a:cubicBezTo>
                    <a:lnTo>
                      <a:pt x="93" y="3036"/>
                    </a:lnTo>
                    <a:cubicBezTo>
                      <a:pt x="149" y="3184"/>
                      <a:pt x="213" y="3326"/>
                      <a:pt x="269" y="3474"/>
                    </a:cubicBezTo>
                    <a:cubicBezTo>
                      <a:pt x="269" y="3446"/>
                      <a:pt x="298" y="3446"/>
                      <a:pt x="298" y="3446"/>
                    </a:cubicBezTo>
                    <a:cubicBezTo>
                      <a:pt x="375" y="3381"/>
                      <a:pt x="462" y="3350"/>
                      <a:pt x="549" y="3350"/>
                    </a:cubicBezTo>
                    <a:cubicBezTo>
                      <a:pt x="662" y="3350"/>
                      <a:pt x="773" y="3403"/>
                      <a:pt x="857" y="3503"/>
                    </a:cubicBezTo>
                    <a:cubicBezTo>
                      <a:pt x="977" y="3680"/>
                      <a:pt x="949" y="3920"/>
                      <a:pt x="772" y="4033"/>
                    </a:cubicBezTo>
                    <a:cubicBezTo>
                      <a:pt x="772" y="4069"/>
                      <a:pt x="743" y="4069"/>
                      <a:pt x="743" y="4097"/>
                    </a:cubicBezTo>
                    <a:cubicBezTo>
                      <a:pt x="828" y="4182"/>
                      <a:pt x="977" y="4274"/>
                      <a:pt x="1097" y="4359"/>
                    </a:cubicBezTo>
                    <a:cubicBezTo>
                      <a:pt x="1097" y="4359"/>
                      <a:pt x="1097" y="4330"/>
                      <a:pt x="1125" y="4302"/>
                    </a:cubicBezTo>
                    <a:cubicBezTo>
                      <a:pt x="1169" y="4167"/>
                      <a:pt x="1315" y="4065"/>
                      <a:pt x="1460" y="4065"/>
                    </a:cubicBezTo>
                    <a:cubicBezTo>
                      <a:pt x="1505" y="4065"/>
                      <a:pt x="1550" y="4075"/>
                      <a:pt x="1592" y="4097"/>
                    </a:cubicBezTo>
                    <a:cubicBezTo>
                      <a:pt x="1805" y="4182"/>
                      <a:pt x="1889" y="4387"/>
                      <a:pt x="1833" y="4599"/>
                    </a:cubicBezTo>
                    <a:cubicBezTo>
                      <a:pt x="1805" y="4628"/>
                      <a:pt x="1805" y="4656"/>
                      <a:pt x="1805" y="4656"/>
                    </a:cubicBezTo>
                    <a:cubicBezTo>
                      <a:pt x="1946" y="4684"/>
                      <a:pt x="2095" y="4712"/>
                      <a:pt x="2243" y="4712"/>
                    </a:cubicBezTo>
                    <a:lnTo>
                      <a:pt x="2243" y="4656"/>
                    </a:lnTo>
                    <a:cubicBezTo>
                      <a:pt x="2215" y="4451"/>
                      <a:pt x="2363" y="4246"/>
                      <a:pt x="2569" y="4210"/>
                    </a:cubicBezTo>
                    <a:cubicBezTo>
                      <a:pt x="2585" y="4208"/>
                      <a:pt x="2602" y="4207"/>
                      <a:pt x="2618" y="4207"/>
                    </a:cubicBezTo>
                    <a:cubicBezTo>
                      <a:pt x="2802" y="4207"/>
                      <a:pt x="2953" y="4350"/>
                      <a:pt x="2979" y="4564"/>
                    </a:cubicBezTo>
                    <a:cubicBezTo>
                      <a:pt x="3007" y="4564"/>
                      <a:pt x="3007" y="4599"/>
                      <a:pt x="2979" y="4628"/>
                    </a:cubicBezTo>
                    <a:cubicBezTo>
                      <a:pt x="3156" y="4564"/>
                      <a:pt x="3276" y="4507"/>
                      <a:pt x="3425" y="4451"/>
                    </a:cubicBezTo>
                    <a:cubicBezTo>
                      <a:pt x="3396" y="4422"/>
                      <a:pt x="3396" y="4422"/>
                      <a:pt x="3396" y="4387"/>
                    </a:cubicBezTo>
                    <a:cubicBezTo>
                      <a:pt x="3248" y="4210"/>
                      <a:pt x="3276" y="3977"/>
                      <a:pt x="3453" y="3856"/>
                    </a:cubicBezTo>
                    <a:cubicBezTo>
                      <a:pt x="3529" y="3796"/>
                      <a:pt x="3615" y="3766"/>
                      <a:pt x="3698" y="3766"/>
                    </a:cubicBezTo>
                    <a:cubicBezTo>
                      <a:pt x="3809" y="3766"/>
                      <a:pt x="3915" y="3819"/>
                      <a:pt x="3984" y="3920"/>
                    </a:cubicBezTo>
                    <a:cubicBezTo>
                      <a:pt x="4012" y="3948"/>
                      <a:pt x="4012" y="3948"/>
                      <a:pt x="4012" y="3977"/>
                    </a:cubicBezTo>
                    <a:cubicBezTo>
                      <a:pt x="4132" y="3856"/>
                      <a:pt x="4217" y="3743"/>
                      <a:pt x="4309" y="3595"/>
                    </a:cubicBezTo>
                    <a:lnTo>
                      <a:pt x="4245" y="3595"/>
                    </a:lnTo>
                    <a:cubicBezTo>
                      <a:pt x="4040" y="3503"/>
                      <a:pt x="3955" y="3269"/>
                      <a:pt x="4040" y="3064"/>
                    </a:cubicBezTo>
                    <a:cubicBezTo>
                      <a:pt x="4089" y="2929"/>
                      <a:pt x="4236" y="2827"/>
                      <a:pt x="4394" y="2827"/>
                    </a:cubicBezTo>
                    <a:cubicBezTo>
                      <a:pt x="4443" y="2827"/>
                      <a:pt x="4494" y="2837"/>
                      <a:pt x="4542" y="2859"/>
                    </a:cubicBezTo>
                    <a:lnTo>
                      <a:pt x="4571" y="2887"/>
                    </a:lnTo>
                    <a:cubicBezTo>
                      <a:pt x="4599" y="2739"/>
                      <a:pt x="4634" y="2590"/>
                      <a:pt x="4634" y="2413"/>
                    </a:cubicBezTo>
                    <a:lnTo>
                      <a:pt x="4634" y="2413"/>
                    </a:lnTo>
                    <a:cubicBezTo>
                      <a:pt x="4634" y="2442"/>
                      <a:pt x="4599" y="2442"/>
                      <a:pt x="4599" y="2442"/>
                    </a:cubicBezTo>
                    <a:cubicBezTo>
                      <a:pt x="4576" y="2445"/>
                      <a:pt x="4553" y="2447"/>
                      <a:pt x="4531" y="2447"/>
                    </a:cubicBezTo>
                    <a:cubicBezTo>
                      <a:pt x="4332" y="2447"/>
                      <a:pt x="4186" y="2308"/>
                      <a:pt x="4160" y="2123"/>
                    </a:cubicBezTo>
                    <a:cubicBezTo>
                      <a:pt x="4132" y="1883"/>
                      <a:pt x="4281" y="1706"/>
                      <a:pt x="4486" y="1678"/>
                    </a:cubicBezTo>
                    <a:lnTo>
                      <a:pt x="4542" y="1678"/>
                    </a:lnTo>
                    <a:cubicBezTo>
                      <a:pt x="4486" y="1529"/>
                      <a:pt x="4422" y="1380"/>
                      <a:pt x="4366" y="1239"/>
                    </a:cubicBezTo>
                    <a:lnTo>
                      <a:pt x="4337" y="1267"/>
                    </a:lnTo>
                    <a:cubicBezTo>
                      <a:pt x="4262" y="1330"/>
                      <a:pt x="4177" y="1360"/>
                      <a:pt x="4092" y="1360"/>
                    </a:cubicBezTo>
                    <a:cubicBezTo>
                      <a:pt x="3977" y="1360"/>
                      <a:pt x="3864" y="1305"/>
                      <a:pt x="3778" y="1204"/>
                    </a:cubicBezTo>
                    <a:cubicBezTo>
                      <a:pt x="3658" y="1027"/>
                      <a:pt x="3686" y="793"/>
                      <a:pt x="3863" y="645"/>
                    </a:cubicBezTo>
                    <a:lnTo>
                      <a:pt x="3892" y="645"/>
                    </a:lnTo>
                    <a:cubicBezTo>
                      <a:pt x="3778" y="531"/>
                      <a:pt x="3658" y="440"/>
                      <a:pt x="3538" y="355"/>
                    </a:cubicBezTo>
                    <a:cubicBezTo>
                      <a:pt x="3538" y="383"/>
                      <a:pt x="3538" y="383"/>
                      <a:pt x="3510" y="411"/>
                    </a:cubicBezTo>
                    <a:cubicBezTo>
                      <a:pt x="3466" y="546"/>
                      <a:pt x="3320" y="648"/>
                      <a:pt x="3159" y="648"/>
                    </a:cubicBezTo>
                    <a:cubicBezTo>
                      <a:pt x="3109" y="648"/>
                      <a:pt x="3058" y="638"/>
                      <a:pt x="3007" y="616"/>
                    </a:cubicBezTo>
                    <a:cubicBezTo>
                      <a:pt x="2830" y="531"/>
                      <a:pt x="2745" y="291"/>
                      <a:pt x="2802" y="114"/>
                    </a:cubicBezTo>
                    <a:cubicBezTo>
                      <a:pt x="2830" y="86"/>
                      <a:pt x="2830" y="86"/>
                      <a:pt x="2830" y="58"/>
                    </a:cubicBezTo>
                    <a:cubicBezTo>
                      <a:pt x="2689" y="29"/>
                      <a:pt x="2540" y="29"/>
                      <a:pt x="2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1"/>
              <p:cNvSpPr/>
              <p:nvPr/>
            </p:nvSpPr>
            <p:spPr>
              <a:xfrm>
                <a:off x="5923241" y="2959407"/>
                <a:ext cx="103528" cy="98384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2831" extrusionOk="0">
                    <a:moveTo>
                      <a:pt x="1507" y="57"/>
                    </a:moveTo>
                    <a:cubicBezTo>
                      <a:pt x="2151" y="57"/>
                      <a:pt x="2710" y="560"/>
                      <a:pt x="2802" y="1239"/>
                    </a:cubicBezTo>
                    <a:cubicBezTo>
                      <a:pt x="2922" y="1975"/>
                      <a:pt x="2391" y="2682"/>
                      <a:pt x="1684" y="2774"/>
                    </a:cubicBezTo>
                    <a:lnTo>
                      <a:pt x="1472" y="2774"/>
                    </a:lnTo>
                    <a:cubicBezTo>
                      <a:pt x="828" y="2774"/>
                      <a:pt x="269" y="2272"/>
                      <a:pt x="177" y="1621"/>
                    </a:cubicBezTo>
                    <a:cubicBezTo>
                      <a:pt x="57" y="857"/>
                      <a:pt x="588" y="178"/>
                      <a:pt x="1295" y="86"/>
                    </a:cubicBezTo>
                    <a:cubicBezTo>
                      <a:pt x="1359" y="57"/>
                      <a:pt x="1415" y="57"/>
                      <a:pt x="1507" y="57"/>
                    </a:cubicBezTo>
                    <a:close/>
                    <a:moveTo>
                      <a:pt x="1507" y="1"/>
                    </a:moveTo>
                    <a:cubicBezTo>
                      <a:pt x="1415" y="1"/>
                      <a:pt x="1359" y="1"/>
                      <a:pt x="1295" y="29"/>
                    </a:cubicBezTo>
                    <a:cubicBezTo>
                      <a:pt x="531" y="121"/>
                      <a:pt x="0" y="857"/>
                      <a:pt x="121" y="1621"/>
                    </a:cubicBezTo>
                    <a:cubicBezTo>
                      <a:pt x="206" y="2328"/>
                      <a:pt x="800" y="2831"/>
                      <a:pt x="1472" y="2831"/>
                    </a:cubicBezTo>
                    <a:lnTo>
                      <a:pt x="1684" y="2831"/>
                    </a:lnTo>
                    <a:cubicBezTo>
                      <a:pt x="2448" y="2710"/>
                      <a:pt x="2979" y="2003"/>
                      <a:pt x="2858" y="1239"/>
                    </a:cubicBezTo>
                    <a:cubicBezTo>
                      <a:pt x="2773" y="531"/>
                      <a:pt x="2179" y="1"/>
                      <a:pt x="1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41"/>
            <p:cNvGrpSpPr/>
            <p:nvPr/>
          </p:nvGrpSpPr>
          <p:grpSpPr>
            <a:xfrm>
              <a:off x="7790216" y="1173355"/>
              <a:ext cx="522575" cy="528230"/>
              <a:chOff x="5695820" y="2175629"/>
              <a:chExt cx="182451" cy="184432"/>
            </a:xfrm>
          </p:grpSpPr>
          <p:sp>
            <p:nvSpPr>
              <p:cNvPr id="926" name="Google Shape;926;p41"/>
              <p:cNvSpPr/>
              <p:nvPr/>
            </p:nvSpPr>
            <p:spPr>
              <a:xfrm>
                <a:off x="5695820" y="2175629"/>
                <a:ext cx="182451" cy="184432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5307" extrusionOk="0">
                    <a:moveTo>
                      <a:pt x="2625" y="828"/>
                    </a:moveTo>
                    <a:cubicBezTo>
                      <a:pt x="3594" y="828"/>
                      <a:pt x="4394" y="1628"/>
                      <a:pt x="4394" y="2625"/>
                    </a:cubicBezTo>
                    <a:cubicBezTo>
                      <a:pt x="4422" y="3630"/>
                      <a:pt x="3630" y="4458"/>
                      <a:pt x="2625" y="4458"/>
                    </a:cubicBezTo>
                    <a:cubicBezTo>
                      <a:pt x="1649" y="4458"/>
                      <a:pt x="857" y="3658"/>
                      <a:pt x="857" y="2654"/>
                    </a:cubicBezTo>
                    <a:cubicBezTo>
                      <a:pt x="828" y="1656"/>
                      <a:pt x="1621" y="857"/>
                      <a:pt x="2625" y="828"/>
                    </a:cubicBezTo>
                    <a:close/>
                    <a:moveTo>
                      <a:pt x="2179" y="1"/>
                    </a:moveTo>
                    <a:cubicBezTo>
                      <a:pt x="2003" y="36"/>
                      <a:pt x="1861" y="64"/>
                      <a:pt x="1684" y="121"/>
                    </a:cubicBezTo>
                    <a:cubicBezTo>
                      <a:pt x="1713" y="149"/>
                      <a:pt x="1713" y="149"/>
                      <a:pt x="1713" y="178"/>
                    </a:cubicBezTo>
                    <a:cubicBezTo>
                      <a:pt x="1826" y="390"/>
                      <a:pt x="1769" y="652"/>
                      <a:pt x="1564" y="772"/>
                    </a:cubicBezTo>
                    <a:cubicBezTo>
                      <a:pt x="1494" y="810"/>
                      <a:pt x="1417" y="829"/>
                      <a:pt x="1341" y="829"/>
                    </a:cubicBezTo>
                    <a:cubicBezTo>
                      <a:pt x="1194" y="829"/>
                      <a:pt x="1051" y="759"/>
                      <a:pt x="977" y="623"/>
                    </a:cubicBezTo>
                    <a:cubicBezTo>
                      <a:pt x="941" y="595"/>
                      <a:pt x="941" y="595"/>
                      <a:pt x="941" y="567"/>
                    </a:cubicBezTo>
                    <a:cubicBezTo>
                      <a:pt x="800" y="680"/>
                      <a:pt x="680" y="800"/>
                      <a:pt x="588" y="949"/>
                    </a:cubicBezTo>
                    <a:cubicBezTo>
                      <a:pt x="588" y="949"/>
                      <a:pt x="623" y="949"/>
                      <a:pt x="623" y="977"/>
                    </a:cubicBezTo>
                    <a:cubicBezTo>
                      <a:pt x="828" y="1097"/>
                      <a:pt x="913" y="1359"/>
                      <a:pt x="800" y="1564"/>
                    </a:cubicBezTo>
                    <a:cubicBezTo>
                      <a:pt x="716" y="1707"/>
                      <a:pt x="561" y="1795"/>
                      <a:pt x="396" y="1795"/>
                    </a:cubicBezTo>
                    <a:cubicBezTo>
                      <a:pt x="323" y="1795"/>
                      <a:pt x="249" y="1778"/>
                      <a:pt x="177" y="1741"/>
                    </a:cubicBezTo>
                    <a:cubicBezTo>
                      <a:pt x="177" y="1713"/>
                      <a:pt x="149" y="1713"/>
                      <a:pt x="149" y="1713"/>
                    </a:cubicBezTo>
                    <a:cubicBezTo>
                      <a:pt x="93" y="1861"/>
                      <a:pt x="29" y="2038"/>
                      <a:pt x="1" y="2215"/>
                    </a:cubicBezTo>
                    <a:lnTo>
                      <a:pt x="57" y="2215"/>
                    </a:lnTo>
                    <a:cubicBezTo>
                      <a:pt x="298" y="2215"/>
                      <a:pt x="503" y="2392"/>
                      <a:pt x="503" y="2654"/>
                    </a:cubicBezTo>
                    <a:cubicBezTo>
                      <a:pt x="503" y="2894"/>
                      <a:pt x="326" y="3099"/>
                      <a:pt x="57" y="3099"/>
                    </a:cubicBezTo>
                    <a:lnTo>
                      <a:pt x="1" y="3099"/>
                    </a:lnTo>
                    <a:cubicBezTo>
                      <a:pt x="29" y="3276"/>
                      <a:pt x="93" y="3425"/>
                      <a:pt x="149" y="3602"/>
                    </a:cubicBezTo>
                    <a:cubicBezTo>
                      <a:pt x="149" y="3602"/>
                      <a:pt x="177" y="3573"/>
                      <a:pt x="206" y="3573"/>
                    </a:cubicBezTo>
                    <a:cubicBezTo>
                      <a:pt x="277" y="3522"/>
                      <a:pt x="356" y="3498"/>
                      <a:pt x="434" y="3498"/>
                    </a:cubicBezTo>
                    <a:cubicBezTo>
                      <a:pt x="580" y="3498"/>
                      <a:pt x="721" y="3581"/>
                      <a:pt x="800" y="3715"/>
                    </a:cubicBezTo>
                    <a:cubicBezTo>
                      <a:pt x="913" y="3927"/>
                      <a:pt x="857" y="4189"/>
                      <a:pt x="651" y="4337"/>
                    </a:cubicBezTo>
                    <a:cubicBezTo>
                      <a:pt x="623" y="4337"/>
                      <a:pt x="588" y="4337"/>
                      <a:pt x="559" y="4366"/>
                    </a:cubicBezTo>
                    <a:cubicBezTo>
                      <a:pt x="680" y="4486"/>
                      <a:pt x="800" y="4634"/>
                      <a:pt x="941" y="4719"/>
                    </a:cubicBezTo>
                    <a:cubicBezTo>
                      <a:pt x="941" y="4719"/>
                      <a:pt x="977" y="4691"/>
                      <a:pt x="977" y="4663"/>
                    </a:cubicBezTo>
                    <a:cubicBezTo>
                      <a:pt x="1052" y="4527"/>
                      <a:pt x="1194" y="4454"/>
                      <a:pt x="1341" y="4454"/>
                    </a:cubicBezTo>
                    <a:cubicBezTo>
                      <a:pt x="1417" y="4454"/>
                      <a:pt x="1494" y="4473"/>
                      <a:pt x="1564" y="4514"/>
                    </a:cubicBezTo>
                    <a:cubicBezTo>
                      <a:pt x="1769" y="4634"/>
                      <a:pt x="1861" y="4896"/>
                      <a:pt x="1741" y="5101"/>
                    </a:cubicBezTo>
                    <a:cubicBezTo>
                      <a:pt x="1713" y="5130"/>
                      <a:pt x="1713" y="5130"/>
                      <a:pt x="1684" y="5165"/>
                    </a:cubicBezTo>
                    <a:cubicBezTo>
                      <a:pt x="1861" y="5222"/>
                      <a:pt x="2038" y="5278"/>
                      <a:pt x="2215" y="5306"/>
                    </a:cubicBezTo>
                    <a:cubicBezTo>
                      <a:pt x="2215" y="5278"/>
                      <a:pt x="2179" y="5250"/>
                      <a:pt x="2179" y="5222"/>
                    </a:cubicBezTo>
                    <a:cubicBezTo>
                      <a:pt x="2179" y="4988"/>
                      <a:pt x="2392" y="4776"/>
                      <a:pt x="2625" y="4776"/>
                    </a:cubicBezTo>
                    <a:cubicBezTo>
                      <a:pt x="2859" y="4776"/>
                      <a:pt x="3064" y="4988"/>
                      <a:pt x="3064" y="5222"/>
                    </a:cubicBezTo>
                    <a:lnTo>
                      <a:pt x="3064" y="5306"/>
                    </a:lnTo>
                    <a:cubicBezTo>
                      <a:pt x="3241" y="5278"/>
                      <a:pt x="3417" y="5222"/>
                      <a:pt x="3566" y="5165"/>
                    </a:cubicBezTo>
                    <a:cubicBezTo>
                      <a:pt x="3566" y="5130"/>
                      <a:pt x="3538" y="5130"/>
                      <a:pt x="3538" y="5101"/>
                    </a:cubicBezTo>
                    <a:cubicBezTo>
                      <a:pt x="3417" y="4896"/>
                      <a:pt x="3481" y="4599"/>
                      <a:pt x="3686" y="4486"/>
                    </a:cubicBezTo>
                    <a:cubicBezTo>
                      <a:pt x="3758" y="4444"/>
                      <a:pt x="3836" y="4424"/>
                      <a:pt x="3914" y="4424"/>
                    </a:cubicBezTo>
                    <a:cubicBezTo>
                      <a:pt x="4059" y="4424"/>
                      <a:pt x="4200" y="4496"/>
                      <a:pt x="4273" y="4634"/>
                    </a:cubicBezTo>
                    <a:cubicBezTo>
                      <a:pt x="4302" y="4663"/>
                      <a:pt x="4302" y="4691"/>
                      <a:pt x="4302" y="4719"/>
                    </a:cubicBezTo>
                    <a:cubicBezTo>
                      <a:pt x="4450" y="4599"/>
                      <a:pt x="4571" y="4458"/>
                      <a:pt x="4691" y="4337"/>
                    </a:cubicBezTo>
                    <a:cubicBezTo>
                      <a:pt x="4655" y="4309"/>
                      <a:pt x="4655" y="4309"/>
                      <a:pt x="4627" y="4309"/>
                    </a:cubicBezTo>
                    <a:cubicBezTo>
                      <a:pt x="4422" y="4189"/>
                      <a:pt x="4337" y="3927"/>
                      <a:pt x="4450" y="3686"/>
                    </a:cubicBezTo>
                    <a:cubicBezTo>
                      <a:pt x="4530" y="3551"/>
                      <a:pt x="4670" y="3480"/>
                      <a:pt x="4826" y="3480"/>
                    </a:cubicBezTo>
                    <a:cubicBezTo>
                      <a:pt x="4907" y="3480"/>
                      <a:pt x="4991" y="3499"/>
                      <a:pt x="5073" y="3538"/>
                    </a:cubicBezTo>
                    <a:cubicBezTo>
                      <a:pt x="5073" y="3538"/>
                      <a:pt x="5101" y="3538"/>
                      <a:pt x="5101" y="3573"/>
                    </a:cubicBezTo>
                    <a:cubicBezTo>
                      <a:pt x="5158" y="3396"/>
                      <a:pt x="5221" y="3220"/>
                      <a:pt x="5250" y="3043"/>
                    </a:cubicBezTo>
                    <a:lnTo>
                      <a:pt x="5250" y="3043"/>
                    </a:lnTo>
                    <a:cubicBezTo>
                      <a:pt x="5221" y="3071"/>
                      <a:pt x="5221" y="3071"/>
                      <a:pt x="5186" y="3071"/>
                    </a:cubicBezTo>
                    <a:cubicBezTo>
                      <a:pt x="4953" y="3071"/>
                      <a:pt x="4747" y="2866"/>
                      <a:pt x="4747" y="2625"/>
                    </a:cubicBezTo>
                    <a:cubicBezTo>
                      <a:pt x="4747" y="2364"/>
                      <a:pt x="4924" y="2187"/>
                      <a:pt x="5186" y="2187"/>
                    </a:cubicBezTo>
                    <a:lnTo>
                      <a:pt x="5250" y="2187"/>
                    </a:lnTo>
                    <a:cubicBezTo>
                      <a:pt x="5221" y="2010"/>
                      <a:pt x="5158" y="1833"/>
                      <a:pt x="5101" y="1684"/>
                    </a:cubicBezTo>
                    <a:cubicBezTo>
                      <a:pt x="5073" y="1684"/>
                      <a:pt x="5073" y="1684"/>
                      <a:pt x="5045" y="1713"/>
                    </a:cubicBezTo>
                    <a:cubicBezTo>
                      <a:pt x="4974" y="1753"/>
                      <a:pt x="4899" y="1772"/>
                      <a:pt x="4824" y="1772"/>
                    </a:cubicBezTo>
                    <a:cubicBezTo>
                      <a:pt x="4675" y="1772"/>
                      <a:pt x="4531" y="1692"/>
                      <a:pt x="4450" y="1536"/>
                    </a:cubicBezTo>
                    <a:cubicBezTo>
                      <a:pt x="4337" y="1331"/>
                      <a:pt x="4394" y="1062"/>
                      <a:pt x="4599" y="949"/>
                    </a:cubicBezTo>
                    <a:cubicBezTo>
                      <a:pt x="4627" y="920"/>
                      <a:pt x="4655" y="920"/>
                      <a:pt x="4655" y="920"/>
                    </a:cubicBezTo>
                    <a:cubicBezTo>
                      <a:pt x="4542" y="772"/>
                      <a:pt x="4422" y="652"/>
                      <a:pt x="4302" y="567"/>
                    </a:cubicBezTo>
                    <a:cubicBezTo>
                      <a:pt x="4273" y="567"/>
                      <a:pt x="4273" y="595"/>
                      <a:pt x="4273" y="595"/>
                    </a:cubicBezTo>
                    <a:cubicBezTo>
                      <a:pt x="4195" y="738"/>
                      <a:pt x="4040" y="822"/>
                      <a:pt x="3885" y="822"/>
                    </a:cubicBezTo>
                    <a:cubicBezTo>
                      <a:pt x="3817" y="822"/>
                      <a:pt x="3749" y="806"/>
                      <a:pt x="3686" y="772"/>
                    </a:cubicBezTo>
                    <a:cubicBezTo>
                      <a:pt x="3481" y="652"/>
                      <a:pt x="3389" y="390"/>
                      <a:pt x="3509" y="149"/>
                    </a:cubicBezTo>
                    <a:lnTo>
                      <a:pt x="3538" y="121"/>
                    </a:lnTo>
                    <a:cubicBezTo>
                      <a:pt x="3389" y="64"/>
                      <a:pt x="3212" y="1"/>
                      <a:pt x="3035" y="1"/>
                    </a:cubicBezTo>
                    <a:lnTo>
                      <a:pt x="3064" y="36"/>
                    </a:lnTo>
                    <a:cubicBezTo>
                      <a:pt x="3064" y="270"/>
                      <a:pt x="2859" y="475"/>
                      <a:pt x="2625" y="475"/>
                    </a:cubicBezTo>
                    <a:cubicBezTo>
                      <a:pt x="2392" y="475"/>
                      <a:pt x="2179" y="298"/>
                      <a:pt x="2179" y="36"/>
                    </a:cubicBez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1"/>
              <p:cNvSpPr/>
              <p:nvPr/>
            </p:nvSpPr>
            <p:spPr>
              <a:xfrm>
                <a:off x="5710068" y="2196342"/>
                <a:ext cx="154927" cy="142937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4113" extrusionOk="0">
                    <a:moveTo>
                      <a:pt x="2208" y="669"/>
                    </a:moveTo>
                    <a:cubicBezTo>
                      <a:pt x="2309" y="669"/>
                      <a:pt x="2411" y="681"/>
                      <a:pt x="2512" y="706"/>
                    </a:cubicBezTo>
                    <a:cubicBezTo>
                      <a:pt x="3248" y="883"/>
                      <a:pt x="3715" y="1619"/>
                      <a:pt x="3538" y="2355"/>
                    </a:cubicBezTo>
                    <a:cubicBezTo>
                      <a:pt x="3386" y="2986"/>
                      <a:pt x="2823" y="3425"/>
                      <a:pt x="2219" y="3425"/>
                    </a:cubicBezTo>
                    <a:cubicBezTo>
                      <a:pt x="2119" y="3425"/>
                      <a:pt x="2018" y="3413"/>
                      <a:pt x="1918" y="3388"/>
                    </a:cubicBezTo>
                    <a:cubicBezTo>
                      <a:pt x="1182" y="3239"/>
                      <a:pt x="708" y="2475"/>
                      <a:pt x="885" y="1739"/>
                    </a:cubicBezTo>
                    <a:cubicBezTo>
                      <a:pt x="1037" y="1103"/>
                      <a:pt x="1604" y="669"/>
                      <a:pt x="2208" y="669"/>
                    </a:cubicBezTo>
                    <a:close/>
                    <a:moveTo>
                      <a:pt x="2228" y="1"/>
                    </a:moveTo>
                    <a:cubicBezTo>
                      <a:pt x="1302" y="1"/>
                      <a:pt x="466" y="655"/>
                      <a:pt x="241" y="1591"/>
                    </a:cubicBezTo>
                    <a:cubicBezTo>
                      <a:pt x="1" y="2708"/>
                      <a:pt x="680" y="3798"/>
                      <a:pt x="1741" y="4067"/>
                    </a:cubicBezTo>
                    <a:cubicBezTo>
                      <a:pt x="1885" y="4098"/>
                      <a:pt x="2030" y="4113"/>
                      <a:pt x="2173" y="4113"/>
                    </a:cubicBezTo>
                    <a:cubicBezTo>
                      <a:pt x="3106" y="4113"/>
                      <a:pt x="3962" y="3473"/>
                      <a:pt x="4189" y="2503"/>
                    </a:cubicBezTo>
                    <a:cubicBezTo>
                      <a:pt x="4458" y="1414"/>
                      <a:pt x="3750" y="289"/>
                      <a:pt x="2689" y="56"/>
                    </a:cubicBezTo>
                    <a:cubicBezTo>
                      <a:pt x="2534" y="19"/>
                      <a:pt x="2380" y="1"/>
                      <a:pt x="2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1"/>
              <p:cNvSpPr/>
              <p:nvPr/>
            </p:nvSpPr>
            <p:spPr>
              <a:xfrm>
                <a:off x="5724595" y="2209548"/>
                <a:ext cx="124935" cy="115830"/>
              </a:xfrm>
              <a:custGeom>
                <a:avLst/>
                <a:gdLst/>
                <a:ahLst/>
                <a:cxnLst/>
                <a:rect l="l" t="t" r="r" b="b"/>
                <a:pathLst>
                  <a:path w="3595" h="3333" extrusionOk="0">
                    <a:moveTo>
                      <a:pt x="1797" y="58"/>
                    </a:moveTo>
                    <a:cubicBezTo>
                      <a:pt x="1917" y="58"/>
                      <a:pt x="2031" y="86"/>
                      <a:pt x="2151" y="121"/>
                    </a:cubicBezTo>
                    <a:cubicBezTo>
                      <a:pt x="3007" y="298"/>
                      <a:pt x="3537" y="1182"/>
                      <a:pt x="3332" y="2031"/>
                    </a:cubicBezTo>
                    <a:cubicBezTo>
                      <a:pt x="3155" y="2739"/>
                      <a:pt x="2505" y="3269"/>
                      <a:pt x="1797" y="3269"/>
                    </a:cubicBezTo>
                    <a:cubicBezTo>
                      <a:pt x="1677" y="3269"/>
                      <a:pt x="1564" y="3241"/>
                      <a:pt x="1443" y="3213"/>
                    </a:cubicBezTo>
                    <a:cubicBezTo>
                      <a:pt x="587" y="3036"/>
                      <a:pt x="57" y="2180"/>
                      <a:pt x="262" y="1324"/>
                    </a:cubicBezTo>
                    <a:cubicBezTo>
                      <a:pt x="439" y="588"/>
                      <a:pt x="1090" y="58"/>
                      <a:pt x="1797" y="58"/>
                    </a:cubicBezTo>
                    <a:close/>
                    <a:moveTo>
                      <a:pt x="1797" y="1"/>
                    </a:moveTo>
                    <a:cubicBezTo>
                      <a:pt x="1061" y="1"/>
                      <a:pt x="382" y="560"/>
                      <a:pt x="205" y="1296"/>
                    </a:cubicBezTo>
                    <a:cubicBezTo>
                      <a:pt x="0" y="2180"/>
                      <a:pt x="559" y="3064"/>
                      <a:pt x="1443" y="3269"/>
                    </a:cubicBezTo>
                    <a:cubicBezTo>
                      <a:pt x="1564" y="3305"/>
                      <a:pt x="1677" y="3333"/>
                      <a:pt x="1797" y="3333"/>
                    </a:cubicBezTo>
                    <a:cubicBezTo>
                      <a:pt x="2533" y="3333"/>
                      <a:pt x="3212" y="2774"/>
                      <a:pt x="3389" y="2031"/>
                    </a:cubicBezTo>
                    <a:cubicBezTo>
                      <a:pt x="3594" y="1147"/>
                      <a:pt x="3035" y="263"/>
                      <a:pt x="2179" y="58"/>
                    </a:cubicBezTo>
                    <a:cubicBezTo>
                      <a:pt x="2031" y="29"/>
                      <a:pt x="1917" y="1"/>
                      <a:pt x="1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1"/>
            <p:cNvGrpSpPr/>
            <p:nvPr/>
          </p:nvGrpSpPr>
          <p:grpSpPr>
            <a:xfrm>
              <a:off x="7112761" y="1457153"/>
              <a:ext cx="1499343" cy="988678"/>
              <a:chOff x="5561570" y="3414250"/>
              <a:chExt cx="523477" cy="345197"/>
            </a:xfrm>
          </p:grpSpPr>
          <p:sp>
            <p:nvSpPr>
              <p:cNvPr id="930" name="Google Shape;930;p41"/>
              <p:cNvSpPr/>
              <p:nvPr/>
            </p:nvSpPr>
            <p:spPr>
              <a:xfrm>
                <a:off x="5561570" y="3414250"/>
                <a:ext cx="523477" cy="345197"/>
              </a:xfrm>
              <a:custGeom>
                <a:avLst/>
                <a:gdLst/>
                <a:ahLst/>
                <a:cxnLst/>
                <a:rect l="l" t="t" r="r" b="b"/>
                <a:pathLst>
                  <a:path w="15063" h="9933" extrusionOk="0">
                    <a:moveTo>
                      <a:pt x="178" y="0"/>
                    </a:moveTo>
                    <a:cubicBezTo>
                      <a:pt x="65" y="0"/>
                      <a:pt x="1" y="85"/>
                      <a:pt x="1" y="177"/>
                    </a:cubicBezTo>
                    <a:lnTo>
                      <a:pt x="1" y="9756"/>
                    </a:lnTo>
                    <a:cubicBezTo>
                      <a:pt x="1" y="9848"/>
                      <a:pt x="65" y="9933"/>
                      <a:pt x="178" y="9933"/>
                    </a:cubicBezTo>
                    <a:lnTo>
                      <a:pt x="14885" y="9933"/>
                    </a:lnTo>
                    <a:cubicBezTo>
                      <a:pt x="14977" y="9933"/>
                      <a:pt x="15062" y="9848"/>
                      <a:pt x="15062" y="9756"/>
                    </a:cubicBezTo>
                    <a:lnTo>
                      <a:pt x="15062" y="177"/>
                    </a:lnTo>
                    <a:cubicBezTo>
                      <a:pt x="15062" y="85"/>
                      <a:pt x="14977" y="0"/>
                      <a:pt x="148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1"/>
              <p:cNvSpPr/>
              <p:nvPr/>
            </p:nvSpPr>
            <p:spPr>
              <a:xfrm>
                <a:off x="5609772" y="3650742"/>
                <a:ext cx="118784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417" y="241"/>
                    </a:lnTo>
                    <a:lnTo>
                      <a:pt x="34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1"/>
              <p:cNvSpPr/>
              <p:nvPr/>
            </p:nvSpPr>
            <p:spPr>
              <a:xfrm>
                <a:off x="5748192" y="3650742"/>
                <a:ext cx="47958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42" extrusionOk="0">
                    <a:moveTo>
                      <a:pt x="0" y="1"/>
                    </a:moveTo>
                    <a:lnTo>
                      <a:pt x="0" y="241"/>
                    </a:lnTo>
                    <a:lnTo>
                      <a:pt x="1380" y="241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1"/>
              <p:cNvSpPr/>
              <p:nvPr/>
            </p:nvSpPr>
            <p:spPr>
              <a:xfrm>
                <a:off x="5808419" y="3650742"/>
                <a:ext cx="3075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885" y="241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1"/>
              <p:cNvSpPr/>
              <p:nvPr/>
            </p:nvSpPr>
            <p:spPr>
              <a:xfrm>
                <a:off x="5848488" y="3650742"/>
                <a:ext cx="12337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54" y="241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1"/>
              <p:cNvSpPr/>
              <p:nvPr/>
            </p:nvSpPr>
            <p:spPr>
              <a:xfrm>
                <a:off x="5878237" y="3650742"/>
                <a:ext cx="12691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651" y="241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1"/>
              <p:cNvSpPr/>
              <p:nvPr/>
            </p:nvSpPr>
            <p:spPr>
              <a:xfrm>
                <a:off x="5712293" y="3620021"/>
                <a:ext cx="135257" cy="9383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270" extrusionOk="0">
                    <a:moveTo>
                      <a:pt x="1" y="1"/>
                    </a:moveTo>
                    <a:lnTo>
                      <a:pt x="1" y="269"/>
                    </a:lnTo>
                    <a:lnTo>
                      <a:pt x="3891" y="269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1"/>
              <p:cNvSpPr/>
              <p:nvPr/>
            </p:nvSpPr>
            <p:spPr>
              <a:xfrm>
                <a:off x="5869896" y="3623218"/>
                <a:ext cx="1452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418" y="262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1"/>
              <p:cNvSpPr/>
              <p:nvPr/>
            </p:nvSpPr>
            <p:spPr>
              <a:xfrm>
                <a:off x="5912920" y="3623218"/>
                <a:ext cx="6762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946" y="262"/>
                    </a:lnTo>
                    <a:lnTo>
                      <a:pt x="19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1"/>
              <p:cNvSpPr/>
              <p:nvPr/>
            </p:nvSpPr>
            <p:spPr>
              <a:xfrm>
                <a:off x="6002165" y="3623218"/>
                <a:ext cx="398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146" y="262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1"/>
              <p:cNvSpPr/>
              <p:nvPr/>
            </p:nvSpPr>
            <p:spPr>
              <a:xfrm>
                <a:off x="5673196" y="3592497"/>
                <a:ext cx="553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1592" y="262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1"/>
              <p:cNvSpPr/>
              <p:nvPr/>
            </p:nvSpPr>
            <p:spPr>
              <a:xfrm>
                <a:off x="5748192" y="3592497"/>
                <a:ext cx="4795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1380" y="262"/>
                    </a:lnTo>
                    <a:lnTo>
                      <a:pt x="13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1"/>
              <p:cNvSpPr/>
              <p:nvPr/>
            </p:nvSpPr>
            <p:spPr>
              <a:xfrm>
                <a:off x="5808419" y="3592497"/>
                <a:ext cx="3075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885" y="262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1"/>
              <p:cNvSpPr/>
              <p:nvPr/>
            </p:nvSpPr>
            <p:spPr>
              <a:xfrm>
                <a:off x="5848488" y="3592497"/>
                <a:ext cx="1233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1"/>
              <p:cNvSpPr/>
              <p:nvPr/>
            </p:nvSpPr>
            <p:spPr>
              <a:xfrm>
                <a:off x="5878237" y="3592497"/>
                <a:ext cx="12691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651" y="262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1"/>
              <p:cNvSpPr/>
              <p:nvPr/>
            </p:nvSpPr>
            <p:spPr>
              <a:xfrm>
                <a:off x="5609772" y="3565946"/>
                <a:ext cx="77985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2243" y="262"/>
                    </a:lnTo>
                    <a:lnTo>
                      <a:pt x="22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1"/>
              <p:cNvSpPr/>
              <p:nvPr/>
            </p:nvSpPr>
            <p:spPr>
              <a:xfrm>
                <a:off x="5712293" y="3565946"/>
                <a:ext cx="111660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212" y="262"/>
                    </a:lnTo>
                    <a:lnTo>
                      <a:pt x="32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1"/>
              <p:cNvSpPr/>
              <p:nvPr/>
            </p:nvSpPr>
            <p:spPr>
              <a:xfrm>
                <a:off x="5853667" y="3565946"/>
                <a:ext cx="1230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1"/>
              <p:cNvSpPr/>
              <p:nvPr/>
            </p:nvSpPr>
            <p:spPr>
              <a:xfrm>
                <a:off x="5886369" y="3565946"/>
                <a:ext cx="94179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2710" y="262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1"/>
              <p:cNvSpPr/>
              <p:nvPr/>
            </p:nvSpPr>
            <p:spPr>
              <a:xfrm>
                <a:off x="5994033" y="3565946"/>
                <a:ext cx="27593" cy="10113"/>
              </a:xfrm>
              <a:custGeom>
                <a:avLst/>
                <a:gdLst/>
                <a:ahLst/>
                <a:cxnLst/>
                <a:rect l="l" t="t" r="r" b="b"/>
                <a:pathLst>
                  <a:path w="794" h="291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765" y="290"/>
                    </a:lnTo>
                    <a:lnTo>
                      <a:pt x="793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1"/>
              <p:cNvSpPr/>
              <p:nvPr/>
            </p:nvSpPr>
            <p:spPr>
              <a:xfrm>
                <a:off x="6069759" y="3527822"/>
                <a:ext cx="1008" cy="16507"/>
              </a:xfrm>
              <a:custGeom>
                <a:avLst/>
                <a:gdLst/>
                <a:ahLst/>
                <a:cxnLst/>
                <a:rect l="l" t="t" r="r" b="b"/>
                <a:pathLst>
                  <a:path w="29" h="475" extrusionOk="0">
                    <a:moveTo>
                      <a:pt x="1" y="1"/>
                    </a:moveTo>
                    <a:lnTo>
                      <a:pt x="1" y="475"/>
                    </a:lnTo>
                    <a:lnTo>
                      <a:pt x="29" y="475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1"/>
              <p:cNvSpPr/>
              <p:nvPr/>
            </p:nvSpPr>
            <p:spPr>
              <a:xfrm>
                <a:off x="6069759" y="3480871"/>
                <a:ext cx="1008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29" h="970" extrusionOk="0">
                    <a:moveTo>
                      <a:pt x="1" y="1"/>
                    </a:moveTo>
                    <a:lnTo>
                      <a:pt x="1" y="970"/>
                    </a:lnTo>
                    <a:lnTo>
                      <a:pt x="29" y="970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2" name="Google Shape;952;p41"/>
            <p:cNvSpPr/>
            <p:nvPr/>
          </p:nvSpPr>
          <p:spPr>
            <a:xfrm>
              <a:off x="5912220" y="3661765"/>
              <a:ext cx="710598" cy="111380"/>
            </a:xfrm>
            <a:custGeom>
              <a:avLst/>
              <a:gdLst/>
              <a:ahLst/>
              <a:cxnLst/>
              <a:rect l="l" t="t" r="r" b="b"/>
              <a:pathLst>
                <a:path w="7139" h="1119" extrusionOk="0">
                  <a:moveTo>
                    <a:pt x="149" y="0"/>
                  </a:moveTo>
                  <a:cubicBezTo>
                    <a:pt x="64" y="0"/>
                    <a:pt x="0" y="57"/>
                    <a:pt x="0" y="149"/>
                  </a:cubicBezTo>
                  <a:lnTo>
                    <a:pt x="0" y="1005"/>
                  </a:lnTo>
                  <a:cubicBezTo>
                    <a:pt x="0" y="1061"/>
                    <a:pt x="64" y="1118"/>
                    <a:pt x="149" y="1118"/>
                  </a:cubicBezTo>
                  <a:lnTo>
                    <a:pt x="6990" y="1118"/>
                  </a:lnTo>
                  <a:cubicBezTo>
                    <a:pt x="7075" y="1118"/>
                    <a:pt x="7138" y="1061"/>
                    <a:pt x="7138" y="1005"/>
                  </a:cubicBezTo>
                  <a:lnTo>
                    <a:pt x="7138" y="149"/>
                  </a:lnTo>
                  <a:cubicBezTo>
                    <a:pt x="7138" y="85"/>
                    <a:pt x="7075" y="0"/>
                    <a:pt x="6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5912220" y="3717405"/>
              <a:ext cx="710598" cy="422526"/>
            </a:xfrm>
            <a:custGeom>
              <a:avLst/>
              <a:gdLst/>
              <a:ahLst/>
              <a:cxnLst/>
              <a:rect l="l" t="t" r="r" b="b"/>
              <a:pathLst>
                <a:path w="7139" h="4245" extrusionOk="0">
                  <a:moveTo>
                    <a:pt x="0" y="0"/>
                  </a:moveTo>
                  <a:lnTo>
                    <a:pt x="0" y="4245"/>
                  </a:lnTo>
                  <a:lnTo>
                    <a:pt x="7138" y="4245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6056551" y="3773045"/>
              <a:ext cx="413479" cy="12044"/>
            </a:xfrm>
            <a:custGeom>
              <a:avLst/>
              <a:gdLst/>
              <a:ahLst/>
              <a:cxnLst/>
              <a:rect l="l" t="t" r="r" b="b"/>
              <a:pathLst>
                <a:path w="4154" h="121" extrusionOk="0">
                  <a:moveTo>
                    <a:pt x="57" y="0"/>
                  </a:moveTo>
                  <a:cubicBezTo>
                    <a:pt x="29" y="0"/>
                    <a:pt x="1" y="28"/>
                    <a:pt x="1" y="64"/>
                  </a:cubicBezTo>
                  <a:cubicBezTo>
                    <a:pt x="1" y="92"/>
                    <a:pt x="29" y="120"/>
                    <a:pt x="57" y="120"/>
                  </a:cubicBezTo>
                  <a:lnTo>
                    <a:pt x="4097" y="120"/>
                  </a:lnTo>
                  <a:cubicBezTo>
                    <a:pt x="4125" y="120"/>
                    <a:pt x="4153" y="92"/>
                    <a:pt x="4153" y="64"/>
                  </a:cubicBezTo>
                  <a:cubicBezTo>
                    <a:pt x="4153" y="28"/>
                    <a:pt x="4125" y="0"/>
                    <a:pt x="4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6056551" y="3834956"/>
              <a:ext cx="413479" cy="11347"/>
            </a:xfrm>
            <a:custGeom>
              <a:avLst/>
              <a:gdLst/>
              <a:ahLst/>
              <a:cxnLst/>
              <a:rect l="l" t="t" r="r" b="b"/>
              <a:pathLst>
                <a:path w="4154" h="114" extrusionOk="0">
                  <a:moveTo>
                    <a:pt x="57" y="1"/>
                  </a:moveTo>
                  <a:cubicBezTo>
                    <a:pt x="29" y="1"/>
                    <a:pt x="1" y="1"/>
                    <a:pt x="1" y="57"/>
                  </a:cubicBezTo>
                  <a:cubicBezTo>
                    <a:pt x="1" y="85"/>
                    <a:pt x="29" y="114"/>
                    <a:pt x="57" y="114"/>
                  </a:cubicBezTo>
                  <a:lnTo>
                    <a:pt x="4097" y="114"/>
                  </a:lnTo>
                  <a:cubicBezTo>
                    <a:pt x="4125" y="114"/>
                    <a:pt x="4153" y="85"/>
                    <a:pt x="4153" y="57"/>
                  </a:cubicBezTo>
                  <a:cubicBezTo>
                    <a:pt x="4153" y="1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6056551" y="3893384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57"/>
                  </a:cubicBezTo>
                  <a:cubicBezTo>
                    <a:pt x="4153" y="29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6056551" y="3951811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36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65"/>
                  </a:cubicBezTo>
                  <a:cubicBezTo>
                    <a:pt x="4153" y="36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5971346" y="3748560"/>
              <a:ext cx="52954" cy="62608"/>
            </a:xfrm>
            <a:custGeom>
              <a:avLst/>
              <a:gdLst/>
              <a:ahLst/>
              <a:cxnLst/>
              <a:rect l="l" t="t" r="r" b="b"/>
              <a:pathLst>
                <a:path w="532" h="629" extrusionOk="0">
                  <a:moveTo>
                    <a:pt x="61" y="1"/>
                  </a:moveTo>
                  <a:cubicBezTo>
                    <a:pt x="43" y="1"/>
                    <a:pt x="29" y="21"/>
                    <a:pt x="29" y="41"/>
                  </a:cubicBezTo>
                  <a:cubicBezTo>
                    <a:pt x="1" y="41"/>
                    <a:pt x="1" y="97"/>
                    <a:pt x="29" y="97"/>
                  </a:cubicBezTo>
                  <a:lnTo>
                    <a:pt x="326" y="310"/>
                  </a:lnTo>
                  <a:lnTo>
                    <a:pt x="29" y="543"/>
                  </a:lnTo>
                  <a:cubicBezTo>
                    <a:pt x="1" y="543"/>
                    <a:pt x="1" y="600"/>
                    <a:pt x="29" y="628"/>
                  </a:cubicBezTo>
                  <a:lnTo>
                    <a:pt x="85" y="628"/>
                  </a:lnTo>
                  <a:lnTo>
                    <a:pt x="531" y="310"/>
                  </a:lnTo>
                  <a:lnTo>
                    <a:pt x="85" y="13"/>
                  </a:lnTo>
                  <a:cubicBezTo>
                    <a:pt x="77" y="4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9" name="Google Shape;959;p41"/>
            <p:cNvGrpSpPr/>
            <p:nvPr/>
          </p:nvGrpSpPr>
          <p:grpSpPr>
            <a:xfrm>
              <a:off x="6352280" y="2402410"/>
              <a:ext cx="2259826" cy="2201617"/>
              <a:chOff x="5193782" y="4186768"/>
              <a:chExt cx="788990" cy="768694"/>
            </a:xfrm>
          </p:grpSpPr>
          <p:sp>
            <p:nvSpPr>
              <p:cNvPr id="960" name="Google Shape;960;p41"/>
              <p:cNvSpPr/>
              <p:nvPr/>
            </p:nvSpPr>
            <p:spPr>
              <a:xfrm>
                <a:off x="5229682" y="4210087"/>
                <a:ext cx="156873" cy="113224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3258" extrusionOk="0">
                    <a:moveTo>
                      <a:pt x="3851" y="2390"/>
                    </a:moveTo>
                    <a:cubicBezTo>
                      <a:pt x="3886" y="2390"/>
                      <a:pt x="3923" y="2400"/>
                      <a:pt x="3955" y="2420"/>
                    </a:cubicBezTo>
                    <a:cubicBezTo>
                      <a:pt x="3983" y="2448"/>
                      <a:pt x="4012" y="2476"/>
                      <a:pt x="4012" y="2512"/>
                    </a:cubicBezTo>
                    <a:lnTo>
                      <a:pt x="4040" y="2512"/>
                    </a:lnTo>
                    <a:lnTo>
                      <a:pt x="4040" y="2540"/>
                    </a:lnTo>
                    <a:cubicBezTo>
                      <a:pt x="4040" y="2540"/>
                      <a:pt x="4040" y="2568"/>
                      <a:pt x="4068" y="2568"/>
                    </a:cubicBezTo>
                    <a:cubicBezTo>
                      <a:pt x="4097" y="2653"/>
                      <a:pt x="4012" y="2773"/>
                      <a:pt x="3920" y="2830"/>
                    </a:cubicBezTo>
                    <a:cubicBezTo>
                      <a:pt x="3863" y="2830"/>
                      <a:pt x="3807" y="2830"/>
                      <a:pt x="3743" y="2802"/>
                    </a:cubicBezTo>
                    <a:cubicBezTo>
                      <a:pt x="3724" y="2783"/>
                      <a:pt x="3705" y="2764"/>
                      <a:pt x="3686" y="2745"/>
                    </a:cubicBezTo>
                    <a:lnTo>
                      <a:pt x="3686" y="2745"/>
                    </a:lnTo>
                    <a:cubicBezTo>
                      <a:pt x="3630" y="2653"/>
                      <a:pt x="3630" y="2540"/>
                      <a:pt x="3686" y="2476"/>
                    </a:cubicBezTo>
                    <a:cubicBezTo>
                      <a:pt x="3723" y="2421"/>
                      <a:pt x="3786" y="2390"/>
                      <a:pt x="3851" y="2390"/>
                    </a:cubicBezTo>
                    <a:close/>
                    <a:moveTo>
                      <a:pt x="383" y="0"/>
                    </a:moveTo>
                    <a:lnTo>
                      <a:pt x="1" y="651"/>
                    </a:lnTo>
                    <a:lnTo>
                      <a:pt x="3184" y="2688"/>
                    </a:lnTo>
                    <a:cubicBezTo>
                      <a:pt x="3212" y="2830"/>
                      <a:pt x="3333" y="3070"/>
                      <a:pt x="3481" y="3155"/>
                    </a:cubicBezTo>
                    <a:cubicBezTo>
                      <a:pt x="3593" y="3225"/>
                      <a:pt x="3721" y="3258"/>
                      <a:pt x="3841" y="3258"/>
                    </a:cubicBezTo>
                    <a:cubicBezTo>
                      <a:pt x="3880" y="3258"/>
                      <a:pt x="3919" y="3254"/>
                      <a:pt x="3955" y="3247"/>
                    </a:cubicBezTo>
                    <a:cubicBezTo>
                      <a:pt x="4132" y="3219"/>
                      <a:pt x="4309" y="3099"/>
                      <a:pt x="4394" y="2922"/>
                    </a:cubicBezTo>
                    <a:cubicBezTo>
                      <a:pt x="4486" y="2773"/>
                      <a:pt x="4514" y="2596"/>
                      <a:pt x="4486" y="2420"/>
                    </a:cubicBezTo>
                    <a:cubicBezTo>
                      <a:pt x="4450" y="2243"/>
                      <a:pt x="4337" y="2094"/>
                      <a:pt x="4189" y="2009"/>
                    </a:cubicBezTo>
                    <a:cubicBezTo>
                      <a:pt x="4095" y="1969"/>
                      <a:pt x="3989" y="1920"/>
                      <a:pt x="3866" y="1920"/>
                    </a:cubicBezTo>
                    <a:cubicBezTo>
                      <a:pt x="3794" y="1920"/>
                      <a:pt x="3716" y="1937"/>
                      <a:pt x="3630" y="1981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1"/>
              <p:cNvSpPr/>
              <p:nvPr/>
            </p:nvSpPr>
            <p:spPr>
              <a:xfrm>
                <a:off x="5233852" y="4225552"/>
                <a:ext cx="115830" cy="71833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2067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269" y="2067"/>
                    </a:lnTo>
                    <a:cubicBezTo>
                      <a:pt x="3305" y="2067"/>
                      <a:pt x="3305" y="2067"/>
                      <a:pt x="3305" y="2031"/>
                    </a:cubicBezTo>
                    <a:cubicBezTo>
                      <a:pt x="3333" y="2031"/>
                      <a:pt x="3305" y="2003"/>
                      <a:pt x="3305" y="2003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1"/>
              <p:cNvSpPr/>
              <p:nvPr/>
            </p:nvSpPr>
            <p:spPr>
              <a:xfrm>
                <a:off x="5238057" y="4218428"/>
                <a:ext cx="116803" cy="71590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2060" extrusionOk="0">
                    <a:moveTo>
                      <a:pt x="28" y="1"/>
                    </a:moveTo>
                    <a:cubicBezTo>
                      <a:pt x="0" y="29"/>
                      <a:pt x="0" y="29"/>
                      <a:pt x="28" y="57"/>
                    </a:cubicBezTo>
                    <a:lnTo>
                      <a:pt x="3297" y="2059"/>
                    </a:lnTo>
                    <a:lnTo>
                      <a:pt x="3325" y="2059"/>
                    </a:lnTo>
                    <a:cubicBezTo>
                      <a:pt x="3360" y="2031"/>
                      <a:pt x="3325" y="2031"/>
                      <a:pt x="3325" y="2003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1"/>
              <p:cNvSpPr/>
              <p:nvPr/>
            </p:nvSpPr>
            <p:spPr>
              <a:xfrm>
                <a:off x="5193782" y="4186768"/>
                <a:ext cx="66655" cy="62798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807" extrusionOk="0">
                    <a:moveTo>
                      <a:pt x="874" y="0"/>
                    </a:moveTo>
                    <a:cubicBezTo>
                      <a:pt x="627" y="0"/>
                      <a:pt x="387" y="105"/>
                      <a:pt x="213" y="317"/>
                    </a:cubicBezTo>
                    <a:lnTo>
                      <a:pt x="121" y="438"/>
                    </a:lnTo>
                    <a:lnTo>
                      <a:pt x="920" y="558"/>
                    </a:lnTo>
                    <a:lnTo>
                      <a:pt x="828" y="1202"/>
                    </a:lnTo>
                    <a:lnTo>
                      <a:pt x="1" y="1060"/>
                    </a:lnTo>
                    <a:lnTo>
                      <a:pt x="36" y="1202"/>
                    </a:lnTo>
                    <a:cubicBezTo>
                      <a:pt x="121" y="1379"/>
                      <a:pt x="241" y="1555"/>
                      <a:pt x="418" y="1676"/>
                    </a:cubicBezTo>
                    <a:cubicBezTo>
                      <a:pt x="575" y="1768"/>
                      <a:pt x="733" y="1806"/>
                      <a:pt x="903" y="1806"/>
                    </a:cubicBezTo>
                    <a:cubicBezTo>
                      <a:pt x="955" y="1806"/>
                      <a:pt x="1007" y="1803"/>
                      <a:pt x="1062" y="1796"/>
                    </a:cubicBezTo>
                    <a:cubicBezTo>
                      <a:pt x="1062" y="1796"/>
                      <a:pt x="1097" y="1796"/>
                      <a:pt x="1097" y="1768"/>
                    </a:cubicBezTo>
                    <a:cubicBezTo>
                      <a:pt x="1331" y="1704"/>
                      <a:pt x="1536" y="1591"/>
                      <a:pt x="1656" y="1379"/>
                    </a:cubicBezTo>
                    <a:cubicBezTo>
                      <a:pt x="1918" y="940"/>
                      <a:pt x="1769" y="381"/>
                      <a:pt x="1359" y="141"/>
                    </a:cubicBezTo>
                    <a:cubicBezTo>
                      <a:pt x="1206" y="47"/>
                      <a:pt x="1038" y="0"/>
                      <a:pt x="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1"/>
              <p:cNvSpPr/>
              <p:nvPr/>
            </p:nvSpPr>
            <p:spPr>
              <a:xfrm>
                <a:off x="5343532" y="4283832"/>
                <a:ext cx="37880" cy="3496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006" extrusionOk="0">
                    <a:moveTo>
                      <a:pt x="587" y="64"/>
                    </a:moveTo>
                    <a:cubicBezTo>
                      <a:pt x="707" y="64"/>
                      <a:pt x="856" y="121"/>
                      <a:pt x="941" y="241"/>
                    </a:cubicBezTo>
                    <a:cubicBezTo>
                      <a:pt x="998" y="326"/>
                      <a:pt x="1033" y="446"/>
                      <a:pt x="998" y="566"/>
                    </a:cubicBezTo>
                    <a:cubicBezTo>
                      <a:pt x="998" y="680"/>
                      <a:pt x="941" y="800"/>
                      <a:pt x="821" y="856"/>
                    </a:cubicBezTo>
                    <a:cubicBezTo>
                      <a:pt x="764" y="920"/>
                      <a:pt x="679" y="948"/>
                      <a:pt x="587" y="948"/>
                    </a:cubicBezTo>
                    <a:cubicBezTo>
                      <a:pt x="439" y="948"/>
                      <a:pt x="290" y="885"/>
                      <a:pt x="205" y="772"/>
                    </a:cubicBezTo>
                    <a:cubicBezTo>
                      <a:pt x="85" y="566"/>
                      <a:pt x="113" y="269"/>
                      <a:pt x="325" y="149"/>
                    </a:cubicBezTo>
                    <a:cubicBezTo>
                      <a:pt x="382" y="92"/>
                      <a:pt x="467" y="64"/>
                      <a:pt x="587" y="64"/>
                    </a:cubicBezTo>
                    <a:close/>
                    <a:moveTo>
                      <a:pt x="587" y="0"/>
                    </a:moveTo>
                    <a:cubicBezTo>
                      <a:pt x="467" y="0"/>
                      <a:pt x="354" y="36"/>
                      <a:pt x="290" y="92"/>
                    </a:cubicBezTo>
                    <a:cubicBezTo>
                      <a:pt x="57" y="269"/>
                      <a:pt x="0" y="566"/>
                      <a:pt x="177" y="800"/>
                    </a:cubicBezTo>
                    <a:cubicBezTo>
                      <a:pt x="262" y="920"/>
                      <a:pt x="410" y="1005"/>
                      <a:pt x="587" y="1005"/>
                    </a:cubicBezTo>
                    <a:cubicBezTo>
                      <a:pt x="679" y="1005"/>
                      <a:pt x="792" y="977"/>
                      <a:pt x="884" y="920"/>
                    </a:cubicBezTo>
                    <a:cubicBezTo>
                      <a:pt x="969" y="828"/>
                      <a:pt x="1061" y="708"/>
                      <a:pt x="1061" y="566"/>
                    </a:cubicBezTo>
                    <a:cubicBezTo>
                      <a:pt x="1089" y="446"/>
                      <a:pt x="1061" y="298"/>
                      <a:pt x="969" y="213"/>
                    </a:cubicBezTo>
                    <a:cubicBezTo>
                      <a:pt x="884" y="64"/>
                      <a:pt x="736" y="0"/>
                      <a:pt x="5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1"/>
              <p:cNvSpPr/>
              <p:nvPr/>
            </p:nvSpPr>
            <p:spPr>
              <a:xfrm>
                <a:off x="5292132" y="4263432"/>
                <a:ext cx="333172" cy="243094"/>
              </a:xfrm>
              <a:custGeom>
                <a:avLst/>
                <a:gdLst/>
                <a:ahLst/>
                <a:cxnLst/>
                <a:rect l="l" t="t" r="r" b="b"/>
                <a:pathLst>
                  <a:path w="9587" h="6995" extrusionOk="0">
                    <a:moveTo>
                      <a:pt x="1033" y="0"/>
                    </a:moveTo>
                    <a:cubicBezTo>
                      <a:pt x="1005" y="205"/>
                      <a:pt x="1005" y="411"/>
                      <a:pt x="856" y="531"/>
                    </a:cubicBezTo>
                    <a:cubicBezTo>
                      <a:pt x="780" y="613"/>
                      <a:pt x="657" y="626"/>
                      <a:pt x="530" y="626"/>
                    </a:cubicBezTo>
                    <a:cubicBezTo>
                      <a:pt x="471" y="626"/>
                      <a:pt x="411" y="623"/>
                      <a:pt x="354" y="623"/>
                    </a:cubicBezTo>
                    <a:cubicBezTo>
                      <a:pt x="318" y="608"/>
                      <a:pt x="287" y="599"/>
                      <a:pt x="258" y="599"/>
                    </a:cubicBezTo>
                    <a:cubicBezTo>
                      <a:pt x="220" y="599"/>
                      <a:pt x="186" y="615"/>
                      <a:pt x="149" y="651"/>
                    </a:cubicBezTo>
                    <a:cubicBezTo>
                      <a:pt x="0" y="828"/>
                      <a:pt x="418" y="1507"/>
                      <a:pt x="503" y="1684"/>
                    </a:cubicBezTo>
                    <a:cubicBezTo>
                      <a:pt x="828" y="2476"/>
                      <a:pt x="1182" y="3276"/>
                      <a:pt x="1507" y="4040"/>
                    </a:cubicBezTo>
                    <a:cubicBezTo>
                      <a:pt x="1741" y="4599"/>
                      <a:pt x="2010" y="5158"/>
                      <a:pt x="2363" y="5660"/>
                    </a:cubicBezTo>
                    <a:cubicBezTo>
                      <a:pt x="2866" y="6311"/>
                      <a:pt x="3686" y="6487"/>
                      <a:pt x="4422" y="6693"/>
                    </a:cubicBezTo>
                    <a:cubicBezTo>
                      <a:pt x="5310" y="6899"/>
                      <a:pt x="6197" y="6995"/>
                      <a:pt x="7080" y="6995"/>
                    </a:cubicBezTo>
                    <a:cubicBezTo>
                      <a:pt x="7196" y="6995"/>
                      <a:pt x="7312" y="6993"/>
                      <a:pt x="7429" y="6990"/>
                    </a:cubicBezTo>
                    <a:cubicBezTo>
                      <a:pt x="7903" y="6954"/>
                      <a:pt x="8313" y="6898"/>
                      <a:pt x="8702" y="6636"/>
                    </a:cubicBezTo>
                    <a:cubicBezTo>
                      <a:pt x="9056" y="6396"/>
                      <a:pt x="9317" y="6070"/>
                      <a:pt x="9466" y="5688"/>
                    </a:cubicBezTo>
                    <a:cubicBezTo>
                      <a:pt x="9523" y="5511"/>
                      <a:pt x="9586" y="5306"/>
                      <a:pt x="9551" y="5129"/>
                    </a:cubicBezTo>
                    <a:cubicBezTo>
                      <a:pt x="9551" y="4924"/>
                      <a:pt x="9466" y="4747"/>
                      <a:pt x="9346" y="4599"/>
                    </a:cubicBezTo>
                    <a:cubicBezTo>
                      <a:pt x="9233" y="4514"/>
                      <a:pt x="9084" y="4450"/>
                      <a:pt x="8935" y="4393"/>
                    </a:cubicBezTo>
                    <a:cubicBezTo>
                      <a:pt x="8396" y="4230"/>
                      <a:pt x="7856" y="4179"/>
                      <a:pt x="7316" y="4179"/>
                    </a:cubicBezTo>
                    <a:cubicBezTo>
                      <a:pt x="7177" y="4179"/>
                      <a:pt x="7037" y="4183"/>
                      <a:pt x="6898" y="4188"/>
                    </a:cubicBezTo>
                    <a:cubicBezTo>
                      <a:pt x="6544" y="4188"/>
                      <a:pt x="6191" y="4217"/>
                      <a:pt x="5837" y="4217"/>
                    </a:cubicBezTo>
                    <a:cubicBezTo>
                      <a:pt x="5776" y="4222"/>
                      <a:pt x="5716" y="4224"/>
                      <a:pt x="5657" y="4224"/>
                    </a:cubicBezTo>
                    <a:cubicBezTo>
                      <a:pt x="5405" y="4224"/>
                      <a:pt x="5165" y="4183"/>
                      <a:pt x="4924" y="4160"/>
                    </a:cubicBezTo>
                    <a:cubicBezTo>
                      <a:pt x="4634" y="4125"/>
                      <a:pt x="4280" y="4096"/>
                      <a:pt x="4104" y="3835"/>
                    </a:cubicBezTo>
                    <a:cubicBezTo>
                      <a:pt x="3248" y="2773"/>
                      <a:pt x="2540" y="1620"/>
                      <a:pt x="1684" y="559"/>
                    </a:cubicBezTo>
                    <a:cubicBezTo>
                      <a:pt x="1628" y="503"/>
                      <a:pt x="1592" y="474"/>
                      <a:pt x="1536" y="411"/>
                    </a:cubicBezTo>
                    <a:cubicBezTo>
                      <a:pt x="1387" y="234"/>
                      <a:pt x="1274" y="92"/>
                      <a:pt x="1033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1"/>
              <p:cNvSpPr/>
              <p:nvPr/>
            </p:nvSpPr>
            <p:spPr>
              <a:xfrm>
                <a:off x="5380404" y="4803316"/>
                <a:ext cx="560315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16123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16094" y="57"/>
                    </a:lnTo>
                    <a:cubicBezTo>
                      <a:pt x="16123" y="57"/>
                      <a:pt x="16123" y="29"/>
                      <a:pt x="16123" y="29"/>
                    </a:cubicBezTo>
                    <a:cubicBezTo>
                      <a:pt x="16123" y="1"/>
                      <a:pt x="16123" y="1"/>
                      <a:pt x="16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1"/>
              <p:cNvSpPr/>
              <p:nvPr/>
            </p:nvSpPr>
            <p:spPr>
              <a:xfrm>
                <a:off x="5344505" y="4784897"/>
                <a:ext cx="625962" cy="1981"/>
              </a:xfrm>
              <a:custGeom>
                <a:avLst/>
                <a:gdLst/>
                <a:ahLst/>
                <a:cxnLst/>
                <a:rect l="l" t="t" r="r" b="b"/>
                <a:pathLst>
                  <a:path w="18012" h="57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57"/>
                      <a:pt x="29" y="57"/>
                      <a:pt x="29" y="57"/>
                    </a:cubicBezTo>
                    <a:lnTo>
                      <a:pt x="17983" y="57"/>
                    </a:lnTo>
                    <a:cubicBezTo>
                      <a:pt x="17983" y="57"/>
                      <a:pt x="18012" y="57"/>
                      <a:pt x="18012" y="28"/>
                    </a:cubicBezTo>
                    <a:lnTo>
                      <a:pt x="179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1"/>
              <p:cNvSpPr/>
              <p:nvPr/>
            </p:nvSpPr>
            <p:spPr>
              <a:xfrm>
                <a:off x="5959141" y="4803316"/>
                <a:ext cx="23632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651" y="57"/>
                    </a:lnTo>
                    <a:cubicBezTo>
                      <a:pt x="679" y="57"/>
                      <a:pt x="679" y="29"/>
                      <a:pt x="679" y="29"/>
                    </a:cubicBezTo>
                    <a:cubicBezTo>
                      <a:pt x="679" y="1"/>
                      <a:pt x="679" y="1"/>
                      <a:pt x="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1"/>
              <p:cNvSpPr/>
              <p:nvPr/>
            </p:nvSpPr>
            <p:spPr>
              <a:xfrm>
                <a:off x="5586175" y="4228541"/>
                <a:ext cx="174353" cy="238367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6859" extrusionOk="0">
                    <a:moveTo>
                      <a:pt x="1785" y="0"/>
                    </a:moveTo>
                    <a:cubicBezTo>
                      <a:pt x="1456" y="0"/>
                      <a:pt x="1123" y="104"/>
                      <a:pt x="856" y="297"/>
                    </a:cubicBezTo>
                    <a:cubicBezTo>
                      <a:pt x="206" y="799"/>
                      <a:pt x="177" y="1712"/>
                      <a:pt x="298" y="2419"/>
                    </a:cubicBezTo>
                    <a:cubicBezTo>
                      <a:pt x="375" y="3093"/>
                      <a:pt x="708" y="3796"/>
                      <a:pt x="1415" y="3796"/>
                    </a:cubicBezTo>
                    <a:cubicBezTo>
                      <a:pt x="1480" y="3796"/>
                      <a:pt x="1549" y="3790"/>
                      <a:pt x="1620" y="3777"/>
                    </a:cubicBezTo>
                    <a:lnTo>
                      <a:pt x="1620" y="3777"/>
                    </a:lnTo>
                    <a:cubicBezTo>
                      <a:pt x="1592" y="3926"/>
                      <a:pt x="1564" y="4067"/>
                      <a:pt x="1536" y="4216"/>
                    </a:cubicBezTo>
                    <a:cubicBezTo>
                      <a:pt x="1536" y="4336"/>
                      <a:pt x="1507" y="4457"/>
                      <a:pt x="1444" y="4541"/>
                    </a:cubicBezTo>
                    <a:cubicBezTo>
                      <a:pt x="1238" y="4810"/>
                      <a:pt x="736" y="4775"/>
                      <a:pt x="446" y="4839"/>
                    </a:cubicBezTo>
                    <a:cubicBezTo>
                      <a:pt x="0" y="4987"/>
                      <a:pt x="64" y="5482"/>
                      <a:pt x="121" y="5900"/>
                    </a:cubicBezTo>
                    <a:lnTo>
                      <a:pt x="121" y="6013"/>
                    </a:lnTo>
                    <a:cubicBezTo>
                      <a:pt x="149" y="6190"/>
                      <a:pt x="206" y="6338"/>
                      <a:pt x="298" y="6487"/>
                    </a:cubicBezTo>
                    <a:cubicBezTo>
                      <a:pt x="477" y="6772"/>
                      <a:pt x="810" y="6859"/>
                      <a:pt x="1180" y="6859"/>
                    </a:cubicBezTo>
                    <a:cubicBezTo>
                      <a:pt x="1655" y="6859"/>
                      <a:pt x="2190" y="6715"/>
                      <a:pt x="2540" y="6664"/>
                    </a:cubicBezTo>
                    <a:cubicBezTo>
                      <a:pt x="3389" y="6515"/>
                      <a:pt x="4217" y="6282"/>
                      <a:pt x="5016" y="5928"/>
                    </a:cubicBezTo>
                    <a:cubicBezTo>
                      <a:pt x="4691" y="5631"/>
                      <a:pt x="4394" y="5249"/>
                      <a:pt x="4068" y="4923"/>
                    </a:cubicBezTo>
                    <a:cubicBezTo>
                      <a:pt x="4012" y="4867"/>
                      <a:pt x="3778" y="4895"/>
                      <a:pt x="3686" y="4839"/>
                    </a:cubicBezTo>
                    <a:cubicBezTo>
                      <a:pt x="3566" y="4775"/>
                      <a:pt x="3481" y="4690"/>
                      <a:pt x="3424" y="4570"/>
                    </a:cubicBezTo>
                    <a:cubicBezTo>
                      <a:pt x="3276" y="4308"/>
                      <a:pt x="3248" y="3983"/>
                      <a:pt x="3248" y="3685"/>
                    </a:cubicBezTo>
                    <a:cubicBezTo>
                      <a:pt x="3276" y="3247"/>
                      <a:pt x="3248" y="2511"/>
                      <a:pt x="3276" y="2094"/>
                    </a:cubicBezTo>
                    <a:cubicBezTo>
                      <a:pt x="3276" y="1712"/>
                      <a:pt x="3424" y="1563"/>
                      <a:pt x="3304" y="1209"/>
                    </a:cubicBezTo>
                    <a:cubicBezTo>
                      <a:pt x="3156" y="707"/>
                      <a:pt x="2802" y="269"/>
                      <a:pt x="2300" y="92"/>
                    </a:cubicBezTo>
                    <a:cubicBezTo>
                      <a:pt x="2136" y="30"/>
                      <a:pt x="1961" y="0"/>
                      <a:pt x="1785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1"/>
              <p:cNvSpPr/>
              <p:nvPr/>
            </p:nvSpPr>
            <p:spPr>
              <a:xfrm>
                <a:off x="5497173" y="4393477"/>
                <a:ext cx="341999" cy="333172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9587" extrusionOk="0">
                    <a:moveTo>
                      <a:pt x="3538" y="1"/>
                    </a:moveTo>
                    <a:cubicBezTo>
                      <a:pt x="2356" y="121"/>
                      <a:pt x="1175" y="269"/>
                      <a:pt x="0" y="383"/>
                    </a:cubicBezTo>
                    <a:cubicBezTo>
                      <a:pt x="85" y="560"/>
                      <a:pt x="57" y="828"/>
                      <a:pt x="85" y="1033"/>
                    </a:cubicBezTo>
                    <a:cubicBezTo>
                      <a:pt x="85" y="1267"/>
                      <a:pt x="114" y="1507"/>
                      <a:pt x="114" y="1741"/>
                    </a:cubicBezTo>
                    <a:cubicBezTo>
                      <a:pt x="177" y="2187"/>
                      <a:pt x="206" y="2654"/>
                      <a:pt x="291" y="3128"/>
                    </a:cubicBezTo>
                    <a:cubicBezTo>
                      <a:pt x="291" y="3248"/>
                      <a:pt x="326" y="3389"/>
                      <a:pt x="354" y="3510"/>
                    </a:cubicBezTo>
                    <a:cubicBezTo>
                      <a:pt x="695" y="3475"/>
                      <a:pt x="1299" y="3417"/>
                      <a:pt x="1712" y="3417"/>
                    </a:cubicBezTo>
                    <a:cubicBezTo>
                      <a:pt x="1976" y="3417"/>
                      <a:pt x="2162" y="3441"/>
                      <a:pt x="2151" y="3510"/>
                    </a:cubicBezTo>
                    <a:cubicBezTo>
                      <a:pt x="2151" y="3778"/>
                      <a:pt x="2179" y="4012"/>
                      <a:pt x="2179" y="4274"/>
                    </a:cubicBezTo>
                    <a:cubicBezTo>
                      <a:pt x="2179" y="4804"/>
                      <a:pt x="2236" y="5306"/>
                      <a:pt x="2236" y="5809"/>
                    </a:cubicBezTo>
                    <a:cubicBezTo>
                      <a:pt x="2271" y="6339"/>
                      <a:pt x="2300" y="6898"/>
                      <a:pt x="2356" y="7429"/>
                    </a:cubicBezTo>
                    <a:cubicBezTo>
                      <a:pt x="2413" y="8051"/>
                      <a:pt x="2505" y="8638"/>
                      <a:pt x="2653" y="9261"/>
                    </a:cubicBezTo>
                    <a:cubicBezTo>
                      <a:pt x="3421" y="9504"/>
                      <a:pt x="4251" y="9586"/>
                      <a:pt x="5089" y="9586"/>
                    </a:cubicBezTo>
                    <a:cubicBezTo>
                      <a:pt x="5765" y="9586"/>
                      <a:pt x="6446" y="9532"/>
                      <a:pt x="7103" y="9466"/>
                    </a:cubicBezTo>
                    <a:cubicBezTo>
                      <a:pt x="7542" y="9438"/>
                      <a:pt x="7987" y="9374"/>
                      <a:pt x="8341" y="9169"/>
                    </a:cubicBezTo>
                    <a:cubicBezTo>
                      <a:pt x="9374" y="8554"/>
                      <a:pt x="9431" y="6750"/>
                      <a:pt x="9579" y="5688"/>
                    </a:cubicBezTo>
                    <a:cubicBezTo>
                      <a:pt x="9699" y="4896"/>
                      <a:pt x="9841" y="4132"/>
                      <a:pt x="9784" y="3304"/>
                    </a:cubicBezTo>
                    <a:cubicBezTo>
                      <a:pt x="9699" y="2243"/>
                      <a:pt x="9225" y="1154"/>
                      <a:pt x="8249" y="623"/>
                    </a:cubicBezTo>
                    <a:cubicBezTo>
                      <a:pt x="7895" y="446"/>
                      <a:pt x="7513" y="326"/>
                      <a:pt x="7131" y="206"/>
                    </a:cubicBezTo>
                    <a:cubicBezTo>
                      <a:pt x="6806" y="149"/>
                      <a:pt x="6481" y="121"/>
                      <a:pt x="6191" y="29"/>
                    </a:cubicBezTo>
                    <a:cubicBezTo>
                      <a:pt x="6070" y="326"/>
                      <a:pt x="5893" y="475"/>
                      <a:pt x="5596" y="595"/>
                    </a:cubicBezTo>
                    <a:cubicBezTo>
                      <a:pt x="5418" y="681"/>
                      <a:pt x="5202" y="718"/>
                      <a:pt x="4994" y="718"/>
                    </a:cubicBezTo>
                    <a:cubicBezTo>
                      <a:pt x="4930" y="718"/>
                      <a:pt x="4866" y="715"/>
                      <a:pt x="4804" y="708"/>
                    </a:cubicBezTo>
                    <a:cubicBezTo>
                      <a:pt x="4535" y="680"/>
                      <a:pt x="4302" y="623"/>
                      <a:pt x="4068" y="503"/>
                    </a:cubicBezTo>
                    <a:cubicBezTo>
                      <a:pt x="3976" y="446"/>
                      <a:pt x="3863" y="354"/>
                      <a:pt x="3771" y="269"/>
                    </a:cubicBezTo>
                    <a:cubicBezTo>
                      <a:pt x="3715" y="206"/>
                      <a:pt x="3651" y="121"/>
                      <a:pt x="3594" y="29"/>
                    </a:cubicBezTo>
                    <a:lnTo>
                      <a:pt x="35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1"/>
              <p:cNvSpPr/>
              <p:nvPr/>
            </p:nvSpPr>
            <p:spPr>
              <a:xfrm>
                <a:off x="5506279" y="4504130"/>
                <a:ext cx="61477" cy="11329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326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92"/>
                      <a:pt x="29" y="120"/>
                      <a:pt x="29" y="149"/>
                    </a:cubicBezTo>
                    <a:lnTo>
                      <a:pt x="29" y="297"/>
                    </a:lnTo>
                    <a:lnTo>
                      <a:pt x="29" y="326"/>
                    </a:lnTo>
                    <a:lnTo>
                      <a:pt x="64" y="326"/>
                    </a:lnTo>
                    <a:cubicBezTo>
                      <a:pt x="559" y="326"/>
                      <a:pt x="1267" y="297"/>
                      <a:pt x="1741" y="269"/>
                    </a:cubicBezTo>
                    <a:lnTo>
                      <a:pt x="1769" y="241"/>
                    </a:lnTo>
                    <a:cubicBezTo>
                      <a:pt x="1769" y="205"/>
                      <a:pt x="1741" y="205"/>
                      <a:pt x="1741" y="205"/>
                    </a:cubicBezTo>
                    <a:cubicBezTo>
                      <a:pt x="1267" y="241"/>
                      <a:pt x="559" y="269"/>
                      <a:pt x="92" y="269"/>
                    </a:cubicBezTo>
                    <a:lnTo>
                      <a:pt x="92" y="149"/>
                    </a:lnTo>
                    <a:cubicBezTo>
                      <a:pt x="64" y="120"/>
                      <a:pt x="64" y="64"/>
                      <a:pt x="64" y="28"/>
                    </a:cubicBezTo>
                    <a:cubicBezTo>
                      <a:pt x="64" y="28"/>
                      <a:pt x="64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1"/>
              <p:cNvSpPr/>
              <p:nvPr/>
            </p:nvSpPr>
            <p:spPr>
              <a:xfrm>
                <a:off x="5497173" y="4397647"/>
                <a:ext cx="73780" cy="14318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412" extrusionOk="0">
                    <a:moveTo>
                      <a:pt x="2094" y="1"/>
                    </a:moveTo>
                    <a:cubicBezTo>
                      <a:pt x="1854" y="29"/>
                      <a:pt x="1529" y="57"/>
                      <a:pt x="1210" y="86"/>
                    </a:cubicBezTo>
                    <a:cubicBezTo>
                      <a:pt x="765" y="149"/>
                      <a:pt x="354" y="178"/>
                      <a:pt x="29" y="206"/>
                    </a:cubicBezTo>
                    <a:lnTo>
                      <a:pt x="0" y="206"/>
                    </a:lnTo>
                    <a:lnTo>
                      <a:pt x="0" y="263"/>
                    </a:lnTo>
                    <a:lnTo>
                      <a:pt x="0" y="326"/>
                    </a:lnTo>
                    <a:lnTo>
                      <a:pt x="0" y="383"/>
                    </a:lnTo>
                    <a:cubicBezTo>
                      <a:pt x="0" y="411"/>
                      <a:pt x="29" y="411"/>
                      <a:pt x="29" y="411"/>
                    </a:cubicBezTo>
                    <a:lnTo>
                      <a:pt x="57" y="411"/>
                    </a:lnTo>
                    <a:lnTo>
                      <a:pt x="57" y="383"/>
                    </a:lnTo>
                    <a:lnTo>
                      <a:pt x="57" y="326"/>
                    </a:lnTo>
                    <a:lnTo>
                      <a:pt x="57" y="263"/>
                    </a:lnTo>
                    <a:cubicBezTo>
                      <a:pt x="383" y="234"/>
                      <a:pt x="793" y="206"/>
                      <a:pt x="1210" y="149"/>
                    </a:cubicBezTo>
                    <a:cubicBezTo>
                      <a:pt x="1529" y="121"/>
                      <a:pt x="1854" y="86"/>
                      <a:pt x="2094" y="57"/>
                    </a:cubicBezTo>
                    <a:cubicBezTo>
                      <a:pt x="2123" y="57"/>
                      <a:pt x="2123" y="57"/>
                      <a:pt x="2123" y="29"/>
                    </a:cubicBezTo>
                    <a:cubicBezTo>
                      <a:pt x="2123" y="29"/>
                      <a:pt x="2123" y="1"/>
                      <a:pt x="2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1"/>
              <p:cNvSpPr/>
              <p:nvPr/>
            </p:nvSpPr>
            <p:spPr>
              <a:xfrm>
                <a:off x="5570919" y="4515424"/>
                <a:ext cx="7159" cy="108706"/>
              </a:xfrm>
              <a:custGeom>
                <a:avLst/>
                <a:gdLst/>
                <a:ahLst/>
                <a:cxnLst/>
                <a:rect l="l" t="t" r="r" b="b"/>
                <a:pathLst>
                  <a:path w="206" h="3128" extrusionOk="0">
                    <a:moveTo>
                      <a:pt x="57" y="1"/>
                    </a:moveTo>
                    <a:cubicBezTo>
                      <a:pt x="29" y="1"/>
                      <a:pt x="29" y="1"/>
                      <a:pt x="29" y="29"/>
                    </a:cubicBezTo>
                    <a:cubicBezTo>
                      <a:pt x="1" y="1033"/>
                      <a:pt x="29" y="2066"/>
                      <a:pt x="149" y="3099"/>
                    </a:cubicBezTo>
                    <a:cubicBezTo>
                      <a:pt x="149" y="3099"/>
                      <a:pt x="149" y="3127"/>
                      <a:pt x="178" y="3127"/>
                    </a:cubicBezTo>
                    <a:cubicBezTo>
                      <a:pt x="178" y="3127"/>
                      <a:pt x="206" y="3099"/>
                      <a:pt x="206" y="3064"/>
                    </a:cubicBezTo>
                    <a:cubicBezTo>
                      <a:pt x="86" y="2066"/>
                      <a:pt x="57" y="1033"/>
                      <a:pt x="86" y="29"/>
                    </a:cubicBezTo>
                    <a:cubicBezTo>
                      <a:pt x="86" y="1"/>
                      <a:pt x="57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1"/>
              <p:cNvSpPr/>
              <p:nvPr/>
            </p:nvSpPr>
            <p:spPr>
              <a:xfrm>
                <a:off x="5455123" y="4818294"/>
                <a:ext cx="182451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2607" extrusionOk="0">
                    <a:moveTo>
                      <a:pt x="3538" y="1"/>
                    </a:moveTo>
                    <a:cubicBezTo>
                      <a:pt x="2953" y="1"/>
                      <a:pt x="2398" y="247"/>
                      <a:pt x="1890" y="511"/>
                    </a:cubicBezTo>
                    <a:cubicBezTo>
                      <a:pt x="1359" y="779"/>
                      <a:pt x="737" y="1069"/>
                      <a:pt x="383" y="1543"/>
                    </a:cubicBezTo>
                    <a:cubicBezTo>
                      <a:pt x="354" y="1572"/>
                      <a:pt x="354" y="1600"/>
                      <a:pt x="326" y="1635"/>
                    </a:cubicBezTo>
                    <a:cubicBezTo>
                      <a:pt x="178" y="1840"/>
                      <a:pt x="1" y="2131"/>
                      <a:pt x="149" y="2399"/>
                    </a:cubicBezTo>
                    <a:cubicBezTo>
                      <a:pt x="216" y="2553"/>
                      <a:pt x="343" y="2607"/>
                      <a:pt x="497" y="2607"/>
                    </a:cubicBezTo>
                    <a:cubicBezTo>
                      <a:pt x="818" y="2607"/>
                      <a:pt x="1252" y="2370"/>
                      <a:pt x="1472" y="2307"/>
                    </a:cubicBezTo>
                    <a:cubicBezTo>
                      <a:pt x="1854" y="2194"/>
                      <a:pt x="2208" y="2046"/>
                      <a:pt x="2562" y="1925"/>
                    </a:cubicBezTo>
                    <a:cubicBezTo>
                      <a:pt x="3269" y="1664"/>
                      <a:pt x="4012" y="1458"/>
                      <a:pt x="4748" y="1423"/>
                    </a:cubicBezTo>
                    <a:cubicBezTo>
                      <a:pt x="4925" y="1423"/>
                      <a:pt x="5158" y="1423"/>
                      <a:pt x="5215" y="1246"/>
                    </a:cubicBezTo>
                    <a:cubicBezTo>
                      <a:pt x="5250" y="1190"/>
                      <a:pt x="5250" y="1105"/>
                      <a:pt x="5215" y="1041"/>
                    </a:cubicBezTo>
                    <a:cubicBezTo>
                      <a:pt x="5101" y="426"/>
                      <a:pt x="4302" y="44"/>
                      <a:pt x="3715" y="8"/>
                    </a:cubicBezTo>
                    <a:cubicBezTo>
                      <a:pt x="3656" y="3"/>
                      <a:pt x="3597" y="1"/>
                      <a:pt x="3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1"/>
              <p:cNvSpPr/>
              <p:nvPr/>
            </p:nvSpPr>
            <p:spPr>
              <a:xfrm>
                <a:off x="5334183" y="4634696"/>
                <a:ext cx="623008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927" h="7274" extrusionOk="0">
                    <a:moveTo>
                      <a:pt x="2256" y="1"/>
                    </a:moveTo>
                    <a:cubicBezTo>
                      <a:pt x="2076" y="1"/>
                      <a:pt x="1894" y="15"/>
                      <a:pt x="1712" y="49"/>
                    </a:cubicBezTo>
                    <a:cubicBezTo>
                      <a:pt x="1267" y="134"/>
                      <a:pt x="856" y="375"/>
                      <a:pt x="531" y="693"/>
                    </a:cubicBezTo>
                    <a:cubicBezTo>
                      <a:pt x="446" y="813"/>
                      <a:pt x="354" y="933"/>
                      <a:pt x="297" y="1047"/>
                    </a:cubicBezTo>
                    <a:cubicBezTo>
                      <a:pt x="0" y="1641"/>
                      <a:pt x="241" y="2377"/>
                      <a:pt x="502" y="2935"/>
                    </a:cubicBezTo>
                    <a:cubicBezTo>
                      <a:pt x="913" y="3735"/>
                      <a:pt x="1564" y="4322"/>
                      <a:pt x="2299" y="4761"/>
                    </a:cubicBezTo>
                    <a:cubicBezTo>
                      <a:pt x="3155" y="5291"/>
                      <a:pt x="4096" y="5617"/>
                      <a:pt x="5044" y="5970"/>
                    </a:cubicBezTo>
                    <a:cubicBezTo>
                      <a:pt x="6105" y="6352"/>
                      <a:pt x="7195" y="6741"/>
                      <a:pt x="8256" y="7123"/>
                    </a:cubicBezTo>
                    <a:cubicBezTo>
                      <a:pt x="8461" y="7180"/>
                      <a:pt x="8843" y="7237"/>
                      <a:pt x="9048" y="7272"/>
                    </a:cubicBezTo>
                    <a:cubicBezTo>
                      <a:pt x="9053" y="7273"/>
                      <a:pt x="9058" y="7273"/>
                      <a:pt x="9063" y="7273"/>
                    </a:cubicBezTo>
                    <a:cubicBezTo>
                      <a:pt x="9229" y="7273"/>
                      <a:pt x="9290" y="6824"/>
                      <a:pt x="9345" y="6741"/>
                    </a:cubicBezTo>
                    <a:cubicBezTo>
                      <a:pt x="9511" y="6547"/>
                      <a:pt x="9756" y="6528"/>
                      <a:pt x="10001" y="6528"/>
                    </a:cubicBezTo>
                    <a:cubicBezTo>
                      <a:pt x="10059" y="6528"/>
                      <a:pt x="10117" y="6529"/>
                      <a:pt x="10173" y="6529"/>
                    </a:cubicBezTo>
                    <a:cubicBezTo>
                      <a:pt x="10376" y="6543"/>
                      <a:pt x="10578" y="6550"/>
                      <a:pt x="10778" y="6550"/>
                    </a:cubicBezTo>
                    <a:cubicBezTo>
                      <a:pt x="12666" y="6550"/>
                      <a:pt x="14413" y="5929"/>
                      <a:pt x="16038" y="4938"/>
                    </a:cubicBezTo>
                    <a:cubicBezTo>
                      <a:pt x="16540" y="4647"/>
                      <a:pt x="17042" y="4265"/>
                      <a:pt x="17396" y="3763"/>
                    </a:cubicBezTo>
                    <a:cubicBezTo>
                      <a:pt x="17806" y="3169"/>
                      <a:pt x="17927" y="2377"/>
                      <a:pt x="17481" y="1754"/>
                    </a:cubicBezTo>
                    <a:cubicBezTo>
                      <a:pt x="17042" y="1195"/>
                      <a:pt x="16391" y="841"/>
                      <a:pt x="15684" y="728"/>
                    </a:cubicBezTo>
                    <a:cubicBezTo>
                      <a:pt x="15547" y="701"/>
                      <a:pt x="15414" y="688"/>
                      <a:pt x="15285" y="688"/>
                    </a:cubicBezTo>
                    <a:cubicBezTo>
                      <a:pt x="14580" y="688"/>
                      <a:pt x="13983" y="1063"/>
                      <a:pt x="13385" y="1464"/>
                    </a:cubicBezTo>
                    <a:cubicBezTo>
                      <a:pt x="13328" y="1521"/>
                      <a:pt x="13236" y="1577"/>
                      <a:pt x="13151" y="1641"/>
                    </a:cubicBezTo>
                    <a:cubicBezTo>
                      <a:pt x="12793" y="1523"/>
                      <a:pt x="12398" y="1491"/>
                      <a:pt x="11997" y="1491"/>
                    </a:cubicBezTo>
                    <a:cubicBezTo>
                      <a:pt x="11701" y="1491"/>
                      <a:pt x="11402" y="1509"/>
                      <a:pt x="11114" y="1521"/>
                    </a:cubicBezTo>
                    <a:cubicBezTo>
                      <a:pt x="10853" y="1541"/>
                      <a:pt x="10587" y="1547"/>
                      <a:pt x="10320" y="1547"/>
                    </a:cubicBezTo>
                    <a:cubicBezTo>
                      <a:pt x="10027" y="1547"/>
                      <a:pt x="9731" y="1540"/>
                      <a:pt x="9435" y="1540"/>
                    </a:cubicBezTo>
                    <a:cubicBezTo>
                      <a:pt x="9268" y="1540"/>
                      <a:pt x="9102" y="1542"/>
                      <a:pt x="8935" y="1549"/>
                    </a:cubicBezTo>
                    <a:cubicBezTo>
                      <a:pt x="8638" y="1583"/>
                      <a:pt x="8388" y="1615"/>
                      <a:pt x="8136" y="1615"/>
                    </a:cubicBezTo>
                    <a:cubicBezTo>
                      <a:pt x="7914" y="1615"/>
                      <a:pt x="7690" y="1590"/>
                      <a:pt x="7428" y="1521"/>
                    </a:cubicBezTo>
                    <a:cubicBezTo>
                      <a:pt x="6134" y="1167"/>
                      <a:pt x="4896" y="580"/>
                      <a:pt x="3601" y="226"/>
                    </a:cubicBezTo>
                    <a:cubicBezTo>
                      <a:pt x="3173" y="99"/>
                      <a:pt x="2720" y="1"/>
                      <a:pt x="2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1"/>
              <p:cNvSpPr/>
              <p:nvPr/>
            </p:nvSpPr>
            <p:spPr>
              <a:xfrm>
                <a:off x="5641501" y="4714071"/>
                <a:ext cx="173102" cy="82155"/>
              </a:xfrm>
              <a:custGeom>
                <a:avLst/>
                <a:gdLst/>
                <a:ahLst/>
                <a:cxnLst/>
                <a:rect l="l" t="t" r="r" b="b"/>
                <a:pathLst>
                  <a:path w="4981" h="2364" extrusionOk="0">
                    <a:moveTo>
                      <a:pt x="4924" y="1"/>
                    </a:moveTo>
                    <a:cubicBezTo>
                      <a:pt x="4690" y="121"/>
                      <a:pt x="4450" y="213"/>
                      <a:pt x="4216" y="326"/>
                    </a:cubicBezTo>
                    <a:cubicBezTo>
                      <a:pt x="3863" y="475"/>
                      <a:pt x="3481" y="623"/>
                      <a:pt x="3127" y="857"/>
                    </a:cubicBezTo>
                    <a:cubicBezTo>
                      <a:pt x="2978" y="949"/>
                      <a:pt x="2802" y="1062"/>
                      <a:pt x="2653" y="1154"/>
                    </a:cubicBezTo>
                    <a:cubicBezTo>
                      <a:pt x="2243" y="1415"/>
                      <a:pt x="1832" y="1684"/>
                      <a:pt x="1387" y="1889"/>
                    </a:cubicBezTo>
                    <a:cubicBezTo>
                      <a:pt x="1210" y="1981"/>
                      <a:pt x="976" y="2038"/>
                      <a:pt x="736" y="2066"/>
                    </a:cubicBezTo>
                    <a:cubicBezTo>
                      <a:pt x="502" y="2158"/>
                      <a:pt x="205" y="2215"/>
                      <a:pt x="0" y="2335"/>
                    </a:cubicBezTo>
                    <a:lnTo>
                      <a:pt x="0" y="2363"/>
                    </a:lnTo>
                    <a:lnTo>
                      <a:pt x="28" y="2363"/>
                    </a:lnTo>
                    <a:cubicBezTo>
                      <a:pt x="241" y="2271"/>
                      <a:pt x="502" y="2215"/>
                      <a:pt x="771" y="2123"/>
                    </a:cubicBezTo>
                    <a:cubicBezTo>
                      <a:pt x="1005" y="2066"/>
                      <a:pt x="1210" y="2010"/>
                      <a:pt x="1415" y="1946"/>
                    </a:cubicBezTo>
                    <a:cubicBezTo>
                      <a:pt x="1861" y="1741"/>
                      <a:pt x="2271" y="1479"/>
                      <a:pt x="2681" y="1210"/>
                    </a:cubicBezTo>
                    <a:cubicBezTo>
                      <a:pt x="2830" y="1097"/>
                      <a:pt x="3007" y="1005"/>
                      <a:pt x="3155" y="885"/>
                    </a:cubicBezTo>
                    <a:cubicBezTo>
                      <a:pt x="3509" y="680"/>
                      <a:pt x="3891" y="531"/>
                      <a:pt x="4245" y="390"/>
                    </a:cubicBezTo>
                    <a:cubicBezTo>
                      <a:pt x="4485" y="269"/>
                      <a:pt x="4719" y="177"/>
                      <a:pt x="4952" y="64"/>
                    </a:cubicBezTo>
                    <a:cubicBezTo>
                      <a:pt x="4980" y="36"/>
                      <a:pt x="4980" y="36"/>
                      <a:pt x="4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1"/>
              <p:cNvSpPr/>
              <p:nvPr/>
            </p:nvSpPr>
            <p:spPr>
              <a:xfrm>
                <a:off x="5653769" y="4825940"/>
                <a:ext cx="142381" cy="129523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3727" extrusionOk="0">
                    <a:moveTo>
                      <a:pt x="680" y="0"/>
                    </a:moveTo>
                    <a:cubicBezTo>
                      <a:pt x="560" y="262"/>
                      <a:pt x="447" y="496"/>
                      <a:pt x="326" y="764"/>
                    </a:cubicBezTo>
                    <a:cubicBezTo>
                      <a:pt x="298" y="885"/>
                      <a:pt x="241" y="1026"/>
                      <a:pt x="178" y="1146"/>
                    </a:cubicBezTo>
                    <a:cubicBezTo>
                      <a:pt x="149" y="1238"/>
                      <a:pt x="1" y="1415"/>
                      <a:pt x="65" y="1500"/>
                    </a:cubicBezTo>
                    <a:cubicBezTo>
                      <a:pt x="121" y="1529"/>
                      <a:pt x="326" y="1557"/>
                      <a:pt x="383" y="1557"/>
                    </a:cubicBezTo>
                    <a:cubicBezTo>
                      <a:pt x="503" y="1592"/>
                      <a:pt x="623" y="1649"/>
                      <a:pt x="737" y="1677"/>
                    </a:cubicBezTo>
                    <a:cubicBezTo>
                      <a:pt x="885" y="1797"/>
                      <a:pt x="1126" y="1854"/>
                      <a:pt x="1303" y="1974"/>
                    </a:cubicBezTo>
                    <a:cubicBezTo>
                      <a:pt x="1508" y="2087"/>
                      <a:pt x="1713" y="2300"/>
                      <a:pt x="1918" y="2441"/>
                    </a:cubicBezTo>
                    <a:cubicBezTo>
                      <a:pt x="2328" y="2795"/>
                      <a:pt x="2746" y="3149"/>
                      <a:pt x="3184" y="3502"/>
                    </a:cubicBezTo>
                    <a:cubicBezTo>
                      <a:pt x="3310" y="3604"/>
                      <a:pt x="3457" y="3727"/>
                      <a:pt x="3624" y="3727"/>
                    </a:cubicBezTo>
                    <a:cubicBezTo>
                      <a:pt x="3654" y="3727"/>
                      <a:pt x="3684" y="3723"/>
                      <a:pt x="3715" y="3714"/>
                    </a:cubicBezTo>
                    <a:cubicBezTo>
                      <a:pt x="3920" y="3651"/>
                      <a:pt x="4012" y="3389"/>
                      <a:pt x="4040" y="3184"/>
                    </a:cubicBezTo>
                    <a:cubicBezTo>
                      <a:pt x="4097" y="2561"/>
                      <a:pt x="3863" y="2151"/>
                      <a:pt x="3453" y="1705"/>
                    </a:cubicBezTo>
                    <a:cubicBezTo>
                      <a:pt x="3128" y="1380"/>
                      <a:pt x="2717" y="1062"/>
                      <a:pt x="2477" y="616"/>
                    </a:cubicBezTo>
                    <a:cubicBezTo>
                      <a:pt x="2364" y="382"/>
                      <a:pt x="2215" y="142"/>
                      <a:pt x="1918" y="142"/>
                    </a:cubicBezTo>
                    <a:cubicBezTo>
                      <a:pt x="1769" y="142"/>
                      <a:pt x="1621" y="177"/>
                      <a:pt x="1444" y="206"/>
                    </a:cubicBezTo>
                    <a:cubicBezTo>
                      <a:pt x="1415" y="208"/>
                      <a:pt x="1386" y="210"/>
                      <a:pt x="1358" y="210"/>
                    </a:cubicBezTo>
                    <a:cubicBezTo>
                      <a:pt x="1106" y="210"/>
                      <a:pt x="890" y="102"/>
                      <a:pt x="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1"/>
              <p:cNvSpPr/>
              <p:nvPr/>
            </p:nvSpPr>
            <p:spPr>
              <a:xfrm>
                <a:off x="5612969" y="4475980"/>
                <a:ext cx="242677" cy="254284"/>
              </a:xfrm>
              <a:custGeom>
                <a:avLst/>
                <a:gdLst/>
                <a:ahLst/>
                <a:cxnLst/>
                <a:rect l="l" t="t" r="r" b="b"/>
                <a:pathLst>
                  <a:path w="6983" h="7317" extrusionOk="0">
                    <a:moveTo>
                      <a:pt x="5454" y="0"/>
                    </a:moveTo>
                    <a:cubicBezTo>
                      <a:pt x="4901" y="0"/>
                      <a:pt x="4358" y="478"/>
                      <a:pt x="4245" y="1136"/>
                    </a:cubicBezTo>
                    <a:cubicBezTo>
                      <a:pt x="4125" y="1758"/>
                      <a:pt x="4097" y="2345"/>
                      <a:pt x="4125" y="2961"/>
                    </a:cubicBezTo>
                    <a:cubicBezTo>
                      <a:pt x="4153" y="3286"/>
                      <a:pt x="4153" y="3583"/>
                      <a:pt x="4181" y="3909"/>
                    </a:cubicBezTo>
                    <a:cubicBezTo>
                      <a:pt x="4181" y="4086"/>
                      <a:pt x="4210" y="4234"/>
                      <a:pt x="4210" y="4411"/>
                    </a:cubicBezTo>
                    <a:cubicBezTo>
                      <a:pt x="4210" y="4496"/>
                      <a:pt x="4273" y="4616"/>
                      <a:pt x="4245" y="4729"/>
                    </a:cubicBezTo>
                    <a:cubicBezTo>
                      <a:pt x="4245" y="4850"/>
                      <a:pt x="4245" y="4821"/>
                      <a:pt x="4153" y="4878"/>
                    </a:cubicBezTo>
                    <a:cubicBezTo>
                      <a:pt x="4033" y="4906"/>
                      <a:pt x="3920" y="4942"/>
                      <a:pt x="3799" y="4970"/>
                    </a:cubicBezTo>
                    <a:cubicBezTo>
                      <a:pt x="3361" y="5083"/>
                      <a:pt x="2915" y="5203"/>
                      <a:pt x="2441" y="5352"/>
                    </a:cubicBezTo>
                    <a:cubicBezTo>
                      <a:pt x="2236" y="5408"/>
                      <a:pt x="2003" y="5472"/>
                      <a:pt x="1797" y="5500"/>
                    </a:cubicBezTo>
                    <a:cubicBezTo>
                      <a:pt x="1500" y="5557"/>
                      <a:pt x="1203" y="5677"/>
                      <a:pt x="913" y="5734"/>
                    </a:cubicBezTo>
                    <a:cubicBezTo>
                      <a:pt x="616" y="5790"/>
                      <a:pt x="319" y="6003"/>
                      <a:pt x="142" y="6236"/>
                    </a:cubicBezTo>
                    <a:cubicBezTo>
                      <a:pt x="29" y="6441"/>
                      <a:pt x="1" y="6710"/>
                      <a:pt x="57" y="6915"/>
                    </a:cubicBezTo>
                    <a:cubicBezTo>
                      <a:pt x="114" y="7064"/>
                      <a:pt x="177" y="7120"/>
                      <a:pt x="234" y="7149"/>
                    </a:cubicBezTo>
                    <a:cubicBezTo>
                      <a:pt x="319" y="7205"/>
                      <a:pt x="439" y="7205"/>
                      <a:pt x="588" y="7205"/>
                    </a:cubicBezTo>
                    <a:cubicBezTo>
                      <a:pt x="1134" y="7258"/>
                      <a:pt x="1816" y="7317"/>
                      <a:pt x="2525" y="7317"/>
                    </a:cubicBezTo>
                    <a:cubicBezTo>
                      <a:pt x="4186" y="7317"/>
                      <a:pt x="6001" y="6996"/>
                      <a:pt x="6601" y="5529"/>
                    </a:cubicBezTo>
                    <a:cubicBezTo>
                      <a:pt x="6926" y="4701"/>
                      <a:pt x="6983" y="3817"/>
                      <a:pt x="6955" y="2904"/>
                    </a:cubicBezTo>
                    <a:cubicBezTo>
                      <a:pt x="6926" y="2112"/>
                      <a:pt x="6806" y="1192"/>
                      <a:pt x="6332" y="520"/>
                    </a:cubicBezTo>
                    <a:cubicBezTo>
                      <a:pt x="6088" y="155"/>
                      <a:pt x="5770" y="0"/>
                      <a:pt x="5454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1"/>
              <p:cNvSpPr/>
              <p:nvPr/>
            </p:nvSpPr>
            <p:spPr>
              <a:xfrm>
                <a:off x="5585202" y="4217489"/>
                <a:ext cx="138419" cy="124900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3594" extrusionOk="0">
                    <a:moveTo>
                      <a:pt x="1872" y="0"/>
                    </a:moveTo>
                    <a:cubicBezTo>
                      <a:pt x="1778" y="0"/>
                      <a:pt x="1684" y="9"/>
                      <a:pt x="1592" y="28"/>
                    </a:cubicBezTo>
                    <a:cubicBezTo>
                      <a:pt x="1535" y="56"/>
                      <a:pt x="1507" y="56"/>
                      <a:pt x="1443" y="56"/>
                    </a:cubicBezTo>
                    <a:cubicBezTo>
                      <a:pt x="856" y="233"/>
                      <a:pt x="382" y="735"/>
                      <a:pt x="149" y="1322"/>
                    </a:cubicBezTo>
                    <a:cubicBezTo>
                      <a:pt x="0" y="1676"/>
                      <a:pt x="587" y="1648"/>
                      <a:pt x="800" y="1676"/>
                    </a:cubicBezTo>
                    <a:cubicBezTo>
                      <a:pt x="941" y="1676"/>
                      <a:pt x="1061" y="1704"/>
                      <a:pt x="1182" y="1704"/>
                    </a:cubicBezTo>
                    <a:cubicBezTo>
                      <a:pt x="1472" y="1733"/>
                      <a:pt x="1769" y="1733"/>
                      <a:pt x="2038" y="1733"/>
                    </a:cubicBezTo>
                    <a:cubicBezTo>
                      <a:pt x="2476" y="1733"/>
                      <a:pt x="2179" y="2086"/>
                      <a:pt x="2420" y="2263"/>
                    </a:cubicBezTo>
                    <a:cubicBezTo>
                      <a:pt x="2596" y="2383"/>
                      <a:pt x="2710" y="2504"/>
                      <a:pt x="2802" y="2681"/>
                    </a:cubicBezTo>
                    <a:cubicBezTo>
                      <a:pt x="2858" y="2886"/>
                      <a:pt x="2886" y="3091"/>
                      <a:pt x="3007" y="3268"/>
                    </a:cubicBezTo>
                    <a:cubicBezTo>
                      <a:pt x="3035" y="3296"/>
                      <a:pt x="3063" y="3324"/>
                      <a:pt x="3099" y="3388"/>
                    </a:cubicBezTo>
                    <a:cubicBezTo>
                      <a:pt x="3184" y="3445"/>
                      <a:pt x="3240" y="3537"/>
                      <a:pt x="3304" y="3593"/>
                    </a:cubicBezTo>
                    <a:cubicBezTo>
                      <a:pt x="3332" y="3565"/>
                      <a:pt x="3360" y="3537"/>
                      <a:pt x="3360" y="3473"/>
                    </a:cubicBezTo>
                    <a:cubicBezTo>
                      <a:pt x="3658" y="2681"/>
                      <a:pt x="3983" y="1796"/>
                      <a:pt x="3537" y="997"/>
                    </a:cubicBezTo>
                    <a:cubicBezTo>
                      <a:pt x="3228" y="434"/>
                      <a:pt x="2534" y="0"/>
                      <a:pt x="1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1"/>
              <p:cNvSpPr/>
              <p:nvPr/>
            </p:nvSpPr>
            <p:spPr>
              <a:xfrm>
                <a:off x="5453176" y="4677893"/>
                <a:ext cx="229401" cy="152007"/>
              </a:xfrm>
              <a:custGeom>
                <a:avLst/>
                <a:gdLst/>
                <a:ahLst/>
                <a:cxnLst/>
                <a:rect l="l" t="t" r="r" b="b"/>
                <a:pathLst>
                  <a:path w="6601" h="4374" extrusionOk="0">
                    <a:moveTo>
                      <a:pt x="21" y="0"/>
                    </a:moveTo>
                    <a:cubicBezTo>
                      <a:pt x="13" y="0"/>
                      <a:pt x="0" y="16"/>
                      <a:pt x="0" y="16"/>
                    </a:cubicBezTo>
                    <a:cubicBezTo>
                      <a:pt x="0" y="44"/>
                      <a:pt x="0" y="44"/>
                      <a:pt x="28" y="44"/>
                    </a:cubicBezTo>
                    <a:cubicBezTo>
                      <a:pt x="793" y="398"/>
                      <a:pt x="1500" y="957"/>
                      <a:pt x="2179" y="1459"/>
                    </a:cubicBezTo>
                    <a:cubicBezTo>
                      <a:pt x="2533" y="1749"/>
                      <a:pt x="2887" y="2018"/>
                      <a:pt x="3269" y="2280"/>
                    </a:cubicBezTo>
                    <a:cubicBezTo>
                      <a:pt x="4301" y="2959"/>
                      <a:pt x="5419" y="3461"/>
                      <a:pt x="6544" y="3963"/>
                    </a:cubicBezTo>
                    <a:cubicBezTo>
                      <a:pt x="6509" y="4020"/>
                      <a:pt x="6480" y="4084"/>
                      <a:pt x="6480" y="4140"/>
                    </a:cubicBezTo>
                    <a:cubicBezTo>
                      <a:pt x="6452" y="4197"/>
                      <a:pt x="6424" y="4260"/>
                      <a:pt x="6395" y="4317"/>
                    </a:cubicBezTo>
                    <a:cubicBezTo>
                      <a:pt x="6395" y="4345"/>
                      <a:pt x="6395" y="4345"/>
                      <a:pt x="6424" y="4345"/>
                    </a:cubicBezTo>
                    <a:lnTo>
                      <a:pt x="6424" y="4374"/>
                    </a:lnTo>
                    <a:lnTo>
                      <a:pt x="6452" y="4345"/>
                    </a:lnTo>
                    <a:cubicBezTo>
                      <a:pt x="6480" y="4289"/>
                      <a:pt x="6509" y="4197"/>
                      <a:pt x="6509" y="4140"/>
                    </a:cubicBezTo>
                    <a:cubicBezTo>
                      <a:pt x="6544" y="4084"/>
                      <a:pt x="6572" y="4020"/>
                      <a:pt x="6601" y="3963"/>
                    </a:cubicBezTo>
                    <a:lnTo>
                      <a:pt x="6601" y="3935"/>
                    </a:lnTo>
                    <a:lnTo>
                      <a:pt x="6572" y="3935"/>
                    </a:lnTo>
                    <a:cubicBezTo>
                      <a:pt x="5483" y="3433"/>
                      <a:pt x="4330" y="2902"/>
                      <a:pt x="3297" y="2223"/>
                    </a:cubicBezTo>
                    <a:cubicBezTo>
                      <a:pt x="2915" y="1990"/>
                      <a:pt x="2561" y="1692"/>
                      <a:pt x="2207" y="1431"/>
                    </a:cubicBezTo>
                    <a:cubicBezTo>
                      <a:pt x="1528" y="900"/>
                      <a:pt x="821" y="370"/>
                      <a:pt x="28" y="16"/>
                    </a:cubicBezTo>
                    <a:cubicBezTo>
                      <a:pt x="28" y="4"/>
                      <a:pt x="25" y="0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1"/>
              <p:cNvSpPr/>
              <p:nvPr/>
            </p:nvSpPr>
            <p:spPr>
              <a:xfrm>
                <a:off x="5610745" y="4321400"/>
                <a:ext cx="22659" cy="1285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70" extrusionOk="0">
                    <a:moveTo>
                      <a:pt x="616" y="0"/>
                    </a:moveTo>
                    <a:cubicBezTo>
                      <a:pt x="608" y="0"/>
                      <a:pt x="595" y="16"/>
                      <a:pt x="595" y="16"/>
                    </a:cubicBezTo>
                    <a:cubicBezTo>
                      <a:pt x="560" y="129"/>
                      <a:pt x="475" y="221"/>
                      <a:pt x="383" y="278"/>
                    </a:cubicBezTo>
                    <a:cubicBezTo>
                      <a:pt x="303" y="298"/>
                      <a:pt x="219" y="318"/>
                      <a:pt x="147" y="318"/>
                    </a:cubicBezTo>
                    <a:cubicBezTo>
                      <a:pt x="117" y="318"/>
                      <a:pt x="89" y="314"/>
                      <a:pt x="65" y="306"/>
                    </a:cubicBezTo>
                    <a:cubicBezTo>
                      <a:pt x="53" y="297"/>
                      <a:pt x="42" y="293"/>
                      <a:pt x="32" y="293"/>
                    </a:cubicBezTo>
                    <a:cubicBezTo>
                      <a:pt x="13" y="293"/>
                      <a:pt x="1" y="306"/>
                      <a:pt x="1" y="306"/>
                    </a:cubicBezTo>
                    <a:cubicBezTo>
                      <a:pt x="1" y="334"/>
                      <a:pt x="1" y="334"/>
                      <a:pt x="29" y="334"/>
                    </a:cubicBezTo>
                    <a:cubicBezTo>
                      <a:pt x="65" y="370"/>
                      <a:pt x="121" y="370"/>
                      <a:pt x="178" y="370"/>
                    </a:cubicBezTo>
                    <a:cubicBezTo>
                      <a:pt x="270" y="370"/>
                      <a:pt x="326" y="370"/>
                      <a:pt x="418" y="306"/>
                    </a:cubicBezTo>
                    <a:cubicBezTo>
                      <a:pt x="531" y="249"/>
                      <a:pt x="623" y="157"/>
                      <a:pt x="652" y="44"/>
                    </a:cubicBezTo>
                    <a:cubicBezTo>
                      <a:pt x="652" y="16"/>
                      <a:pt x="652" y="16"/>
                      <a:pt x="623" y="16"/>
                    </a:cubicBezTo>
                    <a:cubicBezTo>
                      <a:pt x="623" y="4"/>
                      <a:pt x="620" y="0"/>
                      <a:pt x="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1"/>
              <p:cNvSpPr/>
              <p:nvPr/>
            </p:nvSpPr>
            <p:spPr>
              <a:xfrm>
                <a:off x="5664091" y="4287203"/>
                <a:ext cx="35378" cy="33223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956" extrusionOk="0">
                    <a:moveTo>
                      <a:pt x="477" y="0"/>
                    </a:moveTo>
                    <a:cubicBezTo>
                      <a:pt x="274" y="0"/>
                      <a:pt x="67" y="136"/>
                      <a:pt x="1" y="377"/>
                    </a:cubicBezTo>
                    <a:lnTo>
                      <a:pt x="298" y="936"/>
                    </a:lnTo>
                    <a:cubicBezTo>
                      <a:pt x="346" y="949"/>
                      <a:pt x="392" y="955"/>
                      <a:pt x="436" y="955"/>
                    </a:cubicBezTo>
                    <a:cubicBezTo>
                      <a:pt x="796" y="955"/>
                      <a:pt x="1018" y="551"/>
                      <a:pt x="885" y="293"/>
                    </a:cubicBezTo>
                    <a:cubicBezTo>
                      <a:pt x="806" y="92"/>
                      <a:pt x="643" y="0"/>
                      <a:pt x="477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1"/>
              <p:cNvSpPr/>
              <p:nvPr/>
            </p:nvSpPr>
            <p:spPr>
              <a:xfrm>
                <a:off x="5669269" y="4294501"/>
                <a:ext cx="14283" cy="1000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88" extrusionOk="0">
                    <a:moveTo>
                      <a:pt x="271" y="0"/>
                    </a:moveTo>
                    <a:cubicBezTo>
                      <a:pt x="219" y="0"/>
                      <a:pt x="168" y="14"/>
                      <a:pt x="114" y="47"/>
                    </a:cubicBezTo>
                    <a:cubicBezTo>
                      <a:pt x="29" y="111"/>
                      <a:pt x="1" y="196"/>
                      <a:pt x="1" y="259"/>
                    </a:cubicBezTo>
                    <a:cubicBezTo>
                      <a:pt x="1" y="288"/>
                      <a:pt x="1" y="288"/>
                      <a:pt x="29" y="288"/>
                    </a:cubicBezTo>
                    <a:cubicBezTo>
                      <a:pt x="29" y="288"/>
                      <a:pt x="57" y="288"/>
                      <a:pt x="57" y="259"/>
                    </a:cubicBezTo>
                    <a:cubicBezTo>
                      <a:pt x="57" y="196"/>
                      <a:pt x="85" y="139"/>
                      <a:pt x="149" y="111"/>
                    </a:cubicBezTo>
                    <a:cubicBezTo>
                      <a:pt x="182" y="74"/>
                      <a:pt x="223" y="59"/>
                      <a:pt x="270" y="59"/>
                    </a:cubicBezTo>
                    <a:cubicBezTo>
                      <a:pt x="305" y="59"/>
                      <a:pt x="343" y="67"/>
                      <a:pt x="383" y="83"/>
                    </a:cubicBezTo>
                    <a:lnTo>
                      <a:pt x="411" y="47"/>
                    </a:lnTo>
                    <a:cubicBezTo>
                      <a:pt x="411" y="19"/>
                      <a:pt x="411" y="19"/>
                      <a:pt x="383" y="19"/>
                    </a:cubicBezTo>
                    <a:cubicBezTo>
                      <a:pt x="344" y="7"/>
                      <a:pt x="308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1"/>
              <p:cNvSpPr/>
              <p:nvPr/>
            </p:nvSpPr>
            <p:spPr>
              <a:xfrm>
                <a:off x="5746976" y="4431357"/>
                <a:ext cx="106725" cy="137446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955" extrusionOk="0">
                    <a:moveTo>
                      <a:pt x="1655" y="0"/>
                    </a:moveTo>
                    <a:lnTo>
                      <a:pt x="0" y="1507"/>
                    </a:lnTo>
                    <a:cubicBezTo>
                      <a:pt x="120" y="2009"/>
                      <a:pt x="149" y="3099"/>
                      <a:pt x="149" y="3955"/>
                    </a:cubicBezTo>
                    <a:cubicBezTo>
                      <a:pt x="474" y="3926"/>
                      <a:pt x="799" y="3863"/>
                      <a:pt x="1097" y="3806"/>
                    </a:cubicBezTo>
                    <a:cubicBezTo>
                      <a:pt x="1769" y="3686"/>
                      <a:pt x="2419" y="3481"/>
                      <a:pt x="3070" y="3219"/>
                    </a:cubicBezTo>
                    <a:cubicBezTo>
                      <a:pt x="2865" y="2009"/>
                      <a:pt x="2540" y="856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1"/>
              <p:cNvSpPr/>
              <p:nvPr/>
            </p:nvSpPr>
            <p:spPr>
              <a:xfrm>
                <a:off x="5509476" y="4735722"/>
                <a:ext cx="248828" cy="12302"/>
              </a:xfrm>
              <a:custGeom>
                <a:avLst/>
                <a:gdLst/>
                <a:ahLst/>
                <a:cxnLst/>
                <a:rect l="l" t="t" r="r" b="b"/>
                <a:pathLst>
                  <a:path w="7160" h="354" extrusionOk="0">
                    <a:moveTo>
                      <a:pt x="177" y="0"/>
                    </a:moveTo>
                    <a:cubicBezTo>
                      <a:pt x="85" y="0"/>
                      <a:pt x="0" y="57"/>
                      <a:pt x="0" y="177"/>
                    </a:cubicBezTo>
                    <a:cubicBezTo>
                      <a:pt x="0" y="262"/>
                      <a:pt x="85" y="354"/>
                      <a:pt x="177" y="354"/>
                    </a:cubicBezTo>
                    <a:lnTo>
                      <a:pt x="6983" y="354"/>
                    </a:lnTo>
                    <a:cubicBezTo>
                      <a:pt x="7075" y="354"/>
                      <a:pt x="7159" y="262"/>
                      <a:pt x="7159" y="177"/>
                    </a:cubicBezTo>
                    <a:cubicBezTo>
                      <a:pt x="7159" y="57"/>
                      <a:pt x="7075" y="0"/>
                      <a:pt x="6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1"/>
              <p:cNvSpPr/>
              <p:nvPr/>
            </p:nvSpPr>
            <p:spPr>
              <a:xfrm>
                <a:off x="5465444" y="4626042"/>
                <a:ext cx="252060" cy="112668"/>
              </a:xfrm>
              <a:custGeom>
                <a:avLst/>
                <a:gdLst/>
                <a:ahLst/>
                <a:cxnLst/>
                <a:rect l="l" t="t" r="r" b="b"/>
                <a:pathLst>
                  <a:path w="7253" h="3242" extrusionOk="0">
                    <a:moveTo>
                      <a:pt x="178" y="1"/>
                    </a:moveTo>
                    <a:cubicBezTo>
                      <a:pt x="86" y="1"/>
                      <a:pt x="1" y="93"/>
                      <a:pt x="57" y="206"/>
                    </a:cubicBezTo>
                    <a:lnTo>
                      <a:pt x="1296" y="3241"/>
                    </a:lnTo>
                    <a:lnTo>
                      <a:pt x="7252" y="3241"/>
                    </a:lnTo>
                    <a:lnTo>
                      <a:pt x="5950" y="93"/>
                    </a:lnTo>
                    <a:cubicBezTo>
                      <a:pt x="5922" y="29"/>
                      <a:pt x="5894" y="1"/>
                      <a:pt x="5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1"/>
              <p:cNvSpPr/>
              <p:nvPr/>
            </p:nvSpPr>
            <p:spPr>
              <a:xfrm>
                <a:off x="5567721" y="4671047"/>
                <a:ext cx="29783" cy="2265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2" extrusionOk="0">
                    <a:moveTo>
                      <a:pt x="326" y="64"/>
                    </a:moveTo>
                    <a:cubicBezTo>
                      <a:pt x="503" y="64"/>
                      <a:pt x="708" y="177"/>
                      <a:pt x="772" y="326"/>
                    </a:cubicBezTo>
                    <a:cubicBezTo>
                      <a:pt x="800" y="418"/>
                      <a:pt x="800" y="475"/>
                      <a:pt x="772" y="503"/>
                    </a:cubicBezTo>
                    <a:cubicBezTo>
                      <a:pt x="708" y="567"/>
                      <a:pt x="652" y="595"/>
                      <a:pt x="560" y="595"/>
                    </a:cubicBezTo>
                    <a:cubicBezTo>
                      <a:pt x="355" y="595"/>
                      <a:pt x="149" y="475"/>
                      <a:pt x="93" y="326"/>
                    </a:cubicBezTo>
                    <a:cubicBezTo>
                      <a:pt x="64" y="269"/>
                      <a:pt x="93" y="213"/>
                      <a:pt x="121" y="149"/>
                    </a:cubicBezTo>
                    <a:cubicBezTo>
                      <a:pt x="149" y="93"/>
                      <a:pt x="241" y="64"/>
                      <a:pt x="326" y="64"/>
                    </a:cubicBezTo>
                    <a:close/>
                    <a:moveTo>
                      <a:pt x="326" y="1"/>
                    </a:moveTo>
                    <a:cubicBezTo>
                      <a:pt x="206" y="1"/>
                      <a:pt x="121" y="36"/>
                      <a:pt x="64" y="121"/>
                    </a:cubicBezTo>
                    <a:cubicBezTo>
                      <a:pt x="29" y="177"/>
                      <a:pt x="1" y="269"/>
                      <a:pt x="29" y="326"/>
                    </a:cubicBezTo>
                    <a:cubicBezTo>
                      <a:pt x="121" y="503"/>
                      <a:pt x="326" y="651"/>
                      <a:pt x="560" y="651"/>
                    </a:cubicBezTo>
                    <a:cubicBezTo>
                      <a:pt x="652" y="651"/>
                      <a:pt x="772" y="623"/>
                      <a:pt x="800" y="531"/>
                    </a:cubicBezTo>
                    <a:cubicBezTo>
                      <a:pt x="857" y="475"/>
                      <a:pt x="857" y="418"/>
                      <a:pt x="829" y="326"/>
                    </a:cubicBezTo>
                    <a:cubicBezTo>
                      <a:pt x="772" y="149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1"/>
              <p:cNvSpPr/>
              <p:nvPr/>
            </p:nvSpPr>
            <p:spPr>
              <a:xfrm>
                <a:off x="5640493" y="4353650"/>
                <a:ext cx="18488" cy="1748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03" extrusionOk="0">
                    <a:moveTo>
                      <a:pt x="531" y="1"/>
                    </a:moveTo>
                    <a:cubicBezTo>
                      <a:pt x="383" y="85"/>
                      <a:pt x="178" y="149"/>
                      <a:pt x="1" y="149"/>
                    </a:cubicBezTo>
                    <a:lnTo>
                      <a:pt x="1" y="503"/>
                    </a:lnTo>
                    <a:cubicBezTo>
                      <a:pt x="234" y="411"/>
                      <a:pt x="447" y="234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1"/>
              <p:cNvSpPr/>
              <p:nvPr/>
            </p:nvSpPr>
            <p:spPr>
              <a:xfrm>
                <a:off x="5257971" y="4238828"/>
                <a:ext cx="103041" cy="82224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366" extrusionOk="0">
                    <a:moveTo>
                      <a:pt x="1160" y="1"/>
                    </a:moveTo>
                    <a:cubicBezTo>
                      <a:pt x="1132" y="1"/>
                      <a:pt x="1047" y="29"/>
                      <a:pt x="1104" y="57"/>
                    </a:cubicBezTo>
                    <a:cubicBezTo>
                      <a:pt x="1132" y="93"/>
                      <a:pt x="1160" y="121"/>
                      <a:pt x="1224" y="149"/>
                    </a:cubicBezTo>
                    <a:cubicBezTo>
                      <a:pt x="1252" y="149"/>
                      <a:pt x="1281" y="178"/>
                      <a:pt x="1309" y="206"/>
                    </a:cubicBezTo>
                    <a:cubicBezTo>
                      <a:pt x="1401" y="298"/>
                      <a:pt x="1486" y="355"/>
                      <a:pt x="1549" y="447"/>
                    </a:cubicBezTo>
                    <a:cubicBezTo>
                      <a:pt x="1634" y="560"/>
                      <a:pt x="1663" y="708"/>
                      <a:pt x="1726" y="829"/>
                    </a:cubicBezTo>
                    <a:cubicBezTo>
                      <a:pt x="1755" y="1034"/>
                      <a:pt x="1726" y="1295"/>
                      <a:pt x="1457" y="1295"/>
                    </a:cubicBezTo>
                    <a:cubicBezTo>
                      <a:pt x="1443" y="1298"/>
                      <a:pt x="1429" y="1299"/>
                      <a:pt x="1415" y="1299"/>
                    </a:cubicBezTo>
                    <a:cubicBezTo>
                      <a:pt x="1192" y="1299"/>
                      <a:pt x="944" y="1051"/>
                      <a:pt x="778" y="885"/>
                    </a:cubicBezTo>
                    <a:cubicBezTo>
                      <a:pt x="665" y="765"/>
                      <a:pt x="517" y="588"/>
                      <a:pt x="340" y="503"/>
                    </a:cubicBezTo>
                    <a:cubicBezTo>
                      <a:pt x="317" y="496"/>
                      <a:pt x="294" y="492"/>
                      <a:pt x="272" y="492"/>
                    </a:cubicBezTo>
                    <a:cubicBezTo>
                      <a:pt x="122" y="492"/>
                      <a:pt x="1" y="646"/>
                      <a:pt x="99" y="800"/>
                    </a:cubicBezTo>
                    <a:cubicBezTo>
                      <a:pt x="163" y="857"/>
                      <a:pt x="219" y="913"/>
                      <a:pt x="276" y="1005"/>
                    </a:cubicBezTo>
                    <a:cubicBezTo>
                      <a:pt x="311" y="1034"/>
                      <a:pt x="340" y="1119"/>
                      <a:pt x="368" y="1182"/>
                    </a:cubicBezTo>
                    <a:cubicBezTo>
                      <a:pt x="488" y="1416"/>
                      <a:pt x="630" y="1649"/>
                      <a:pt x="807" y="1861"/>
                    </a:cubicBezTo>
                    <a:cubicBezTo>
                      <a:pt x="1132" y="2215"/>
                      <a:pt x="1514" y="2272"/>
                      <a:pt x="1960" y="2357"/>
                    </a:cubicBezTo>
                    <a:cubicBezTo>
                      <a:pt x="2011" y="2363"/>
                      <a:pt x="2061" y="2366"/>
                      <a:pt x="2110" y="2366"/>
                    </a:cubicBezTo>
                    <a:cubicBezTo>
                      <a:pt x="2345" y="2366"/>
                      <a:pt x="2554" y="2293"/>
                      <a:pt x="2724" y="2123"/>
                    </a:cubicBezTo>
                    <a:cubicBezTo>
                      <a:pt x="2752" y="2123"/>
                      <a:pt x="2752" y="2095"/>
                      <a:pt x="2787" y="2095"/>
                    </a:cubicBezTo>
                    <a:cubicBezTo>
                      <a:pt x="2844" y="2038"/>
                      <a:pt x="2901" y="1975"/>
                      <a:pt x="2929" y="1890"/>
                    </a:cubicBezTo>
                    <a:cubicBezTo>
                      <a:pt x="2964" y="1798"/>
                      <a:pt x="2964" y="1685"/>
                      <a:pt x="2964" y="1593"/>
                    </a:cubicBezTo>
                    <a:cubicBezTo>
                      <a:pt x="2964" y="1387"/>
                      <a:pt x="2929" y="1182"/>
                      <a:pt x="2872" y="1005"/>
                    </a:cubicBezTo>
                    <a:cubicBezTo>
                      <a:pt x="2844" y="913"/>
                      <a:pt x="2787" y="829"/>
                      <a:pt x="2724" y="737"/>
                    </a:cubicBezTo>
                    <a:cubicBezTo>
                      <a:pt x="2695" y="652"/>
                      <a:pt x="2639" y="560"/>
                      <a:pt x="2547" y="503"/>
                    </a:cubicBezTo>
                    <a:cubicBezTo>
                      <a:pt x="2462" y="411"/>
                      <a:pt x="2370" y="355"/>
                      <a:pt x="2257" y="270"/>
                    </a:cubicBezTo>
                    <a:cubicBezTo>
                      <a:pt x="2193" y="234"/>
                      <a:pt x="2165" y="206"/>
                      <a:pt x="2108" y="178"/>
                    </a:cubicBezTo>
                    <a:cubicBezTo>
                      <a:pt x="2045" y="149"/>
                      <a:pt x="1988" y="121"/>
                      <a:pt x="1931" y="93"/>
                    </a:cubicBezTo>
                    <a:cubicBezTo>
                      <a:pt x="1811" y="57"/>
                      <a:pt x="1663" y="29"/>
                      <a:pt x="1514" y="29"/>
                    </a:cubicBezTo>
                    <a:cubicBezTo>
                      <a:pt x="1401" y="1"/>
                      <a:pt x="1281" y="1"/>
                      <a:pt x="1160" y="1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1"/>
              <p:cNvSpPr/>
              <p:nvPr/>
            </p:nvSpPr>
            <p:spPr>
              <a:xfrm>
                <a:off x="5244174" y="4208662"/>
                <a:ext cx="8167" cy="23076"/>
              </a:xfrm>
              <a:custGeom>
                <a:avLst/>
                <a:gdLst/>
                <a:ahLst/>
                <a:cxnLst/>
                <a:rect l="l" t="t" r="r" b="b"/>
                <a:pathLst>
                  <a:path w="235" h="664" extrusionOk="0">
                    <a:moveTo>
                      <a:pt x="152" y="0"/>
                    </a:moveTo>
                    <a:cubicBezTo>
                      <a:pt x="146" y="0"/>
                      <a:pt x="142" y="3"/>
                      <a:pt x="142" y="13"/>
                    </a:cubicBezTo>
                    <a:cubicBezTo>
                      <a:pt x="114" y="13"/>
                      <a:pt x="114" y="13"/>
                      <a:pt x="114" y="41"/>
                    </a:cubicBezTo>
                    <a:cubicBezTo>
                      <a:pt x="178" y="218"/>
                      <a:pt x="114" y="459"/>
                      <a:pt x="1" y="635"/>
                    </a:cubicBezTo>
                    <a:lnTo>
                      <a:pt x="1" y="664"/>
                    </a:lnTo>
                    <a:lnTo>
                      <a:pt x="58" y="664"/>
                    </a:lnTo>
                    <a:cubicBezTo>
                      <a:pt x="178" y="487"/>
                      <a:pt x="234" y="253"/>
                      <a:pt x="178" y="13"/>
                    </a:cubicBezTo>
                    <a:cubicBezTo>
                      <a:pt x="178" y="13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1"/>
              <p:cNvSpPr/>
              <p:nvPr/>
            </p:nvSpPr>
            <p:spPr>
              <a:xfrm>
                <a:off x="5234860" y="4234657"/>
                <a:ext cx="7159" cy="5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50" extrusionOk="0">
                    <a:moveTo>
                      <a:pt x="149" y="1"/>
                    </a:moveTo>
                    <a:cubicBezTo>
                      <a:pt x="120" y="64"/>
                      <a:pt x="92" y="64"/>
                      <a:pt x="28" y="93"/>
                    </a:cubicBezTo>
                    <a:lnTo>
                      <a:pt x="0" y="121"/>
                    </a:lnTo>
                    <a:lnTo>
                      <a:pt x="28" y="149"/>
                    </a:lnTo>
                    <a:lnTo>
                      <a:pt x="57" y="149"/>
                    </a:lnTo>
                    <a:cubicBezTo>
                      <a:pt x="120" y="121"/>
                      <a:pt x="149" y="93"/>
                      <a:pt x="177" y="64"/>
                    </a:cubicBezTo>
                    <a:cubicBezTo>
                      <a:pt x="205" y="36"/>
                      <a:pt x="205" y="36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1"/>
              <p:cNvSpPr/>
              <p:nvPr/>
            </p:nvSpPr>
            <p:spPr>
              <a:xfrm>
                <a:off x="5389475" y="4458152"/>
                <a:ext cx="8410" cy="8132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4" extrusionOk="0">
                    <a:moveTo>
                      <a:pt x="1" y="0"/>
                    </a:moveTo>
                    <a:cubicBezTo>
                      <a:pt x="1" y="57"/>
                      <a:pt x="1" y="113"/>
                      <a:pt x="65" y="177"/>
                    </a:cubicBezTo>
                    <a:cubicBezTo>
                      <a:pt x="93" y="205"/>
                      <a:pt x="149" y="234"/>
                      <a:pt x="178" y="234"/>
                    </a:cubicBezTo>
                    <a:lnTo>
                      <a:pt x="206" y="234"/>
                    </a:lnTo>
                    <a:cubicBezTo>
                      <a:pt x="206" y="234"/>
                      <a:pt x="241" y="234"/>
                      <a:pt x="241" y="205"/>
                    </a:cubicBezTo>
                    <a:cubicBezTo>
                      <a:pt x="241" y="177"/>
                      <a:pt x="206" y="177"/>
                      <a:pt x="206" y="177"/>
                    </a:cubicBezTo>
                    <a:cubicBezTo>
                      <a:pt x="149" y="177"/>
                      <a:pt x="121" y="177"/>
                      <a:pt x="93" y="149"/>
                    </a:cubicBezTo>
                    <a:cubicBezTo>
                      <a:pt x="65" y="85"/>
                      <a:pt x="65" y="57"/>
                      <a:pt x="65" y="28"/>
                    </a:cubicBezTo>
                    <a:cubicBezTo>
                      <a:pt x="65" y="0"/>
                      <a:pt x="65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1"/>
              <p:cNvSpPr/>
              <p:nvPr/>
            </p:nvSpPr>
            <p:spPr>
              <a:xfrm>
                <a:off x="5690676" y="4886583"/>
                <a:ext cx="37880" cy="34544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994" extrusionOk="0">
                    <a:moveTo>
                      <a:pt x="513" y="0"/>
                    </a:moveTo>
                    <a:cubicBezTo>
                      <a:pt x="485" y="0"/>
                      <a:pt x="454" y="9"/>
                      <a:pt x="417" y="24"/>
                    </a:cubicBezTo>
                    <a:cubicBezTo>
                      <a:pt x="241" y="81"/>
                      <a:pt x="92" y="229"/>
                      <a:pt x="0" y="406"/>
                    </a:cubicBezTo>
                    <a:cubicBezTo>
                      <a:pt x="0" y="434"/>
                      <a:pt x="0" y="491"/>
                      <a:pt x="28" y="491"/>
                    </a:cubicBezTo>
                    <a:cubicBezTo>
                      <a:pt x="64" y="491"/>
                      <a:pt x="92" y="491"/>
                      <a:pt x="120" y="463"/>
                    </a:cubicBezTo>
                    <a:cubicBezTo>
                      <a:pt x="177" y="314"/>
                      <a:pt x="297" y="201"/>
                      <a:pt x="474" y="137"/>
                    </a:cubicBezTo>
                    <a:cubicBezTo>
                      <a:pt x="488" y="123"/>
                      <a:pt x="502" y="116"/>
                      <a:pt x="513" y="116"/>
                    </a:cubicBezTo>
                    <a:cubicBezTo>
                      <a:pt x="524" y="116"/>
                      <a:pt x="531" y="123"/>
                      <a:pt x="531" y="137"/>
                    </a:cubicBezTo>
                    <a:cubicBezTo>
                      <a:pt x="531" y="137"/>
                      <a:pt x="531" y="166"/>
                      <a:pt x="474" y="229"/>
                    </a:cubicBezTo>
                    <a:cubicBezTo>
                      <a:pt x="417" y="342"/>
                      <a:pt x="354" y="463"/>
                      <a:pt x="325" y="583"/>
                    </a:cubicBezTo>
                    <a:cubicBezTo>
                      <a:pt x="325" y="611"/>
                      <a:pt x="297" y="696"/>
                      <a:pt x="354" y="760"/>
                    </a:cubicBezTo>
                    <a:cubicBezTo>
                      <a:pt x="391" y="793"/>
                      <a:pt x="436" y="807"/>
                      <a:pt x="478" y="807"/>
                    </a:cubicBezTo>
                    <a:cubicBezTo>
                      <a:pt x="507" y="807"/>
                      <a:pt x="535" y="800"/>
                      <a:pt x="559" y="788"/>
                    </a:cubicBezTo>
                    <a:cubicBezTo>
                      <a:pt x="594" y="760"/>
                      <a:pt x="623" y="731"/>
                      <a:pt x="651" y="696"/>
                    </a:cubicBezTo>
                    <a:lnTo>
                      <a:pt x="679" y="668"/>
                    </a:lnTo>
                    <a:cubicBezTo>
                      <a:pt x="735" y="583"/>
                      <a:pt x="855" y="520"/>
                      <a:pt x="946" y="491"/>
                    </a:cubicBezTo>
                    <a:lnTo>
                      <a:pt x="946" y="491"/>
                    </a:lnTo>
                    <a:cubicBezTo>
                      <a:pt x="944" y="507"/>
                      <a:pt x="935" y="519"/>
                      <a:pt x="913" y="519"/>
                    </a:cubicBezTo>
                    <a:cubicBezTo>
                      <a:pt x="828" y="640"/>
                      <a:pt x="799" y="788"/>
                      <a:pt x="799" y="937"/>
                    </a:cubicBezTo>
                    <a:cubicBezTo>
                      <a:pt x="799" y="965"/>
                      <a:pt x="828" y="993"/>
                      <a:pt x="856" y="993"/>
                    </a:cubicBezTo>
                    <a:cubicBezTo>
                      <a:pt x="913" y="993"/>
                      <a:pt x="913" y="965"/>
                      <a:pt x="913" y="937"/>
                    </a:cubicBezTo>
                    <a:cubicBezTo>
                      <a:pt x="913" y="816"/>
                      <a:pt x="948" y="696"/>
                      <a:pt x="1005" y="611"/>
                    </a:cubicBezTo>
                    <a:cubicBezTo>
                      <a:pt x="1033" y="583"/>
                      <a:pt x="1089" y="491"/>
                      <a:pt x="1061" y="434"/>
                    </a:cubicBezTo>
                    <a:cubicBezTo>
                      <a:pt x="1061" y="406"/>
                      <a:pt x="1033" y="378"/>
                      <a:pt x="1005" y="342"/>
                    </a:cubicBezTo>
                    <a:cubicBezTo>
                      <a:pt x="948" y="342"/>
                      <a:pt x="913" y="378"/>
                      <a:pt x="884" y="378"/>
                    </a:cubicBezTo>
                    <a:cubicBezTo>
                      <a:pt x="771" y="434"/>
                      <a:pt x="679" y="491"/>
                      <a:pt x="594" y="611"/>
                    </a:cubicBezTo>
                    <a:lnTo>
                      <a:pt x="559" y="611"/>
                    </a:lnTo>
                    <a:cubicBezTo>
                      <a:pt x="559" y="640"/>
                      <a:pt x="531" y="668"/>
                      <a:pt x="502" y="668"/>
                    </a:cubicBezTo>
                    <a:cubicBezTo>
                      <a:pt x="474" y="696"/>
                      <a:pt x="446" y="696"/>
                      <a:pt x="446" y="696"/>
                    </a:cubicBezTo>
                    <a:cubicBezTo>
                      <a:pt x="446" y="668"/>
                      <a:pt x="417" y="668"/>
                      <a:pt x="446" y="611"/>
                    </a:cubicBezTo>
                    <a:cubicBezTo>
                      <a:pt x="474" y="491"/>
                      <a:pt x="502" y="378"/>
                      <a:pt x="594" y="286"/>
                    </a:cubicBezTo>
                    <a:cubicBezTo>
                      <a:pt x="651" y="201"/>
                      <a:pt x="679" y="109"/>
                      <a:pt x="623" y="52"/>
                    </a:cubicBezTo>
                    <a:cubicBezTo>
                      <a:pt x="586" y="16"/>
                      <a:pt x="552" y="0"/>
                      <a:pt x="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1"/>
              <p:cNvSpPr/>
              <p:nvPr/>
            </p:nvSpPr>
            <p:spPr>
              <a:xfrm>
                <a:off x="5530849" y="4869311"/>
                <a:ext cx="39131" cy="3141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04" extrusionOk="0">
                    <a:moveTo>
                      <a:pt x="818" y="0"/>
                    </a:moveTo>
                    <a:cubicBezTo>
                      <a:pt x="783" y="0"/>
                      <a:pt x="746" y="7"/>
                      <a:pt x="708" y="19"/>
                    </a:cubicBezTo>
                    <a:cubicBezTo>
                      <a:pt x="652" y="47"/>
                      <a:pt x="595" y="104"/>
                      <a:pt x="595" y="167"/>
                    </a:cubicBezTo>
                    <a:cubicBezTo>
                      <a:pt x="595" y="196"/>
                      <a:pt x="623" y="224"/>
                      <a:pt x="623" y="252"/>
                    </a:cubicBezTo>
                    <a:lnTo>
                      <a:pt x="623" y="309"/>
                    </a:lnTo>
                    <a:cubicBezTo>
                      <a:pt x="652" y="344"/>
                      <a:pt x="623" y="401"/>
                      <a:pt x="595" y="429"/>
                    </a:cubicBezTo>
                    <a:cubicBezTo>
                      <a:pt x="560" y="429"/>
                      <a:pt x="531" y="429"/>
                      <a:pt x="503" y="401"/>
                    </a:cubicBezTo>
                    <a:cubicBezTo>
                      <a:pt x="475" y="401"/>
                      <a:pt x="475" y="372"/>
                      <a:pt x="475" y="309"/>
                    </a:cubicBezTo>
                    <a:cubicBezTo>
                      <a:pt x="475" y="281"/>
                      <a:pt x="475" y="224"/>
                      <a:pt x="418" y="167"/>
                    </a:cubicBezTo>
                    <a:cubicBezTo>
                      <a:pt x="383" y="132"/>
                      <a:pt x="326" y="104"/>
                      <a:pt x="270" y="104"/>
                    </a:cubicBezTo>
                    <a:cubicBezTo>
                      <a:pt x="206" y="132"/>
                      <a:pt x="121" y="167"/>
                      <a:pt x="93" y="252"/>
                    </a:cubicBezTo>
                    <a:cubicBezTo>
                      <a:pt x="64" y="344"/>
                      <a:pt x="64" y="429"/>
                      <a:pt x="64" y="521"/>
                    </a:cubicBezTo>
                    <a:lnTo>
                      <a:pt x="93" y="578"/>
                    </a:lnTo>
                    <a:cubicBezTo>
                      <a:pt x="93" y="663"/>
                      <a:pt x="64" y="754"/>
                      <a:pt x="29" y="783"/>
                    </a:cubicBezTo>
                    <a:cubicBezTo>
                      <a:pt x="1" y="811"/>
                      <a:pt x="1" y="839"/>
                      <a:pt x="29" y="875"/>
                    </a:cubicBezTo>
                    <a:cubicBezTo>
                      <a:pt x="29" y="903"/>
                      <a:pt x="64" y="903"/>
                      <a:pt x="64" y="903"/>
                    </a:cubicBezTo>
                    <a:cubicBezTo>
                      <a:pt x="93" y="903"/>
                      <a:pt x="93" y="903"/>
                      <a:pt x="121" y="875"/>
                    </a:cubicBezTo>
                    <a:cubicBezTo>
                      <a:pt x="178" y="811"/>
                      <a:pt x="206" y="698"/>
                      <a:pt x="206" y="549"/>
                    </a:cubicBezTo>
                    <a:lnTo>
                      <a:pt x="178" y="521"/>
                    </a:lnTo>
                    <a:cubicBezTo>
                      <a:pt x="178" y="429"/>
                      <a:pt x="178" y="372"/>
                      <a:pt x="206" y="281"/>
                    </a:cubicBezTo>
                    <a:cubicBezTo>
                      <a:pt x="206" y="252"/>
                      <a:pt x="241" y="224"/>
                      <a:pt x="298" y="224"/>
                    </a:cubicBezTo>
                    <a:cubicBezTo>
                      <a:pt x="326" y="224"/>
                      <a:pt x="326" y="224"/>
                      <a:pt x="326" y="252"/>
                    </a:cubicBezTo>
                    <a:cubicBezTo>
                      <a:pt x="354" y="252"/>
                      <a:pt x="354" y="281"/>
                      <a:pt x="354" y="344"/>
                    </a:cubicBezTo>
                    <a:cubicBezTo>
                      <a:pt x="354" y="372"/>
                      <a:pt x="383" y="429"/>
                      <a:pt x="418" y="486"/>
                    </a:cubicBezTo>
                    <a:cubicBezTo>
                      <a:pt x="453" y="526"/>
                      <a:pt x="514" y="552"/>
                      <a:pt x="575" y="552"/>
                    </a:cubicBezTo>
                    <a:cubicBezTo>
                      <a:pt x="611" y="552"/>
                      <a:pt x="648" y="542"/>
                      <a:pt x="680" y="521"/>
                    </a:cubicBezTo>
                    <a:cubicBezTo>
                      <a:pt x="736" y="457"/>
                      <a:pt x="772" y="372"/>
                      <a:pt x="736" y="281"/>
                    </a:cubicBezTo>
                    <a:lnTo>
                      <a:pt x="736" y="224"/>
                    </a:lnTo>
                    <a:cubicBezTo>
                      <a:pt x="708" y="196"/>
                      <a:pt x="708" y="196"/>
                      <a:pt x="708" y="167"/>
                    </a:cubicBezTo>
                    <a:cubicBezTo>
                      <a:pt x="708" y="132"/>
                      <a:pt x="736" y="132"/>
                      <a:pt x="772" y="104"/>
                    </a:cubicBezTo>
                    <a:cubicBezTo>
                      <a:pt x="800" y="104"/>
                      <a:pt x="857" y="104"/>
                      <a:pt x="885" y="132"/>
                    </a:cubicBezTo>
                    <a:cubicBezTo>
                      <a:pt x="949" y="196"/>
                      <a:pt x="977" y="281"/>
                      <a:pt x="977" y="401"/>
                    </a:cubicBezTo>
                    <a:cubicBezTo>
                      <a:pt x="997" y="421"/>
                      <a:pt x="1017" y="441"/>
                      <a:pt x="1037" y="441"/>
                    </a:cubicBezTo>
                    <a:cubicBezTo>
                      <a:pt x="1045" y="441"/>
                      <a:pt x="1054" y="437"/>
                      <a:pt x="1062" y="429"/>
                    </a:cubicBezTo>
                    <a:cubicBezTo>
                      <a:pt x="1090" y="429"/>
                      <a:pt x="1125" y="401"/>
                      <a:pt x="1090" y="372"/>
                    </a:cubicBezTo>
                    <a:cubicBezTo>
                      <a:pt x="1090" y="281"/>
                      <a:pt x="1062" y="132"/>
                      <a:pt x="949" y="47"/>
                    </a:cubicBezTo>
                    <a:cubicBezTo>
                      <a:pt x="911" y="14"/>
                      <a:pt x="867" y="0"/>
                      <a:pt x="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1"/>
              <p:cNvSpPr/>
              <p:nvPr/>
            </p:nvSpPr>
            <p:spPr>
              <a:xfrm>
                <a:off x="5816794" y="4543192"/>
                <a:ext cx="36907" cy="1848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532" extrusionOk="0">
                    <a:moveTo>
                      <a:pt x="998" y="1"/>
                    </a:moveTo>
                    <a:cubicBezTo>
                      <a:pt x="969" y="29"/>
                      <a:pt x="913" y="58"/>
                      <a:pt x="884" y="86"/>
                    </a:cubicBezTo>
                    <a:cubicBezTo>
                      <a:pt x="821" y="114"/>
                      <a:pt x="764" y="142"/>
                      <a:pt x="708" y="142"/>
                    </a:cubicBezTo>
                    <a:cubicBezTo>
                      <a:pt x="531" y="206"/>
                      <a:pt x="354" y="263"/>
                      <a:pt x="205" y="291"/>
                    </a:cubicBezTo>
                    <a:cubicBezTo>
                      <a:pt x="113" y="319"/>
                      <a:pt x="57" y="355"/>
                      <a:pt x="0" y="383"/>
                    </a:cubicBezTo>
                    <a:cubicBezTo>
                      <a:pt x="79" y="363"/>
                      <a:pt x="176" y="340"/>
                      <a:pt x="259" y="340"/>
                    </a:cubicBezTo>
                    <a:cubicBezTo>
                      <a:pt x="294" y="340"/>
                      <a:pt x="326" y="344"/>
                      <a:pt x="354" y="355"/>
                    </a:cubicBezTo>
                    <a:cubicBezTo>
                      <a:pt x="410" y="383"/>
                      <a:pt x="439" y="383"/>
                      <a:pt x="467" y="411"/>
                    </a:cubicBezTo>
                    <a:cubicBezTo>
                      <a:pt x="531" y="411"/>
                      <a:pt x="559" y="411"/>
                      <a:pt x="587" y="383"/>
                    </a:cubicBezTo>
                    <a:cubicBezTo>
                      <a:pt x="616" y="383"/>
                      <a:pt x="616" y="355"/>
                      <a:pt x="644" y="355"/>
                    </a:cubicBezTo>
                    <a:cubicBezTo>
                      <a:pt x="656" y="343"/>
                      <a:pt x="667" y="339"/>
                      <a:pt x="678" y="339"/>
                    </a:cubicBezTo>
                    <a:cubicBezTo>
                      <a:pt x="701" y="339"/>
                      <a:pt x="726" y="355"/>
                      <a:pt x="764" y="355"/>
                    </a:cubicBezTo>
                    <a:lnTo>
                      <a:pt x="856" y="440"/>
                    </a:lnTo>
                    <a:cubicBezTo>
                      <a:pt x="884" y="496"/>
                      <a:pt x="913" y="496"/>
                      <a:pt x="941" y="532"/>
                    </a:cubicBezTo>
                    <a:cubicBezTo>
                      <a:pt x="1033" y="532"/>
                      <a:pt x="1061" y="411"/>
                      <a:pt x="1061" y="411"/>
                    </a:cubicBezTo>
                    <a:cubicBezTo>
                      <a:pt x="1061" y="383"/>
                      <a:pt x="1033" y="142"/>
                      <a:pt x="1033" y="114"/>
                    </a:cubicBezTo>
                    <a:cubicBezTo>
                      <a:pt x="998" y="58"/>
                      <a:pt x="998" y="58"/>
                      <a:pt x="9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1"/>
              <p:cNvSpPr/>
              <p:nvPr/>
            </p:nvSpPr>
            <p:spPr>
              <a:xfrm>
                <a:off x="5920287" y="4713619"/>
                <a:ext cx="32737" cy="50183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444" extrusionOk="0">
                    <a:moveTo>
                      <a:pt x="620" y="1"/>
                    </a:moveTo>
                    <a:cubicBezTo>
                      <a:pt x="529" y="1"/>
                      <a:pt x="436" y="52"/>
                      <a:pt x="382" y="162"/>
                    </a:cubicBezTo>
                    <a:cubicBezTo>
                      <a:pt x="319" y="282"/>
                      <a:pt x="354" y="431"/>
                      <a:pt x="291" y="580"/>
                    </a:cubicBezTo>
                    <a:cubicBezTo>
                      <a:pt x="234" y="664"/>
                      <a:pt x="142" y="721"/>
                      <a:pt x="85" y="813"/>
                    </a:cubicBezTo>
                    <a:cubicBezTo>
                      <a:pt x="0" y="962"/>
                      <a:pt x="0" y="1138"/>
                      <a:pt x="85" y="1287"/>
                    </a:cubicBezTo>
                    <a:cubicBezTo>
                      <a:pt x="148" y="1383"/>
                      <a:pt x="249" y="1443"/>
                      <a:pt x="352" y="1443"/>
                    </a:cubicBezTo>
                    <a:cubicBezTo>
                      <a:pt x="401" y="1443"/>
                      <a:pt x="450" y="1430"/>
                      <a:pt x="496" y="1400"/>
                    </a:cubicBezTo>
                    <a:cubicBezTo>
                      <a:pt x="616" y="1344"/>
                      <a:pt x="708" y="1223"/>
                      <a:pt x="736" y="1110"/>
                    </a:cubicBezTo>
                    <a:cubicBezTo>
                      <a:pt x="821" y="841"/>
                      <a:pt x="941" y="459"/>
                      <a:pt x="849" y="190"/>
                    </a:cubicBezTo>
                    <a:cubicBezTo>
                      <a:pt x="819" y="67"/>
                      <a:pt x="722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1"/>
              <p:cNvSpPr/>
              <p:nvPr/>
            </p:nvSpPr>
            <p:spPr>
              <a:xfrm>
                <a:off x="5339327" y="4680847"/>
                <a:ext cx="28810" cy="5046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1452" extrusionOk="0">
                    <a:moveTo>
                      <a:pt x="325" y="1"/>
                    </a:moveTo>
                    <a:cubicBezTo>
                      <a:pt x="294" y="1"/>
                      <a:pt x="263" y="5"/>
                      <a:pt x="234" y="16"/>
                    </a:cubicBezTo>
                    <a:cubicBezTo>
                      <a:pt x="206" y="16"/>
                      <a:pt x="149" y="72"/>
                      <a:pt x="121" y="108"/>
                    </a:cubicBezTo>
                    <a:cubicBezTo>
                      <a:pt x="93" y="164"/>
                      <a:pt x="57" y="221"/>
                      <a:pt x="57" y="285"/>
                    </a:cubicBezTo>
                    <a:cubicBezTo>
                      <a:pt x="1" y="546"/>
                      <a:pt x="93" y="751"/>
                      <a:pt x="121" y="1020"/>
                    </a:cubicBezTo>
                    <a:cubicBezTo>
                      <a:pt x="149" y="1169"/>
                      <a:pt x="178" y="1310"/>
                      <a:pt x="326" y="1402"/>
                    </a:cubicBezTo>
                    <a:cubicBezTo>
                      <a:pt x="374" y="1436"/>
                      <a:pt x="424" y="1452"/>
                      <a:pt x="476" y="1452"/>
                    </a:cubicBezTo>
                    <a:cubicBezTo>
                      <a:pt x="555" y="1452"/>
                      <a:pt x="635" y="1414"/>
                      <a:pt x="708" y="1346"/>
                    </a:cubicBezTo>
                    <a:cubicBezTo>
                      <a:pt x="800" y="1225"/>
                      <a:pt x="828" y="1077"/>
                      <a:pt x="765" y="928"/>
                    </a:cubicBezTo>
                    <a:cubicBezTo>
                      <a:pt x="736" y="843"/>
                      <a:pt x="680" y="751"/>
                      <a:pt x="680" y="667"/>
                    </a:cubicBezTo>
                    <a:cubicBezTo>
                      <a:pt x="680" y="603"/>
                      <a:pt x="736" y="518"/>
                      <a:pt x="736" y="461"/>
                    </a:cubicBezTo>
                    <a:cubicBezTo>
                      <a:pt x="792" y="250"/>
                      <a:pt x="548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1"/>
              <p:cNvSpPr/>
              <p:nvPr/>
            </p:nvSpPr>
            <p:spPr>
              <a:xfrm>
                <a:off x="5823918" y="4660969"/>
                <a:ext cx="15256" cy="2561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737" extrusionOk="0">
                    <a:moveTo>
                      <a:pt x="411" y="1"/>
                    </a:moveTo>
                    <a:lnTo>
                      <a:pt x="382" y="29"/>
                    </a:lnTo>
                    <a:cubicBezTo>
                      <a:pt x="297" y="291"/>
                      <a:pt x="177" y="503"/>
                      <a:pt x="0" y="680"/>
                    </a:cubicBezTo>
                    <a:lnTo>
                      <a:pt x="0" y="736"/>
                    </a:lnTo>
                    <a:lnTo>
                      <a:pt x="29" y="736"/>
                    </a:lnTo>
                    <a:cubicBezTo>
                      <a:pt x="234" y="531"/>
                      <a:pt x="354" y="291"/>
                      <a:pt x="439" y="57"/>
                    </a:cubicBezTo>
                    <a:cubicBezTo>
                      <a:pt x="439" y="29"/>
                      <a:pt x="439" y="29"/>
                      <a:pt x="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1"/>
              <p:cNvSpPr/>
              <p:nvPr/>
            </p:nvSpPr>
            <p:spPr>
              <a:xfrm>
                <a:off x="5811616" y="4689501"/>
                <a:ext cx="9140" cy="7402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13" extrusionOk="0">
                    <a:moveTo>
                      <a:pt x="206" y="0"/>
                    </a:moveTo>
                    <a:lnTo>
                      <a:pt x="29" y="149"/>
                    </a:lnTo>
                    <a:cubicBezTo>
                      <a:pt x="1" y="149"/>
                      <a:pt x="1" y="177"/>
                      <a:pt x="29" y="177"/>
                    </a:cubicBezTo>
                    <a:lnTo>
                      <a:pt x="29" y="212"/>
                    </a:lnTo>
                    <a:lnTo>
                      <a:pt x="57" y="212"/>
                    </a:lnTo>
                    <a:lnTo>
                      <a:pt x="262" y="3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1"/>
              <p:cNvSpPr/>
              <p:nvPr/>
            </p:nvSpPr>
            <p:spPr>
              <a:xfrm>
                <a:off x="5817767" y="4679422"/>
                <a:ext cx="6186" cy="6151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7" extrusionOk="0">
                    <a:moveTo>
                      <a:pt x="121" y="0"/>
                    </a:moveTo>
                    <a:lnTo>
                      <a:pt x="0" y="113"/>
                    </a:lnTo>
                    <a:lnTo>
                      <a:pt x="0" y="149"/>
                    </a:lnTo>
                    <a:cubicBezTo>
                      <a:pt x="0" y="177"/>
                      <a:pt x="29" y="177"/>
                      <a:pt x="29" y="177"/>
                    </a:cubicBezTo>
                    <a:lnTo>
                      <a:pt x="29" y="149"/>
                    </a:lnTo>
                    <a:lnTo>
                      <a:pt x="149" y="57"/>
                    </a:lnTo>
                    <a:cubicBezTo>
                      <a:pt x="177" y="28"/>
                      <a:pt x="177" y="28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1"/>
              <p:cNvSpPr/>
              <p:nvPr/>
            </p:nvSpPr>
            <p:spPr>
              <a:xfrm>
                <a:off x="5822945" y="4538604"/>
                <a:ext cx="20434" cy="8584"/>
              </a:xfrm>
              <a:custGeom>
                <a:avLst/>
                <a:gdLst/>
                <a:ahLst/>
                <a:cxnLst/>
                <a:rect l="l" t="t" r="r" b="b"/>
                <a:pathLst>
                  <a:path w="588" h="247" extrusionOk="0">
                    <a:moveTo>
                      <a:pt x="566" y="0"/>
                    </a:moveTo>
                    <a:cubicBezTo>
                      <a:pt x="562" y="0"/>
                      <a:pt x="559" y="3"/>
                      <a:pt x="559" y="13"/>
                    </a:cubicBezTo>
                    <a:lnTo>
                      <a:pt x="28" y="190"/>
                    </a:lnTo>
                    <a:cubicBezTo>
                      <a:pt x="0" y="190"/>
                      <a:pt x="0" y="218"/>
                      <a:pt x="0" y="246"/>
                    </a:cubicBezTo>
                    <a:lnTo>
                      <a:pt x="57" y="246"/>
                    </a:lnTo>
                    <a:lnTo>
                      <a:pt x="559" y="69"/>
                    </a:lnTo>
                    <a:cubicBezTo>
                      <a:pt x="587" y="41"/>
                      <a:pt x="587" y="41"/>
                      <a:pt x="587" y="13"/>
                    </a:cubicBezTo>
                    <a:cubicBezTo>
                      <a:pt x="587" y="13"/>
                      <a:pt x="575" y="0"/>
                      <a:pt x="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1"/>
              <p:cNvSpPr/>
              <p:nvPr/>
            </p:nvSpPr>
            <p:spPr>
              <a:xfrm>
                <a:off x="5824891" y="4475598"/>
                <a:ext cx="10356" cy="2460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708" extrusionOk="0">
                    <a:moveTo>
                      <a:pt x="29" y="0"/>
                    </a:moveTo>
                    <a:cubicBezTo>
                      <a:pt x="29" y="0"/>
                      <a:pt x="1" y="29"/>
                      <a:pt x="29" y="29"/>
                    </a:cubicBezTo>
                    <a:cubicBezTo>
                      <a:pt x="121" y="234"/>
                      <a:pt x="177" y="467"/>
                      <a:pt x="234" y="673"/>
                    </a:cubicBezTo>
                    <a:cubicBezTo>
                      <a:pt x="234" y="708"/>
                      <a:pt x="269" y="708"/>
                      <a:pt x="269" y="708"/>
                    </a:cubicBezTo>
                    <a:cubicBezTo>
                      <a:pt x="298" y="708"/>
                      <a:pt x="298" y="673"/>
                      <a:pt x="298" y="673"/>
                    </a:cubicBezTo>
                    <a:cubicBezTo>
                      <a:pt x="234" y="439"/>
                      <a:pt x="177" y="234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1"/>
              <p:cNvSpPr/>
              <p:nvPr/>
            </p:nvSpPr>
            <p:spPr>
              <a:xfrm>
                <a:off x="5834240" y="4502149"/>
                <a:ext cx="396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63" extrusionOk="0">
                    <a:moveTo>
                      <a:pt x="29" y="1"/>
                    </a:moveTo>
                    <a:cubicBezTo>
                      <a:pt x="29" y="29"/>
                      <a:pt x="0" y="29"/>
                      <a:pt x="0" y="57"/>
                    </a:cubicBezTo>
                    <a:lnTo>
                      <a:pt x="57" y="262"/>
                    </a:lnTo>
                    <a:lnTo>
                      <a:pt x="85" y="262"/>
                    </a:lnTo>
                    <a:cubicBezTo>
                      <a:pt x="114" y="262"/>
                      <a:pt x="114" y="262"/>
                      <a:pt x="114" y="234"/>
                    </a:cubicBezTo>
                    <a:lnTo>
                      <a:pt x="57" y="29"/>
                    </a:lnTo>
                    <a:cubicBezTo>
                      <a:pt x="57" y="29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1"/>
              <p:cNvSpPr/>
              <p:nvPr/>
            </p:nvSpPr>
            <p:spPr>
              <a:xfrm>
                <a:off x="5692866" y="4348507"/>
                <a:ext cx="2989" cy="22624"/>
              </a:xfrm>
              <a:custGeom>
                <a:avLst/>
                <a:gdLst/>
                <a:ahLst/>
                <a:cxnLst/>
                <a:rect l="l" t="t" r="r" b="b"/>
                <a:pathLst>
                  <a:path w="86" h="651" extrusionOk="0">
                    <a:moveTo>
                      <a:pt x="29" y="0"/>
                    </a:moveTo>
                    <a:cubicBezTo>
                      <a:pt x="1" y="0"/>
                      <a:pt x="1" y="0"/>
                      <a:pt x="1" y="28"/>
                    </a:cubicBezTo>
                    <a:cubicBezTo>
                      <a:pt x="1" y="233"/>
                      <a:pt x="1" y="439"/>
                      <a:pt x="29" y="651"/>
                    </a:cubicBezTo>
                    <a:lnTo>
                      <a:pt x="57" y="651"/>
                    </a:lnTo>
                    <a:cubicBezTo>
                      <a:pt x="86" y="651"/>
                      <a:pt x="86" y="651"/>
                      <a:pt x="86" y="615"/>
                    </a:cubicBezTo>
                    <a:cubicBezTo>
                      <a:pt x="57" y="410"/>
                      <a:pt x="57" y="205"/>
                      <a:pt x="57" y="28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1"/>
              <p:cNvSpPr/>
              <p:nvPr/>
            </p:nvSpPr>
            <p:spPr>
              <a:xfrm>
                <a:off x="5736863" y="4501176"/>
                <a:ext cx="22415" cy="68601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974" extrusionOk="0">
                    <a:moveTo>
                      <a:pt x="29" y="0"/>
                    </a:moveTo>
                    <a:cubicBezTo>
                      <a:pt x="1" y="0"/>
                      <a:pt x="1" y="29"/>
                      <a:pt x="1" y="57"/>
                    </a:cubicBezTo>
                    <a:lnTo>
                      <a:pt x="326" y="1882"/>
                    </a:lnTo>
                    <a:cubicBezTo>
                      <a:pt x="326" y="1917"/>
                      <a:pt x="326" y="1946"/>
                      <a:pt x="355" y="1974"/>
                    </a:cubicBezTo>
                    <a:lnTo>
                      <a:pt x="616" y="1974"/>
                    </a:lnTo>
                    <a:cubicBezTo>
                      <a:pt x="645" y="1974"/>
                      <a:pt x="645" y="1974"/>
                      <a:pt x="645" y="1946"/>
                    </a:cubicBezTo>
                    <a:cubicBezTo>
                      <a:pt x="645" y="1946"/>
                      <a:pt x="645" y="1917"/>
                      <a:pt x="616" y="1917"/>
                    </a:cubicBezTo>
                    <a:lnTo>
                      <a:pt x="383" y="1917"/>
                    </a:lnTo>
                    <a:lnTo>
                      <a:pt x="383" y="1882"/>
                    </a:lnTo>
                    <a:lnTo>
                      <a:pt x="58" y="29"/>
                    </a:lnTo>
                    <a:cubicBezTo>
                      <a:pt x="58" y="29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1"/>
              <p:cNvSpPr/>
              <p:nvPr/>
            </p:nvSpPr>
            <p:spPr>
              <a:xfrm>
                <a:off x="5570919" y="4504130"/>
                <a:ext cx="16264" cy="1035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98" extrusionOk="0">
                    <a:moveTo>
                      <a:pt x="411" y="0"/>
                    </a:moveTo>
                    <a:cubicBezTo>
                      <a:pt x="291" y="92"/>
                      <a:pt x="149" y="177"/>
                      <a:pt x="1" y="269"/>
                    </a:cubicBezTo>
                    <a:lnTo>
                      <a:pt x="1" y="297"/>
                    </a:lnTo>
                    <a:lnTo>
                      <a:pt x="29" y="297"/>
                    </a:lnTo>
                    <a:cubicBezTo>
                      <a:pt x="178" y="241"/>
                      <a:pt x="326" y="149"/>
                      <a:pt x="468" y="64"/>
                    </a:cubicBez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41"/>
            <p:cNvGrpSpPr/>
            <p:nvPr/>
          </p:nvGrpSpPr>
          <p:grpSpPr>
            <a:xfrm>
              <a:off x="5240433" y="2333504"/>
              <a:ext cx="1470385" cy="1003512"/>
              <a:chOff x="4805595" y="2633670"/>
              <a:chExt cx="513367" cy="350376"/>
            </a:xfrm>
          </p:grpSpPr>
          <p:sp>
            <p:nvSpPr>
              <p:cNvPr id="1008" name="Google Shape;1008;p41"/>
              <p:cNvSpPr/>
              <p:nvPr/>
            </p:nvSpPr>
            <p:spPr>
              <a:xfrm>
                <a:off x="4811819" y="2641767"/>
                <a:ext cx="33953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18" extrusionOk="0">
                    <a:moveTo>
                      <a:pt x="884" y="1"/>
                    </a:moveTo>
                    <a:cubicBezTo>
                      <a:pt x="594" y="1"/>
                      <a:pt x="325" y="241"/>
                      <a:pt x="325" y="560"/>
                    </a:cubicBezTo>
                    <a:lnTo>
                      <a:pt x="325" y="913"/>
                    </a:lnTo>
                    <a:cubicBezTo>
                      <a:pt x="325" y="1034"/>
                      <a:pt x="297" y="1126"/>
                      <a:pt x="212" y="1210"/>
                    </a:cubicBezTo>
                    <a:lnTo>
                      <a:pt x="0" y="1416"/>
                    </a:lnTo>
                    <a:lnTo>
                      <a:pt x="149" y="1564"/>
                    </a:lnTo>
                    <a:cubicBezTo>
                      <a:pt x="241" y="1656"/>
                      <a:pt x="297" y="1741"/>
                      <a:pt x="297" y="1861"/>
                    </a:cubicBezTo>
                    <a:lnTo>
                      <a:pt x="297" y="2187"/>
                    </a:lnTo>
                    <a:cubicBezTo>
                      <a:pt x="297" y="2477"/>
                      <a:pt x="531" y="2717"/>
                      <a:pt x="856" y="2717"/>
                    </a:cubicBezTo>
                    <a:lnTo>
                      <a:pt x="920" y="2717"/>
                    </a:lnTo>
                    <a:cubicBezTo>
                      <a:pt x="948" y="2717"/>
                      <a:pt x="976" y="2717"/>
                      <a:pt x="976" y="2654"/>
                    </a:cubicBezTo>
                    <a:cubicBezTo>
                      <a:pt x="976" y="2625"/>
                      <a:pt x="948" y="2597"/>
                      <a:pt x="920" y="2597"/>
                    </a:cubicBezTo>
                    <a:lnTo>
                      <a:pt x="856" y="2597"/>
                    </a:lnTo>
                    <a:cubicBezTo>
                      <a:pt x="594" y="2597"/>
                      <a:pt x="417" y="2420"/>
                      <a:pt x="417" y="2187"/>
                    </a:cubicBezTo>
                    <a:lnTo>
                      <a:pt x="417" y="1861"/>
                    </a:lnTo>
                    <a:cubicBezTo>
                      <a:pt x="417" y="1713"/>
                      <a:pt x="354" y="1564"/>
                      <a:pt x="241" y="1479"/>
                    </a:cubicBezTo>
                    <a:lnTo>
                      <a:pt x="177" y="1416"/>
                    </a:lnTo>
                    <a:lnTo>
                      <a:pt x="297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60"/>
                    </a:lnTo>
                    <a:cubicBezTo>
                      <a:pt x="446" y="298"/>
                      <a:pt x="651" y="121"/>
                      <a:pt x="884" y="121"/>
                    </a:cubicBezTo>
                    <a:cubicBezTo>
                      <a:pt x="920" y="121"/>
                      <a:pt x="948" y="93"/>
                      <a:pt x="948" y="64"/>
                    </a:cubicBezTo>
                    <a:cubicBezTo>
                      <a:pt x="948" y="29"/>
                      <a:pt x="920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1"/>
              <p:cNvSpPr/>
              <p:nvPr/>
            </p:nvSpPr>
            <p:spPr>
              <a:xfrm>
                <a:off x="4901224" y="2641767"/>
                <a:ext cx="33710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18" extrusionOk="0">
                    <a:moveTo>
                      <a:pt x="86" y="1"/>
                    </a:moveTo>
                    <a:cubicBezTo>
                      <a:pt x="57" y="1"/>
                      <a:pt x="29" y="29"/>
                      <a:pt x="29" y="64"/>
                    </a:cubicBezTo>
                    <a:cubicBezTo>
                      <a:pt x="29" y="93"/>
                      <a:pt x="57" y="121"/>
                      <a:pt x="86" y="121"/>
                    </a:cubicBezTo>
                    <a:cubicBezTo>
                      <a:pt x="326" y="121"/>
                      <a:pt x="531" y="298"/>
                      <a:pt x="531" y="560"/>
                    </a:cubicBezTo>
                    <a:lnTo>
                      <a:pt x="531" y="913"/>
                    </a:lnTo>
                    <a:cubicBezTo>
                      <a:pt x="531" y="1062"/>
                      <a:pt x="588" y="1210"/>
                      <a:pt x="680" y="1302"/>
                    </a:cubicBezTo>
                    <a:lnTo>
                      <a:pt x="793" y="1416"/>
                    </a:lnTo>
                    <a:lnTo>
                      <a:pt x="736" y="1479"/>
                    </a:lnTo>
                    <a:cubicBezTo>
                      <a:pt x="616" y="1564"/>
                      <a:pt x="559" y="1713"/>
                      <a:pt x="559" y="1861"/>
                    </a:cubicBezTo>
                    <a:lnTo>
                      <a:pt x="559" y="2187"/>
                    </a:lnTo>
                    <a:cubicBezTo>
                      <a:pt x="559" y="2420"/>
                      <a:pt x="383" y="2597"/>
                      <a:pt x="121" y="2597"/>
                    </a:cubicBezTo>
                    <a:lnTo>
                      <a:pt x="57" y="2597"/>
                    </a:lnTo>
                    <a:cubicBezTo>
                      <a:pt x="1" y="2597"/>
                      <a:pt x="1" y="2625"/>
                      <a:pt x="1" y="2654"/>
                    </a:cubicBezTo>
                    <a:cubicBezTo>
                      <a:pt x="1" y="2717"/>
                      <a:pt x="1" y="2717"/>
                      <a:pt x="57" y="2717"/>
                    </a:cubicBezTo>
                    <a:lnTo>
                      <a:pt x="121" y="2717"/>
                    </a:lnTo>
                    <a:cubicBezTo>
                      <a:pt x="439" y="2717"/>
                      <a:pt x="680" y="2477"/>
                      <a:pt x="680" y="2187"/>
                    </a:cubicBezTo>
                    <a:lnTo>
                      <a:pt x="680" y="1861"/>
                    </a:lnTo>
                    <a:cubicBezTo>
                      <a:pt x="680" y="1741"/>
                      <a:pt x="736" y="1656"/>
                      <a:pt x="828" y="1564"/>
                    </a:cubicBezTo>
                    <a:lnTo>
                      <a:pt x="970" y="1416"/>
                    </a:lnTo>
                    <a:lnTo>
                      <a:pt x="765" y="1210"/>
                    </a:lnTo>
                    <a:cubicBezTo>
                      <a:pt x="680" y="1126"/>
                      <a:pt x="651" y="1034"/>
                      <a:pt x="651" y="913"/>
                    </a:cubicBezTo>
                    <a:lnTo>
                      <a:pt x="651" y="560"/>
                    </a:lnTo>
                    <a:cubicBezTo>
                      <a:pt x="651" y="241"/>
                      <a:pt x="383" y="1"/>
                      <a:pt x="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1"/>
              <p:cNvSpPr/>
              <p:nvPr/>
            </p:nvSpPr>
            <p:spPr>
              <a:xfrm>
                <a:off x="4840009" y="2703836"/>
                <a:ext cx="12337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63" extrusionOk="0">
                    <a:moveTo>
                      <a:pt x="267" y="0"/>
                    </a:moveTo>
                    <a:cubicBezTo>
                      <a:pt x="248" y="0"/>
                      <a:pt x="234" y="22"/>
                      <a:pt x="234" y="47"/>
                    </a:cubicBezTo>
                    <a:lnTo>
                      <a:pt x="1" y="606"/>
                    </a:lnTo>
                    <a:cubicBezTo>
                      <a:pt x="1" y="634"/>
                      <a:pt x="1" y="662"/>
                      <a:pt x="29" y="662"/>
                    </a:cubicBezTo>
                    <a:lnTo>
                      <a:pt x="57" y="662"/>
                    </a:lnTo>
                    <a:cubicBezTo>
                      <a:pt x="85" y="662"/>
                      <a:pt x="114" y="662"/>
                      <a:pt x="114" y="634"/>
                    </a:cubicBezTo>
                    <a:lnTo>
                      <a:pt x="326" y="75"/>
                    </a:lnTo>
                    <a:cubicBezTo>
                      <a:pt x="354" y="47"/>
                      <a:pt x="326" y="12"/>
                      <a:pt x="291" y="12"/>
                    </a:cubicBezTo>
                    <a:cubicBezTo>
                      <a:pt x="283" y="4"/>
                      <a:pt x="274" y="0"/>
                      <a:pt x="2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1"/>
              <p:cNvSpPr/>
              <p:nvPr/>
            </p:nvSpPr>
            <p:spPr>
              <a:xfrm>
                <a:off x="509543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4" y="1"/>
                    </a:moveTo>
                    <a:cubicBezTo>
                      <a:pt x="256" y="1"/>
                      <a:pt x="242" y="21"/>
                      <a:pt x="242" y="41"/>
                    </a:cubicBezTo>
                    <a:lnTo>
                      <a:pt x="1" y="571"/>
                    </a:lnTo>
                    <a:cubicBezTo>
                      <a:pt x="1" y="599"/>
                      <a:pt x="36" y="656"/>
                      <a:pt x="65" y="656"/>
                    </a:cubicBez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5" y="41"/>
                      <a:pt x="326" y="12"/>
                      <a:pt x="298" y="12"/>
                    </a:cubicBezTo>
                    <a:cubicBezTo>
                      <a:pt x="290" y="4"/>
                      <a:pt x="282" y="1"/>
                      <a:pt x="2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1"/>
              <p:cNvSpPr/>
              <p:nvPr/>
            </p:nvSpPr>
            <p:spPr>
              <a:xfrm>
                <a:off x="517338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1" y="1"/>
                    </a:moveTo>
                    <a:cubicBezTo>
                      <a:pt x="249" y="1"/>
                      <a:pt x="226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57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>
                <a:off x="5186658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3" y="1"/>
                    </a:moveTo>
                    <a:cubicBezTo>
                      <a:pt x="252" y="1"/>
                      <a:pt x="231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64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>
                <a:off x="4856959" y="2667345"/>
                <a:ext cx="51399" cy="46256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331" extrusionOk="0">
                    <a:moveTo>
                      <a:pt x="0" y="0"/>
                    </a:moveTo>
                    <a:lnTo>
                      <a:pt x="0" y="1330"/>
                    </a:lnTo>
                    <a:lnTo>
                      <a:pt x="1479" y="1330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/>
              <p:cNvSpPr/>
              <p:nvPr/>
            </p:nvSpPr>
            <p:spPr>
              <a:xfrm>
                <a:off x="4963441" y="2633670"/>
                <a:ext cx="22624" cy="116803"/>
              </a:xfrm>
              <a:custGeom>
                <a:avLst/>
                <a:gdLst/>
                <a:ahLst/>
                <a:cxnLst/>
                <a:rect l="l" t="t" r="r" b="b"/>
                <a:pathLst>
                  <a:path w="651" h="3361" extrusionOk="0">
                    <a:moveTo>
                      <a:pt x="587" y="0"/>
                    </a:moveTo>
                    <a:cubicBezTo>
                      <a:pt x="559" y="0"/>
                      <a:pt x="531" y="0"/>
                      <a:pt x="531" y="29"/>
                    </a:cubicBezTo>
                    <a:cubicBezTo>
                      <a:pt x="0" y="1033"/>
                      <a:pt x="0" y="2299"/>
                      <a:pt x="502" y="3332"/>
                    </a:cubicBezTo>
                    <a:cubicBezTo>
                      <a:pt x="502" y="3361"/>
                      <a:pt x="531" y="3361"/>
                      <a:pt x="559" y="3361"/>
                    </a:cubicBezTo>
                    <a:lnTo>
                      <a:pt x="587" y="3361"/>
                    </a:lnTo>
                    <a:cubicBezTo>
                      <a:pt x="616" y="3332"/>
                      <a:pt x="616" y="3304"/>
                      <a:pt x="616" y="3269"/>
                    </a:cubicBezTo>
                    <a:cubicBezTo>
                      <a:pt x="120" y="2299"/>
                      <a:pt x="120" y="1061"/>
                      <a:pt x="616" y="85"/>
                    </a:cubicBezTo>
                    <a:cubicBezTo>
                      <a:pt x="651" y="57"/>
                      <a:pt x="616" y="29"/>
                      <a:pt x="5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1"/>
              <p:cNvSpPr/>
              <p:nvPr/>
            </p:nvSpPr>
            <p:spPr>
              <a:xfrm>
                <a:off x="4989993" y="2675686"/>
                <a:ext cx="103528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2978" y="942"/>
                    </a:lnTo>
                    <a:lnTo>
                      <a:pt x="2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1"/>
              <p:cNvSpPr/>
              <p:nvPr/>
            </p:nvSpPr>
            <p:spPr>
              <a:xfrm>
                <a:off x="5122261" y="2675686"/>
                <a:ext cx="48202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387" y="9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1"/>
              <p:cNvSpPr/>
              <p:nvPr/>
            </p:nvSpPr>
            <p:spPr>
              <a:xfrm>
                <a:off x="5001287" y="2696121"/>
                <a:ext cx="7576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92"/>
                      <a:pt x="29" y="120"/>
                      <a:pt x="57" y="120"/>
                    </a:cubicBezTo>
                    <a:lnTo>
                      <a:pt x="2123" y="120"/>
                    </a:lnTo>
                    <a:cubicBezTo>
                      <a:pt x="2151" y="120"/>
                      <a:pt x="2179" y="92"/>
                      <a:pt x="2179" y="57"/>
                    </a:cubicBezTo>
                    <a:cubicBezTo>
                      <a:pt x="2179" y="28"/>
                      <a:pt x="2151" y="0"/>
                      <a:pt x="2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1"/>
              <p:cNvSpPr/>
              <p:nvPr/>
            </p:nvSpPr>
            <p:spPr>
              <a:xfrm>
                <a:off x="4892858" y="2675686"/>
                <a:ext cx="4205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4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8"/>
                    </a:cubicBezTo>
                    <a:lnTo>
                      <a:pt x="0" y="885"/>
                    </a:lnTo>
                    <a:cubicBezTo>
                      <a:pt x="0" y="914"/>
                      <a:pt x="28" y="942"/>
                      <a:pt x="64" y="942"/>
                    </a:cubicBezTo>
                    <a:cubicBezTo>
                      <a:pt x="92" y="942"/>
                      <a:pt x="120" y="914"/>
                      <a:pt x="120" y="885"/>
                    </a:cubicBezTo>
                    <a:lnTo>
                      <a:pt x="120" y="58"/>
                    </a:lnTo>
                    <a:cubicBezTo>
                      <a:pt x="120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1"/>
              <p:cNvSpPr/>
              <p:nvPr/>
            </p:nvSpPr>
            <p:spPr>
              <a:xfrm>
                <a:off x="5180507" y="2670543"/>
                <a:ext cx="34961" cy="27559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793" extrusionOk="0">
                    <a:moveTo>
                      <a:pt x="121" y="0"/>
                    </a:moveTo>
                    <a:lnTo>
                      <a:pt x="1" y="651"/>
                    </a:lnTo>
                    <a:lnTo>
                      <a:pt x="913" y="793"/>
                    </a:lnTo>
                    <a:lnTo>
                      <a:pt x="1005" y="149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1"/>
              <p:cNvSpPr/>
              <p:nvPr/>
            </p:nvSpPr>
            <p:spPr>
              <a:xfrm>
                <a:off x="4825021" y="2875340"/>
                <a:ext cx="33953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46" extrusionOk="0">
                    <a:moveTo>
                      <a:pt x="884" y="0"/>
                    </a:moveTo>
                    <a:cubicBezTo>
                      <a:pt x="594" y="0"/>
                      <a:pt x="326" y="241"/>
                      <a:pt x="326" y="559"/>
                    </a:cubicBezTo>
                    <a:lnTo>
                      <a:pt x="326" y="913"/>
                    </a:lnTo>
                    <a:cubicBezTo>
                      <a:pt x="326" y="1033"/>
                      <a:pt x="269" y="1125"/>
                      <a:pt x="212" y="1210"/>
                    </a:cubicBezTo>
                    <a:lnTo>
                      <a:pt x="0" y="1415"/>
                    </a:lnTo>
                    <a:lnTo>
                      <a:pt x="149" y="1564"/>
                    </a:lnTo>
                    <a:cubicBezTo>
                      <a:pt x="241" y="1656"/>
                      <a:pt x="269" y="1741"/>
                      <a:pt x="269" y="1861"/>
                    </a:cubicBezTo>
                    <a:lnTo>
                      <a:pt x="269" y="2186"/>
                    </a:lnTo>
                    <a:cubicBezTo>
                      <a:pt x="269" y="2476"/>
                      <a:pt x="531" y="2745"/>
                      <a:pt x="828" y="2745"/>
                    </a:cubicBezTo>
                    <a:lnTo>
                      <a:pt x="920" y="2745"/>
                    </a:lnTo>
                    <a:cubicBezTo>
                      <a:pt x="948" y="2745"/>
                      <a:pt x="976" y="2717"/>
                      <a:pt x="976" y="2682"/>
                    </a:cubicBezTo>
                    <a:cubicBezTo>
                      <a:pt x="976" y="2625"/>
                      <a:pt x="948" y="2625"/>
                      <a:pt x="920" y="2625"/>
                    </a:cubicBezTo>
                    <a:lnTo>
                      <a:pt x="828" y="2625"/>
                    </a:lnTo>
                    <a:cubicBezTo>
                      <a:pt x="594" y="2625"/>
                      <a:pt x="389" y="2420"/>
                      <a:pt x="389" y="2186"/>
                    </a:cubicBezTo>
                    <a:lnTo>
                      <a:pt x="389" y="1861"/>
                    </a:lnTo>
                    <a:cubicBezTo>
                      <a:pt x="389" y="1712"/>
                      <a:pt x="326" y="1592"/>
                      <a:pt x="241" y="1479"/>
                    </a:cubicBezTo>
                    <a:lnTo>
                      <a:pt x="177" y="1415"/>
                    </a:lnTo>
                    <a:lnTo>
                      <a:pt x="269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59"/>
                    </a:lnTo>
                    <a:cubicBezTo>
                      <a:pt x="446" y="297"/>
                      <a:pt x="651" y="121"/>
                      <a:pt x="884" y="121"/>
                    </a:cubicBezTo>
                    <a:cubicBezTo>
                      <a:pt x="920" y="121"/>
                      <a:pt x="948" y="92"/>
                      <a:pt x="948" y="64"/>
                    </a:cubicBezTo>
                    <a:cubicBezTo>
                      <a:pt x="948" y="29"/>
                      <a:pt x="920" y="0"/>
                      <a:pt x="8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4974736" y="2875340"/>
                <a:ext cx="33710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46" extrusionOk="0">
                    <a:moveTo>
                      <a:pt x="114" y="0"/>
                    </a:moveTo>
                    <a:cubicBezTo>
                      <a:pt x="57" y="0"/>
                      <a:pt x="57" y="29"/>
                      <a:pt x="57" y="64"/>
                    </a:cubicBezTo>
                    <a:cubicBezTo>
                      <a:pt x="57" y="92"/>
                      <a:pt x="57" y="121"/>
                      <a:pt x="114" y="121"/>
                    </a:cubicBezTo>
                    <a:cubicBezTo>
                      <a:pt x="354" y="121"/>
                      <a:pt x="559" y="297"/>
                      <a:pt x="559" y="559"/>
                    </a:cubicBezTo>
                    <a:lnTo>
                      <a:pt x="559" y="913"/>
                    </a:lnTo>
                    <a:cubicBezTo>
                      <a:pt x="559" y="1062"/>
                      <a:pt x="588" y="1210"/>
                      <a:pt x="708" y="1302"/>
                    </a:cubicBezTo>
                    <a:lnTo>
                      <a:pt x="821" y="1415"/>
                    </a:lnTo>
                    <a:lnTo>
                      <a:pt x="765" y="1479"/>
                    </a:lnTo>
                    <a:cubicBezTo>
                      <a:pt x="644" y="1564"/>
                      <a:pt x="588" y="1712"/>
                      <a:pt x="588" y="1861"/>
                    </a:cubicBezTo>
                    <a:lnTo>
                      <a:pt x="588" y="2186"/>
                    </a:lnTo>
                    <a:cubicBezTo>
                      <a:pt x="588" y="2420"/>
                      <a:pt x="382" y="2625"/>
                      <a:pt x="149" y="2625"/>
                    </a:cubicBezTo>
                    <a:lnTo>
                      <a:pt x="57" y="2625"/>
                    </a:lnTo>
                    <a:cubicBezTo>
                      <a:pt x="29" y="2625"/>
                      <a:pt x="0" y="2625"/>
                      <a:pt x="0" y="2682"/>
                    </a:cubicBezTo>
                    <a:cubicBezTo>
                      <a:pt x="0" y="2717"/>
                      <a:pt x="29" y="2745"/>
                      <a:pt x="57" y="2745"/>
                    </a:cubicBezTo>
                    <a:lnTo>
                      <a:pt x="149" y="2745"/>
                    </a:lnTo>
                    <a:cubicBezTo>
                      <a:pt x="467" y="2745"/>
                      <a:pt x="708" y="2476"/>
                      <a:pt x="708" y="2186"/>
                    </a:cubicBezTo>
                    <a:lnTo>
                      <a:pt x="708" y="1861"/>
                    </a:lnTo>
                    <a:cubicBezTo>
                      <a:pt x="708" y="1741"/>
                      <a:pt x="765" y="1656"/>
                      <a:pt x="821" y="1564"/>
                    </a:cubicBezTo>
                    <a:lnTo>
                      <a:pt x="970" y="1415"/>
                    </a:lnTo>
                    <a:lnTo>
                      <a:pt x="793" y="1210"/>
                    </a:lnTo>
                    <a:cubicBezTo>
                      <a:pt x="708" y="1125"/>
                      <a:pt x="680" y="1033"/>
                      <a:pt x="680" y="913"/>
                    </a:cubicBezTo>
                    <a:lnTo>
                      <a:pt x="680" y="559"/>
                    </a:lnTo>
                    <a:cubicBezTo>
                      <a:pt x="680" y="241"/>
                      <a:pt x="411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4858940" y="2899910"/>
                <a:ext cx="51156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360" extrusionOk="0">
                    <a:moveTo>
                      <a:pt x="0" y="1"/>
                    </a:moveTo>
                    <a:lnTo>
                      <a:pt x="0" y="1359"/>
                    </a:lnTo>
                    <a:lnTo>
                      <a:pt x="1472" y="1359"/>
                    </a:lnTo>
                    <a:lnTo>
                      <a:pt x="14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5042330" y="2867208"/>
                <a:ext cx="23666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81" h="3362" extrusionOk="0">
                    <a:moveTo>
                      <a:pt x="616" y="1"/>
                    </a:moveTo>
                    <a:cubicBezTo>
                      <a:pt x="588" y="1"/>
                      <a:pt x="560" y="1"/>
                      <a:pt x="560" y="29"/>
                    </a:cubicBezTo>
                    <a:cubicBezTo>
                      <a:pt x="29" y="1034"/>
                      <a:pt x="1" y="2300"/>
                      <a:pt x="532" y="3333"/>
                    </a:cubicBezTo>
                    <a:cubicBezTo>
                      <a:pt x="532" y="3361"/>
                      <a:pt x="560" y="3361"/>
                      <a:pt x="588" y="3361"/>
                    </a:cubicBezTo>
                    <a:lnTo>
                      <a:pt x="616" y="3361"/>
                    </a:lnTo>
                    <a:cubicBezTo>
                      <a:pt x="645" y="3333"/>
                      <a:pt x="645" y="3305"/>
                      <a:pt x="645" y="3269"/>
                    </a:cubicBezTo>
                    <a:cubicBezTo>
                      <a:pt x="149" y="2300"/>
                      <a:pt x="149" y="1062"/>
                      <a:pt x="645" y="86"/>
                    </a:cubicBezTo>
                    <a:cubicBezTo>
                      <a:pt x="680" y="58"/>
                      <a:pt x="645" y="29"/>
                      <a:pt x="6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/>
              <p:cNvSpPr/>
              <p:nvPr/>
            </p:nvSpPr>
            <p:spPr>
              <a:xfrm>
                <a:off x="5296303" y="2867208"/>
                <a:ext cx="22659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362" extrusionOk="0">
                    <a:moveTo>
                      <a:pt x="29" y="1"/>
                    </a:moveTo>
                    <a:cubicBezTo>
                      <a:pt x="1" y="29"/>
                      <a:pt x="1" y="58"/>
                      <a:pt x="1" y="86"/>
                    </a:cubicBezTo>
                    <a:cubicBezTo>
                      <a:pt x="531" y="1062"/>
                      <a:pt x="531" y="2300"/>
                      <a:pt x="29" y="3269"/>
                    </a:cubicBezTo>
                    <a:cubicBezTo>
                      <a:pt x="29" y="3305"/>
                      <a:pt x="29" y="3333"/>
                      <a:pt x="57" y="3361"/>
                    </a:cubicBezTo>
                    <a:lnTo>
                      <a:pt x="93" y="3361"/>
                    </a:lnTo>
                    <a:cubicBezTo>
                      <a:pt x="121" y="3361"/>
                      <a:pt x="121" y="3361"/>
                      <a:pt x="149" y="3333"/>
                    </a:cubicBezTo>
                    <a:cubicBezTo>
                      <a:pt x="652" y="2300"/>
                      <a:pt x="652" y="1034"/>
                      <a:pt x="121" y="29"/>
                    </a:cubicBezTo>
                    <a:cubicBezTo>
                      <a:pt x="121" y="1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1"/>
              <p:cNvSpPr/>
              <p:nvPr/>
            </p:nvSpPr>
            <p:spPr>
              <a:xfrm>
                <a:off x="5069889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/>
              <p:cNvSpPr/>
              <p:nvPr/>
            </p:nvSpPr>
            <p:spPr>
              <a:xfrm>
                <a:off x="5245182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5142661" y="2908286"/>
                <a:ext cx="50183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970" extrusionOk="0">
                    <a:moveTo>
                      <a:pt x="0" y="0"/>
                    </a:moveTo>
                    <a:lnTo>
                      <a:pt x="0" y="970"/>
                    </a:lnTo>
                    <a:lnTo>
                      <a:pt x="1443" y="9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5175363" y="2908286"/>
                <a:ext cx="50426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970" extrusionOk="0">
                    <a:moveTo>
                      <a:pt x="0" y="0"/>
                    </a:moveTo>
                    <a:lnTo>
                      <a:pt x="1450" y="970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5081184" y="2929659"/>
                <a:ext cx="31764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57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857" y="121"/>
                    </a:lnTo>
                    <a:cubicBezTo>
                      <a:pt x="885" y="121"/>
                      <a:pt x="913" y="93"/>
                      <a:pt x="913" y="57"/>
                    </a:cubicBezTo>
                    <a:cubicBezTo>
                      <a:pt x="913" y="29"/>
                      <a:pt x="885" y="1"/>
                      <a:pt x="8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1"/>
              <p:cNvSpPr/>
              <p:nvPr/>
            </p:nvSpPr>
            <p:spPr>
              <a:xfrm>
                <a:off x="5254287" y="2929659"/>
                <a:ext cx="32945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48" h="12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7"/>
                    </a:cubicBezTo>
                    <a:cubicBezTo>
                      <a:pt x="0" y="93"/>
                      <a:pt x="28" y="121"/>
                      <a:pt x="64" y="121"/>
                    </a:cubicBezTo>
                    <a:lnTo>
                      <a:pt x="884" y="121"/>
                    </a:lnTo>
                    <a:cubicBezTo>
                      <a:pt x="913" y="121"/>
                      <a:pt x="948" y="93"/>
                      <a:pt x="948" y="57"/>
                    </a:cubicBezTo>
                    <a:cubicBezTo>
                      <a:pt x="948" y="29"/>
                      <a:pt x="913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1"/>
              <p:cNvSpPr/>
              <p:nvPr/>
            </p:nvSpPr>
            <p:spPr>
              <a:xfrm>
                <a:off x="4894840" y="2909259"/>
                <a:ext cx="3962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14" h="914" extrusionOk="0">
                    <a:moveTo>
                      <a:pt x="57" y="1"/>
                    </a:moveTo>
                    <a:cubicBezTo>
                      <a:pt x="29" y="1"/>
                      <a:pt x="0" y="1"/>
                      <a:pt x="0" y="57"/>
                    </a:cubicBezTo>
                    <a:lnTo>
                      <a:pt x="0" y="857"/>
                    </a:lnTo>
                    <a:cubicBezTo>
                      <a:pt x="0" y="885"/>
                      <a:pt x="29" y="913"/>
                      <a:pt x="57" y="913"/>
                    </a:cubicBezTo>
                    <a:cubicBezTo>
                      <a:pt x="85" y="913"/>
                      <a:pt x="114" y="885"/>
                      <a:pt x="114" y="857"/>
                    </a:cubicBezTo>
                    <a:lnTo>
                      <a:pt x="114" y="57"/>
                    </a:lnTo>
                    <a:cubicBezTo>
                      <a:pt x="114" y="1"/>
                      <a:pt x="85" y="1"/>
                      <a:pt x="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4923337" y="2899910"/>
                <a:ext cx="51434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60" extrusionOk="0">
                    <a:moveTo>
                      <a:pt x="1" y="1"/>
                    </a:moveTo>
                    <a:lnTo>
                      <a:pt x="1" y="1359"/>
                    </a:lnTo>
                    <a:lnTo>
                      <a:pt x="1479" y="1359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4959236" y="2909259"/>
                <a:ext cx="4240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14" extrusionOk="0">
                    <a:moveTo>
                      <a:pt x="64" y="1"/>
                    </a:moveTo>
                    <a:cubicBezTo>
                      <a:pt x="29" y="1"/>
                      <a:pt x="1" y="1"/>
                      <a:pt x="1" y="57"/>
                    </a:cubicBezTo>
                    <a:lnTo>
                      <a:pt x="1" y="857"/>
                    </a:lnTo>
                    <a:cubicBezTo>
                      <a:pt x="1" y="885"/>
                      <a:pt x="29" y="913"/>
                      <a:pt x="64" y="913"/>
                    </a:cubicBezTo>
                    <a:cubicBezTo>
                      <a:pt x="121" y="913"/>
                      <a:pt x="121" y="885"/>
                      <a:pt x="121" y="857"/>
                    </a:cubicBezTo>
                    <a:lnTo>
                      <a:pt x="121" y="57"/>
                    </a:lnTo>
                    <a:cubicBezTo>
                      <a:pt x="121" y="1"/>
                      <a:pt x="121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4805595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9" y="1725"/>
                    </a:lnTo>
                    <a:cubicBezTo>
                      <a:pt x="0" y="1725"/>
                      <a:pt x="0" y="1782"/>
                      <a:pt x="29" y="1782"/>
                    </a:cubicBezTo>
                    <a:lnTo>
                      <a:pt x="64" y="1810"/>
                    </a:lnTo>
                    <a:cubicBezTo>
                      <a:pt x="92" y="1810"/>
                      <a:pt x="121" y="1782"/>
                      <a:pt x="121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4841494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8" y="1725"/>
                    </a:lnTo>
                    <a:cubicBezTo>
                      <a:pt x="0" y="1725"/>
                      <a:pt x="0" y="1782"/>
                      <a:pt x="28" y="1782"/>
                    </a:cubicBezTo>
                    <a:cubicBezTo>
                      <a:pt x="28" y="1810"/>
                      <a:pt x="57" y="1810"/>
                      <a:pt x="57" y="1810"/>
                    </a:cubicBezTo>
                    <a:cubicBezTo>
                      <a:pt x="92" y="1810"/>
                      <a:pt x="92" y="1782"/>
                      <a:pt x="120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/>
              <p:cNvSpPr/>
              <p:nvPr/>
            </p:nvSpPr>
            <p:spPr>
              <a:xfrm>
                <a:off x="4996109" y="2781716"/>
                <a:ext cx="50217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811" extrusionOk="0">
                    <a:moveTo>
                      <a:pt x="1388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cubicBezTo>
                      <a:pt x="65" y="1810"/>
                      <a:pt x="65" y="1810"/>
                      <a:pt x="93" y="1810"/>
                    </a:cubicBezTo>
                    <a:lnTo>
                      <a:pt x="121" y="1782"/>
                    </a:lnTo>
                    <a:lnTo>
                      <a:pt x="1444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1"/>
              <p:cNvSpPr/>
              <p:nvPr/>
            </p:nvSpPr>
            <p:spPr>
              <a:xfrm>
                <a:off x="5032009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lnTo>
                      <a:pt x="57" y="1810"/>
                    </a:lnTo>
                    <a:cubicBezTo>
                      <a:pt x="93" y="1810"/>
                      <a:pt x="121" y="1782"/>
                      <a:pt x="121" y="1782"/>
                    </a:cubicBezTo>
                    <a:lnTo>
                      <a:pt x="1416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1"/>
              <p:cNvSpPr/>
              <p:nvPr/>
            </p:nvSpPr>
            <p:spPr>
              <a:xfrm>
                <a:off x="5070862" y="2818068"/>
                <a:ext cx="36907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21" extrusionOk="0">
                    <a:moveTo>
                      <a:pt x="64" y="0"/>
                    </a:moveTo>
                    <a:cubicBezTo>
                      <a:pt x="36" y="0"/>
                      <a:pt x="1" y="28"/>
                      <a:pt x="1" y="57"/>
                    </a:cubicBezTo>
                    <a:cubicBezTo>
                      <a:pt x="1" y="85"/>
                      <a:pt x="36" y="120"/>
                      <a:pt x="64" y="120"/>
                    </a:cubicBezTo>
                    <a:lnTo>
                      <a:pt x="1005" y="120"/>
                    </a:lnTo>
                    <a:cubicBezTo>
                      <a:pt x="1033" y="120"/>
                      <a:pt x="1062" y="85"/>
                      <a:pt x="1062" y="57"/>
                    </a:cubicBezTo>
                    <a:cubicBezTo>
                      <a:pt x="1062" y="28"/>
                      <a:pt x="1033" y="0"/>
                      <a:pt x="10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/>
              <p:cNvSpPr/>
              <p:nvPr/>
            </p:nvSpPr>
            <p:spPr>
              <a:xfrm>
                <a:off x="4956282" y="2818068"/>
                <a:ext cx="36942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85"/>
                      <a:pt x="29" y="120"/>
                      <a:pt x="57" y="120"/>
                    </a:cubicBezTo>
                    <a:lnTo>
                      <a:pt x="998" y="120"/>
                    </a:lnTo>
                    <a:cubicBezTo>
                      <a:pt x="1034" y="120"/>
                      <a:pt x="1062" y="85"/>
                      <a:pt x="1062" y="57"/>
                    </a:cubicBezTo>
                    <a:cubicBezTo>
                      <a:pt x="1062" y="28"/>
                      <a:pt x="1034" y="0"/>
                      <a:pt x="9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/>
              <p:cNvSpPr/>
              <p:nvPr/>
            </p:nvSpPr>
            <p:spPr>
              <a:xfrm>
                <a:off x="4879340" y="2790995"/>
                <a:ext cx="43058" cy="59774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720" extrusionOk="0">
                    <a:moveTo>
                      <a:pt x="1179" y="0"/>
                    </a:moveTo>
                    <a:cubicBezTo>
                      <a:pt x="1171" y="0"/>
                      <a:pt x="1162" y="4"/>
                      <a:pt x="1154" y="15"/>
                    </a:cubicBezTo>
                    <a:lnTo>
                      <a:pt x="1" y="807"/>
                    </a:lnTo>
                    <a:lnTo>
                      <a:pt x="1005" y="1692"/>
                    </a:lnTo>
                    <a:lnTo>
                      <a:pt x="1033" y="1720"/>
                    </a:lnTo>
                    <a:cubicBezTo>
                      <a:pt x="1062" y="1720"/>
                      <a:pt x="1062" y="1692"/>
                      <a:pt x="1090" y="1692"/>
                    </a:cubicBezTo>
                    <a:cubicBezTo>
                      <a:pt x="1090" y="1663"/>
                      <a:pt x="1090" y="1635"/>
                      <a:pt x="1062" y="1607"/>
                    </a:cubicBezTo>
                    <a:lnTo>
                      <a:pt x="177" y="807"/>
                    </a:lnTo>
                    <a:lnTo>
                      <a:pt x="1210" y="100"/>
                    </a:lnTo>
                    <a:cubicBezTo>
                      <a:pt x="1239" y="100"/>
                      <a:pt x="1239" y="72"/>
                      <a:pt x="1239" y="43"/>
                    </a:cubicBezTo>
                    <a:cubicBezTo>
                      <a:pt x="1219" y="23"/>
                      <a:pt x="1199" y="0"/>
                      <a:pt x="1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/>
              <p:cNvSpPr/>
              <p:nvPr/>
            </p:nvSpPr>
            <p:spPr>
              <a:xfrm>
                <a:off x="4914266" y="2797633"/>
                <a:ext cx="31729" cy="5021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445" extrusionOk="0">
                    <a:moveTo>
                      <a:pt x="913" y="1"/>
                    </a:moveTo>
                    <a:lnTo>
                      <a:pt x="0" y="616"/>
                    </a:lnTo>
                    <a:lnTo>
                      <a:pt x="913" y="1444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/>
              <p:cNvSpPr/>
              <p:nvPr/>
            </p:nvSpPr>
            <p:spPr>
              <a:xfrm>
                <a:off x="4922364" y="2807329"/>
                <a:ext cx="19461" cy="1369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94" extrusionOk="0">
                    <a:moveTo>
                      <a:pt x="499" y="0"/>
                    </a:moveTo>
                    <a:cubicBezTo>
                      <a:pt x="491" y="0"/>
                      <a:pt x="483" y="4"/>
                      <a:pt x="475" y="12"/>
                    </a:cubicBezTo>
                    <a:lnTo>
                      <a:pt x="64" y="281"/>
                    </a:lnTo>
                    <a:cubicBezTo>
                      <a:pt x="29" y="281"/>
                      <a:pt x="1" y="337"/>
                      <a:pt x="29" y="366"/>
                    </a:cubicBezTo>
                    <a:cubicBezTo>
                      <a:pt x="29" y="366"/>
                      <a:pt x="64" y="394"/>
                      <a:pt x="93" y="394"/>
                    </a:cubicBezTo>
                    <a:cubicBezTo>
                      <a:pt x="93" y="394"/>
                      <a:pt x="93" y="366"/>
                      <a:pt x="121" y="366"/>
                    </a:cubicBezTo>
                    <a:lnTo>
                      <a:pt x="531" y="104"/>
                    </a:lnTo>
                    <a:cubicBezTo>
                      <a:pt x="560" y="104"/>
                      <a:pt x="560" y="76"/>
                      <a:pt x="560" y="40"/>
                    </a:cubicBezTo>
                    <a:cubicBezTo>
                      <a:pt x="540" y="20"/>
                      <a:pt x="519" y="0"/>
                      <a:pt x="4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/>
              <p:cNvSpPr/>
              <p:nvPr/>
            </p:nvSpPr>
            <p:spPr>
              <a:xfrm>
                <a:off x="5120037" y="2800587"/>
                <a:ext cx="65682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1889" y="1062"/>
                    </a:lnTo>
                    <a:lnTo>
                      <a:pt x="18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1"/>
              <p:cNvSpPr/>
              <p:nvPr/>
            </p:nvSpPr>
            <p:spPr>
              <a:xfrm>
                <a:off x="5133556" y="2826165"/>
                <a:ext cx="4921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21" extrusionOk="0">
                    <a:moveTo>
                      <a:pt x="57" y="0"/>
                    </a:moveTo>
                    <a:cubicBezTo>
                      <a:pt x="29" y="0"/>
                      <a:pt x="1" y="29"/>
                      <a:pt x="1" y="64"/>
                    </a:cubicBezTo>
                    <a:cubicBezTo>
                      <a:pt x="1" y="92"/>
                      <a:pt x="29" y="121"/>
                      <a:pt x="57" y="121"/>
                    </a:cubicBezTo>
                    <a:lnTo>
                      <a:pt x="1352" y="121"/>
                    </a:lnTo>
                    <a:cubicBezTo>
                      <a:pt x="1380" y="121"/>
                      <a:pt x="1415" y="92"/>
                      <a:pt x="1415" y="64"/>
                    </a:cubicBezTo>
                    <a:cubicBezTo>
                      <a:pt x="1415" y="29"/>
                      <a:pt x="1380" y="0"/>
                      <a:pt x="1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1053" name="Google Shape;1053;p42"/>
          <p:cNvSpPr/>
          <p:nvPr/>
        </p:nvSpPr>
        <p:spPr>
          <a:xfrm>
            <a:off x="568625" y="37446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4" name="Google Shape;1054;p42"/>
          <p:cNvGrpSpPr/>
          <p:nvPr/>
        </p:nvGrpSpPr>
        <p:grpSpPr>
          <a:xfrm>
            <a:off x="1127880" y="4474905"/>
            <a:ext cx="1184014" cy="258193"/>
            <a:chOff x="3734768" y="858742"/>
            <a:chExt cx="1184014" cy="258193"/>
          </a:xfrm>
        </p:grpSpPr>
        <p:grpSp>
          <p:nvGrpSpPr>
            <p:cNvPr id="1055" name="Google Shape;1055;p42"/>
            <p:cNvGrpSpPr/>
            <p:nvPr/>
          </p:nvGrpSpPr>
          <p:grpSpPr>
            <a:xfrm>
              <a:off x="3734768" y="858742"/>
              <a:ext cx="1184014" cy="258193"/>
              <a:chOff x="4002795" y="1877329"/>
              <a:chExt cx="345546" cy="75352"/>
            </a:xfrm>
          </p:grpSpPr>
          <p:sp>
            <p:nvSpPr>
              <p:cNvPr id="1056" name="Google Shape;1056;p42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2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2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2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2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2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42"/>
            <p:cNvGrpSpPr/>
            <p:nvPr/>
          </p:nvGrpSpPr>
          <p:grpSpPr>
            <a:xfrm>
              <a:off x="3990034" y="875479"/>
              <a:ext cx="568881" cy="224795"/>
              <a:chOff x="300879" y="4170864"/>
              <a:chExt cx="505357" cy="199693"/>
            </a:xfrm>
          </p:grpSpPr>
          <p:sp>
            <p:nvSpPr>
              <p:cNvPr id="1063" name="Google Shape;1063;p42"/>
              <p:cNvSpPr/>
              <p:nvPr/>
            </p:nvSpPr>
            <p:spPr>
              <a:xfrm>
                <a:off x="518149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2"/>
              <p:cNvSpPr/>
              <p:nvPr/>
            </p:nvSpPr>
            <p:spPr>
              <a:xfrm>
                <a:off x="568021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2"/>
              <p:cNvSpPr/>
              <p:nvPr/>
            </p:nvSpPr>
            <p:spPr>
              <a:xfrm>
                <a:off x="623794" y="4170864"/>
                <a:ext cx="64811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2"/>
              <p:cNvSpPr/>
              <p:nvPr/>
            </p:nvSpPr>
            <p:spPr>
              <a:xfrm>
                <a:off x="725748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>
                <a:off x="765940" y="4175493"/>
                <a:ext cx="40296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>
                <a:off x="419141" y="4170864"/>
                <a:ext cx="64916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2"/>
              <p:cNvSpPr/>
              <p:nvPr/>
            </p:nvSpPr>
            <p:spPr>
              <a:xfrm>
                <a:off x="350751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2"/>
              <p:cNvSpPr/>
              <p:nvPr/>
            </p:nvSpPr>
            <p:spPr>
              <a:xfrm>
                <a:off x="300879" y="4175493"/>
                <a:ext cx="41033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AutoShape 2">
            <a:extLst>
              <a:ext uri="{FF2B5EF4-FFF2-40B4-BE49-F238E27FC236}">
                <a16:creationId xmlns:a16="http://schemas.microsoft.com/office/drawing/2014/main" id="{1CD6C091-7155-8830-7673-FBE72C9E75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09160" y="3222912"/>
            <a:ext cx="1268730" cy="126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48F52B6A-991E-908B-ECEE-AE99E2B4B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723" y="1273324"/>
            <a:ext cx="1331219" cy="1331219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A7C15BFB-7B29-701C-F43B-1F9DE4317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231" y="1282763"/>
            <a:ext cx="1331218" cy="1331218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2D2D2DFE-90F1-09D1-3284-F4D4E1A0F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442" y="1273325"/>
            <a:ext cx="1298425" cy="1298425"/>
          </a:xfrm>
          <a:prstGeom prst="rect">
            <a:avLst/>
          </a:prstGeom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F8BF899A-652F-BCE9-40E9-F042AD60E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6328" y="1282762"/>
            <a:ext cx="1331219" cy="1331219"/>
          </a:xfrm>
          <a:prstGeom prst="rect">
            <a:avLst/>
          </a:prstGeom>
        </p:spPr>
      </p:pic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AEE2D9F6-DD6D-D92B-5E0C-5F80A8137322}"/>
              </a:ext>
            </a:extLst>
          </p:cNvPr>
          <p:cNvSpPr txBox="1"/>
          <p:nvPr/>
        </p:nvSpPr>
        <p:spPr>
          <a:xfrm>
            <a:off x="2780723" y="2928413"/>
            <a:ext cx="14988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30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Poppins"/>
                <a:cs typeface="Poppins"/>
              </a:rPr>
              <a:t>Martin </a:t>
            </a:r>
            <a:r>
              <a:rPr lang="en-US" sz="1800" b="1" dirty="0" err="1">
                <a:solidFill>
                  <a:schemeClr val="dk1"/>
                </a:solidFill>
                <a:latin typeface="Poppins"/>
                <a:cs typeface="Poppins"/>
              </a:rPr>
              <a:t>Qnev</a:t>
            </a:r>
            <a:r>
              <a:rPr lang="en-US" sz="1800" b="1" dirty="0">
                <a:solidFill>
                  <a:schemeClr val="dk1"/>
                </a:solidFill>
                <a:latin typeface="Poppins"/>
                <a:cs typeface="Poppins"/>
              </a:rPr>
              <a:t>- Designer</a:t>
            </a:r>
            <a:endParaRPr lang="bg-BG" sz="1800" b="1" dirty="0">
              <a:solidFill>
                <a:schemeClr val="dk1"/>
              </a:solidFill>
              <a:cs typeface="Poppins"/>
            </a:endParaRP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91BAFAEE-C9BF-BF92-E11C-330566483E4E}"/>
              </a:ext>
            </a:extLst>
          </p:cNvPr>
          <p:cNvSpPr txBox="1"/>
          <p:nvPr/>
        </p:nvSpPr>
        <p:spPr>
          <a:xfrm>
            <a:off x="891650" y="2870796"/>
            <a:ext cx="1782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3000"/>
            </a:pPr>
            <a:r>
              <a:rPr lang="en-US" sz="1800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Dimitar </a:t>
            </a:r>
            <a:r>
              <a:rPr lang="en-US" sz="1800" b="1" dirty="0" err="1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Harizanov</a:t>
            </a:r>
            <a:r>
              <a:rPr lang="en-US" sz="1800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- Scrum trainer</a:t>
            </a:r>
            <a:endParaRPr lang="bg-BG" sz="1800" b="1" dirty="0">
              <a:solidFill>
                <a:schemeClr val="dk1"/>
              </a:solidFill>
              <a:cs typeface="Poppins"/>
              <a:sym typeface="Poppins"/>
            </a:endParaRPr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FD3E4F0D-B511-5EE6-6BE3-BE6C1971ACB9}"/>
              </a:ext>
            </a:extLst>
          </p:cNvPr>
          <p:cNvSpPr txBox="1"/>
          <p:nvPr/>
        </p:nvSpPr>
        <p:spPr>
          <a:xfrm>
            <a:off x="7196328" y="2797473"/>
            <a:ext cx="1782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30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Poppins"/>
                <a:cs typeface="Poppins"/>
              </a:rPr>
              <a:t>Nikolay </a:t>
            </a:r>
            <a:r>
              <a:rPr lang="en-US" sz="1800" b="1" dirty="0" err="1">
                <a:solidFill>
                  <a:schemeClr val="dk1"/>
                </a:solidFill>
                <a:latin typeface="Poppins"/>
                <a:cs typeface="Poppins"/>
              </a:rPr>
              <a:t>Qnuzov</a:t>
            </a:r>
            <a:r>
              <a:rPr lang="en-US" sz="1800" b="1" dirty="0">
                <a:solidFill>
                  <a:schemeClr val="dk1"/>
                </a:solidFill>
                <a:latin typeface="Poppins"/>
                <a:cs typeface="Poppins"/>
              </a:rPr>
              <a:t>- Back-end Developer</a:t>
            </a:r>
            <a:endParaRPr lang="bg-BG" sz="1800" b="1" dirty="0">
              <a:solidFill>
                <a:schemeClr val="dk1"/>
              </a:solidFill>
              <a:cs typeface="Poppins"/>
            </a:endParaRPr>
          </a:p>
        </p:txBody>
      </p:sp>
      <p:sp>
        <p:nvSpPr>
          <p:cNvPr id="19" name="Текстово поле 18">
            <a:extLst>
              <a:ext uri="{FF2B5EF4-FFF2-40B4-BE49-F238E27FC236}">
                <a16:creationId xmlns:a16="http://schemas.microsoft.com/office/drawing/2014/main" id="{011E9F9C-6228-800D-DD28-F492A64085DB}"/>
              </a:ext>
            </a:extLst>
          </p:cNvPr>
          <p:cNvSpPr txBox="1"/>
          <p:nvPr/>
        </p:nvSpPr>
        <p:spPr>
          <a:xfrm>
            <a:off x="5145206" y="2789914"/>
            <a:ext cx="1742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3000"/>
            </a:pPr>
            <a:r>
              <a:rPr lang="en-US" sz="1800" b="1" dirty="0">
                <a:solidFill>
                  <a:schemeClr val="dk1"/>
                </a:solidFill>
                <a:latin typeface="Poppins"/>
                <a:cs typeface="Poppins"/>
              </a:rPr>
              <a:t>Rumen Spasov- Front-end Developer</a:t>
            </a:r>
            <a:endParaRPr lang="bg-BG" sz="1800" b="1" dirty="0">
              <a:solidFill>
                <a:schemeClr val="dk1"/>
              </a:solidFill>
              <a:cs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>
          <a:extLst>
            <a:ext uri="{FF2B5EF4-FFF2-40B4-BE49-F238E27FC236}">
              <a16:creationId xmlns:a16="http://schemas.microsoft.com/office/drawing/2014/main" id="{E4FFC19E-403F-B077-3A43-A13B55C83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1">
            <a:extLst>
              <a:ext uri="{FF2B5EF4-FFF2-40B4-BE49-F238E27FC236}">
                <a16:creationId xmlns:a16="http://schemas.microsoft.com/office/drawing/2014/main" id="{FFB91FFC-383F-9712-1E49-AA0ED1A972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254513"/>
            <a:ext cx="4444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Teamwork</a:t>
            </a:r>
            <a:endParaRPr dirty="0"/>
          </a:p>
        </p:txBody>
      </p:sp>
      <p:sp>
        <p:nvSpPr>
          <p:cNvPr id="910" name="Google Shape;910;p41">
            <a:extLst>
              <a:ext uri="{FF2B5EF4-FFF2-40B4-BE49-F238E27FC236}">
                <a16:creationId xmlns:a16="http://schemas.microsoft.com/office/drawing/2014/main" id="{2D8D1ECF-2D21-3679-4D3C-652FDFA9ED6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1322859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12" name="Google Shape;912;p41">
            <a:extLst>
              <a:ext uri="{FF2B5EF4-FFF2-40B4-BE49-F238E27FC236}">
                <a16:creationId xmlns:a16="http://schemas.microsoft.com/office/drawing/2014/main" id="{4C093CBC-43AD-2237-817F-F5313C3B2E4B}"/>
              </a:ext>
            </a:extLst>
          </p:cNvPr>
          <p:cNvSpPr/>
          <p:nvPr/>
        </p:nvSpPr>
        <p:spPr>
          <a:xfrm>
            <a:off x="5294150" y="10129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" name="Google Shape;913;p41">
            <a:extLst>
              <a:ext uri="{FF2B5EF4-FFF2-40B4-BE49-F238E27FC236}">
                <a16:creationId xmlns:a16="http://schemas.microsoft.com/office/drawing/2014/main" id="{E6E2D174-CE0A-2CC6-6A06-B45A23B392BE}"/>
              </a:ext>
            </a:extLst>
          </p:cNvPr>
          <p:cNvGrpSpPr/>
          <p:nvPr/>
        </p:nvGrpSpPr>
        <p:grpSpPr>
          <a:xfrm>
            <a:off x="4091402" y="4414375"/>
            <a:ext cx="367931" cy="258297"/>
            <a:chOff x="4992850" y="4345375"/>
            <a:chExt cx="619413" cy="638400"/>
          </a:xfrm>
        </p:grpSpPr>
        <p:sp>
          <p:nvSpPr>
            <p:cNvPr id="914" name="Google Shape;914;p41">
              <a:extLst>
                <a:ext uri="{FF2B5EF4-FFF2-40B4-BE49-F238E27FC236}">
                  <a16:creationId xmlns:a16="http://schemas.microsoft.com/office/drawing/2014/main" id="{C00FD1E8-1AFE-A389-812F-5331E0FC576F}"/>
                </a:ext>
              </a:extLst>
            </p:cNvPr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>
              <a:extLst>
                <a:ext uri="{FF2B5EF4-FFF2-40B4-BE49-F238E27FC236}">
                  <a16:creationId xmlns:a16="http://schemas.microsoft.com/office/drawing/2014/main" id="{60D5C56A-DF9F-B306-4989-0A6D62AD6990}"/>
                </a:ext>
              </a:extLst>
            </p:cNvPr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41">
            <a:extLst>
              <a:ext uri="{FF2B5EF4-FFF2-40B4-BE49-F238E27FC236}">
                <a16:creationId xmlns:a16="http://schemas.microsoft.com/office/drawing/2014/main" id="{50917FDE-FF1A-AEA7-518D-9B1E82C80E0A}"/>
              </a:ext>
            </a:extLst>
          </p:cNvPr>
          <p:cNvSpPr/>
          <p:nvPr/>
        </p:nvSpPr>
        <p:spPr>
          <a:xfrm>
            <a:off x="6956400" y="4144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41">
            <a:extLst>
              <a:ext uri="{FF2B5EF4-FFF2-40B4-BE49-F238E27FC236}">
                <a16:creationId xmlns:a16="http://schemas.microsoft.com/office/drawing/2014/main" id="{4EAFEDA8-7DF4-C74D-03EC-92712A26B9F2}"/>
              </a:ext>
            </a:extLst>
          </p:cNvPr>
          <p:cNvGrpSpPr/>
          <p:nvPr/>
        </p:nvGrpSpPr>
        <p:grpSpPr>
          <a:xfrm>
            <a:off x="5293908" y="1087072"/>
            <a:ext cx="3381870" cy="3516739"/>
            <a:chOff x="5222815" y="1012953"/>
            <a:chExt cx="3453354" cy="3591074"/>
          </a:xfrm>
        </p:grpSpPr>
        <p:sp>
          <p:nvSpPr>
            <p:cNvPr id="918" name="Google Shape;918;p41">
              <a:extLst>
                <a:ext uri="{FF2B5EF4-FFF2-40B4-BE49-F238E27FC236}">
                  <a16:creationId xmlns:a16="http://schemas.microsoft.com/office/drawing/2014/main" id="{B54E56B2-21AE-C285-A8EC-CBE445BFA272}"/>
                </a:ext>
              </a:extLst>
            </p:cNvPr>
            <p:cNvSpPr/>
            <p:nvPr/>
          </p:nvSpPr>
          <p:spPr>
            <a:xfrm>
              <a:off x="5222815" y="1012953"/>
              <a:ext cx="3453354" cy="3346964"/>
            </a:xfrm>
            <a:custGeom>
              <a:avLst/>
              <a:gdLst/>
              <a:ahLst/>
              <a:cxnLst/>
              <a:rect l="l" t="t" r="r" b="b"/>
              <a:pathLst>
                <a:path w="34694" h="33626" extrusionOk="0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9" name="Google Shape;919;p41">
              <a:extLst>
                <a:ext uri="{FF2B5EF4-FFF2-40B4-BE49-F238E27FC236}">
                  <a16:creationId xmlns:a16="http://schemas.microsoft.com/office/drawing/2014/main" id="{4E0D7334-DE4B-BC90-EA15-469D3836CA3D}"/>
                </a:ext>
              </a:extLst>
            </p:cNvPr>
            <p:cNvGrpSpPr/>
            <p:nvPr/>
          </p:nvGrpSpPr>
          <p:grpSpPr>
            <a:xfrm>
              <a:off x="6352264" y="1624259"/>
              <a:ext cx="378942" cy="384502"/>
              <a:chOff x="5033016" y="2415353"/>
              <a:chExt cx="132303" cy="134249"/>
            </a:xfrm>
          </p:grpSpPr>
          <p:sp>
            <p:nvSpPr>
              <p:cNvPr id="920" name="Google Shape;920;p41">
                <a:extLst>
                  <a:ext uri="{FF2B5EF4-FFF2-40B4-BE49-F238E27FC236}">
                    <a16:creationId xmlns:a16="http://schemas.microsoft.com/office/drawing/2014/main" id="{978810F6-68D9-10BA-3ABD-05D113AFB52E}"/>
                  </a:ext>
                </a:extLst>
              </p:cNvPr>
              <p:cNvSpPr/>
              <p:nvPr/>
            </p:nvSpPr>
            <p:spPr>
              <a:xfrm>
                <a:off x="5033016" y="2415353"/>
                <a:ext cx="132303" cy="134249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3863" extrusionOk="0">
                    <a:moveTo>
                      <a:pt x="1925" y="963"/>
                    </a:moveTo>
                    <a:cubicBezTo>
                      <a:pt x="2394" y="963"/>
                      <a:pt x="2807" y="1326"/>
                      <a:pt x="2858" y="1804"/>
                    </a:cubicBezTo>
                    <a:cubicBezTo>
                      <a:pt x="2922" y="2335"/>
                      <a:pt x="2568" y="2830"/>
                      <a:pt x="2038" y="2922"/>
                    </a:cubicBezTo>
                    <a:cubicBezTo>
                      <a:pt x="2003" y="2926"/>
                      <a:pt x="1968" y="2927"/>
                      <a:pt x="1933" y="2927"/>
                    </a:cubicBezTo>
                    <a:cubicBezTo>
                      <a:pt x="1446" y="2927"/>
                      <a:pt x="1027" y="2562"/>
                      <a:pt x="948" y="2066"/>
                    </a:cubicBezTo>
                    <a:cubicBezTo>
                      <a:pt x="884" y="1535"/>
                      <a:pt x="1238" y="1033"/>
                      <a:pt x="1769" y="976"/>
                    </a:cubicBezTo>
                    <a:cubicBezTo>
                      <a:pt x="1821" y="967"/>
                      <a:pt x="1874" y="963"/>
                      <a:pt x="1925" y="963"/>
                    </a:cubicBezTo>
                    <a:close/>
                    <a:moveTo>
                      <a:pt x="1974" y="0"/>
                    </a:moveTo>
                    <a:lnTo>
                      <a:pt x="1974" y="36"/>
                    </a:lnTo>
                    <a:cubicBezTo>
                      <a:pt x="2009" y="212"/>
                      <a:pt x="1889" y="389"/>
                      <a:pt x="1712" y="389"/>
                    </a:cubicBezTo>
                    <a:cubicBezTo>
                      <a:pt x="1695" y="392"/>
                      <a:pt x="1678" y="393"/>
                      <a:pt x="1661" y="393"/>
                    </a:cubicBezTo>
                    <a:cubicBezTo>
                      <a:pt x="1507" y="393"/>
                      <a:pt x="1384" y="280"/>
                      <a:pt x="1358" y="120"/>
                    </a:cubicBezTo>
                    <a:lnTo>
                      <a:pt x="1358" y="92"/>
                    </a:lnTo>
                    <a:cubicBezTo>
                      <a:pt x="1238" y="120"/>
                      <a:pt x="1125" y="177"/>
                      <a:pt x="1005" y="241"/>
                    </a:cubicBezTo>
                    <a:cubicBezTo>
                      <a:pt x="1033" y="241"/>
                      <a:pt x="1033" y="241"/>
                      <a:pt x="1033" y="269"/>
                    </a:cubicBezTo>
                    <a:cubicBezTo>
                      <a:pt x="1153" y="389"/>
                      <a:pt x="1125" y="594"/>
                      <a:pt x="976" y="708"/>
                    </a:cubicBezTo>
                    <a:cubicBezTo>
                      <a:pt x="923" y="748"/>
                      <a:pt x="854" y="771"/>
                      <a:pt x="783" y="771"/>
                    </a:cubicBezTo>
                    <a:cubicBezTo>
                      <a:pt x="692" y="771"/>
                      <a:pt x="598" y="734"/>
                      <a:pt x="531" y="651"/>
                    </a:cubicBezTo>
                    <a:lnTo>
                      <a:pt x="531" y="623"/>
                    </a:lnTo>
                    <a:cubicBezTo>
                      <a:pt x="446" y="708"/>
                      <a:pt x="354" y="800"/>
                      <a:pt x="297" y="920"/>
                    </a:cubicBezTo>
                    <a:lnTo>
                      <a:pt x="326" y="920"/>
                    </a:lnTo>
                    <a:cubicBezTo>
                      <a:pt x="502" y="976"/>
                      <a:pt x="559" y="1182"/>
                      <a:pt x="502" y="1330"/>
                    </a:cubicBezTo>
                    <a:cubicBezTo>
                      <a:pt x="460" y="1463"/>
                      <a:pt x="349" y="1528"/>
                      <a:pt x="222" y="1528"/>
                    </a:cubicBezTo>
                    <a:cubicBezTo>
                      <a:pt x="180" y="1528"/>
                      <a:pt x="136" y="1521"/>
                      <a:pt x="92" y="1507"/>
                    </a:cubicBezTo>
                    <a:lnTo>
                      <a:pt x="64" y="1507"/>
                    </a:lnTo>
                    <a:cubicBezTo>
                      <a:pt x="28" y="1627"/>
                      <a:pt x="0" y="1741"/>
                      <a:pt x="0" y="1861"/>
                    </a:cubicBezTo>
                    <a:lnTo>
                      <a:pt x="64" y="1861"/>
                    </a:lnTo>
                    <a:cubicBezTo>
                      <a:pt x="78" y="1858"/>
                      <a:pt x="93" y="1856"/>
                      <a:pt x="108" y="1856"/>
                    </a:cubicBezTo>
                    <a:cubicBezTo>
                      <a:pt x="240" y="1856"/>
                      <a:pt x="382" y="1964"/>
                      <a:pt x="382" y="2123"/>
                    </a:cubicBezTo>
                    <a:cubicBezTo>
                      <a:pt x="417" y="2299"/>
                      <a:pt x="297" y="2476"/>
                      <a:pt x="120" y="2476"/>
                    </a:cubicBezTo>
                    <a:lnTo>
                      <a:pt x="92" y="2476"/>
                    </a:lnTo>
                    <a:cubicBezTo>
                      <a:pt x="120" y="2625"/>
                      <a:pt x="177" y="2745"/>
                      <a:pt x="241" y="2830"/>
                    </a:cubicBezTo>
                    <a:lnTo>
                      <a:pt x="269" y="2802"/>
                    </a:lnTo>
                    <a:cubicBezTo>
                      <a:pt x="318" y="2765"/>
                      <a:pt x="385" y="2744"/>
                      <a:pt x="454" y="2744"/>
                    </a:cubicBezTo>
                    <a:cubicBezTo>
                      <a:pt x="546" y="2744"/>
                      <a:pt x="643" y="2781"/>
                      <a:pt x="708" y="2865"/>
                    </a:cubicBezTo>
                    <a:cubicBezTo>
                      <a:pt x="800" y="3007"/>
                      <a:pt x="771" y="3219"/>
                      <a:pt x="651" y="3304"/>
                    </a:cubicBezTo>
                    <a:cubicBezTo>
                      <a:pt x="623" y="3332"/>
                      <a:pt x="623" y="3332"/>
                      <a:pt x="594" y="3332"/>
                    </a:cubicBezTo>
                    <a:cubicBezTo>
                      <a:pt x="708" y="3424"/>
                      <a:pt x="800" y="3509"/>
                      <a:pt x="913" y="3573"/>
                    </a:cubicBezTo>
                    <a:lnTo>
                      <a:pt x="913" y="3537"/>
                    </a:lnTo>
                    <a:cubicBezTo>
                      <a:pt x="959" y="3408"/>
                      <a:pt x="1067" y="3327"/>
                      <a:pt x="1191" y="3327"/>
                    </a:cubicBezTo>
                    <a:cubicBezTo>
                      <a:pt x="1236" y="3327"/>
                      <a:pt x="1283" y="3338"/>
                      <a:pt x="1330" y="3361"/>
                    </a:cubicBezTo>
                    <a:cubicBezTo>
                      <a:pt x="1479" y="3424"/>
                      <a:pt x="1564" y="3601"/>
                      <a:pt x="1507" y="3778"/>
                    </a:cubicBezTo>
                    <a:lnTo>
                      <a:pt x="1479" y="3806"/>
                    </a:lnTo>
                    <a:cubicBezTo>
                      <a:pt x="1592" y="3835"/>
                      <a:pt x="1712" y="3863"/>
                      <a:pt x="1861" y="3863"/>
                    </a:cubicBezTo>
                    <a:cubicBezTo>
                      <a:pt x="1861" y="3835"/>
                      <a:pt x="1832" y="3835"/>
                      <a:pt x="1832" y="3806"/>
                    </a:cubicBezTo>
                    <a:cubicBezTo>
                      <a:pt x="1797" y="3629"/>
                      <a:pt x="1946" y="3481"/>
                      <a:pt x="2094" y="3453"/>
                    </a:cubicBezTo>
                    <a:cubicBezTo>
                      <a:pt x="2112" y="3450"/>
                      <a:pt x="2131" y="3448"/>
                      <a:pt x="2149" y="3448"/>
                    </a:cubicBezTo>
                    <a:cubicBezTo>
                      <a:pt x="2305" y="3448"/>
                      <a:pt x="2448" y="3556"/>
                      <a:pt x="2448" y="3714"/>
                    </a:cubicBezTo>
                    <a:lnTo>
                      <a:pt x="2448" y="3778"/>
                    </a:lnTo>
                    <a:cubicBezTo>
                      <a:pt x="2596" y="3750"/>
                      <a:pt x="2717" y="3686"/>
                      <a:pt x="2802" y="3629"/>
                    </a:cubicBezTo>
                    <a:lnTo>
                      <a:pt x="2773" y="3601"/>
                    </a:lnTo>
                    <a:cubicBezTo>
                      <a:pt x="2681" y="3453"/>
                      <a:pt x="2681" y="3247"/>
                      <a:pt x="2830" y="3155"/>
                    </a:cubicBezTo>
                    <a:cubicBezTo>
                      <a:pt x="2891" y="3109"/>
                      <a:pt x="2957" y="3086"/>
                      <a:pt x="3022" y="3086"/>
                    </a:cubicBezTo>
                    <a:cubicBezTo>
                      <a:pt x="3115" y="3086"/>
                      <a:pt x="3205" y="3132"/>
                      <a:pt x="3276" y="3219"/>
                    </a:cubicBezTo>
                    <a:lnTo>
                      <a:pt x="3304" y="3247"/>
                    </a:lnTo>
                    <a:cubicBezTo>
                      <a:pt x="3389" y="3155"/>
                      <a:pt x="3452" y="3042"/>
                      <a:pt x="3537" y="2950"/>
                    </a:cubicBezTo>
                    <a:cubicBezTo>
                      <a:pt x="3509" y="2950"/>
                      <a:pt x="3509" y="2950"/>
                      <a:pt x="3481" y="2922"/>
                    </a:cubicBezTo>
                    <a:cubicBezTo>
                      <a:pt x="3332" y="2865"/>
                      <a:pt x="3247" y="2688"/>
                      <a:pt x="3304" y="2512"/>
                    </a:cubicBezTo>
                    <a:cubicBezTo>
                      <a:pt x="3348" y="2396"/>
                      <a:pt x="3483" y="2314"/>
                      <a:pt x="3610" y="2314"/>
                    </a:cubicBezTo>
                    <a:cubicBezTo>
                      <a:pt x="3646" y="2314"/>
                      <a:pt x="3681" y="2321"/>
                      <a:pt x="3714" y="2335"/>
                    </a:cubicBezTo>
                    <a:lnTo>
                      <a:pt x="3742" y="2363"/>
                    </a:lnTo>
                    <a:cubicBezTo>
                      <a:pt x="3778" y="2243"/>
                      <a:pt x="3806" y="2123"/>
                      <a:pt x="3806" y="1981"/>
                    </a:cubicBezTo>
                    <a:lnTo>
                      <a:pt x="3806" y="1981"/>
                    </a:lnTo>
                    <a:lnTo>
                      <a:pt x="3778" y="2009"/>
                    </a:lnTo>
                    <a:cubicBezTo>
                      <a:pt x="3601" y="2009"/>
                      <a:pt x="3424" y="1889"/>
                      <a:pt x="3424" y="1712"/>
                    </a:cubicBezTo>
                    <a:cubicBezTo>
                      <a:pt x="3389" y="1535"/>
                      <a:pt x="3509" y="1387"/>
                      <a:pt x="3686" y="1359"/>
                    </a:cubicBezTo>
                    <a:lnTo>
                      <a:pt x="3714" y="1359"/>
                    </a:lnTo>
                    <a:cubicBezTo>
                      <a:pt x="3686" y="1238"/>
                      <a:pt x="3629" y="1125"/>
                      <a:pt x="3566" y="1005"/>
                    </a:cubicBezTo>
                    <a:cubicBezTo>
                      <a:pt x="3566" y="1033"/>
                      <a:pt x="3566" y="1033"/>
                      <a:pt x="3537" y="1033"/>
                    </a:cubicBezTo>
                    <a:cubicBezTo>
                      <a:pt x="3490" y="1084"/>
                      <a:pt x="3424" y="1108"/>
                      <a:pt x="3356" y="1108"/>
                    </a:cubicBezTo>
                    <a:cubicBezTo>
                      <a:pt x="3263" y="1108"/>
                      <a:pt x="3164" y="1062"/>
                      <a:pt x="3099" y="976"/>
                    </a:cubicBezTo>
                    <a:cubicBezTo>
                      <a:pt x="3007" y="856"/>
                      <a:pt x="3035" y="651"/>
                      <a:pt x="3155" y="531"/>
                    </a:cubicBezTo>
                    <a:lnTo>
                      <a:pt x="3184" y="531"/>
                    </a:lnTo>
                    <a:cubicBezTo>
                      <a:pt x="3099" y="446"/>
                      <a:pt x="3007" y="354"/>
                      <a:pt x="2894" y="297"/>
                    </a:cubicBezTo>
                    <a:lnTo>
                      <a:pt x="2894" y="326"/>
                    </a:lnTo>
                    <a:cubicBezTo>
                      <a:pt x="2844" y="442"/>
                      <a:pt x="2725" y="523"/>
                      <a:pt x="2592" y="523"/>
                    </a:cubicBezTo>
                    <a:cubicBezTo>
                      <a:pt x="2554" y="523"/>
                      <a:pt x="2515" y="517"/>
                      <a:pt x="2476" y="503"/>
                    </a:cubicBezTo>
                    <a:cubicBezTo>
                      <a:pt x="2328" y="446"/>
                      <a:pt x="2243" y="241"/>
                      <a:pt x="2299" y="92"/>
                    </a:cubicBezTo>
                    <a:lnTo>
                      <a:pt x="2328" y="64"/>
                    </a:lnTo>
                    <a:cubicBezTo>
                      <a:pt x="2214" y="36"/>
                      <a:pt x="2094" y="0"/>
                      <a:pt x="19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1">
                <a:extLst>
                  <a:ext uri="{FF2B5EF4-FFF2-40B4-BE49-F238E27FC236}">
                    <a16:creationId xmlns:a16="http://schemas.microsoft.com/office/drawing/2014/main" id="{0B55D746-ACD1-1D1C-CB7B-E29F6787D412}"/>
                  </a:ext>
                </a:extLst>
              </p:cNvPr>
              <p:cNvSpPr/>
              <p:nvPr/>
            </p:nvSpPr>
            <p:spPr>
              <a:xfrm>
                <a:off x="5056613" y="2442148"/>
                <a:ext cx="85074" cy="80904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328" extrusionOk="0">
                    <a:moveTo>
                      <a:pt x="1238" y="57"/>
                    </a:moveTo>
                    <a:cubicBezTo>
                      <a:pt x="1769" y="57"/>
                      <a:pt x="2243" y="467"/>
                      <a:pt x="2299" y="998"/>
                    </a:cubicBezTo>
                    <a:cubicBezTo>
                      <a:pt x="2391" y="1620"/>
                      <a:pt x="1974" y="2179"/>
                      <a:pt x="1387" y="2271"/>
                    </a:cubicBezTo>
                    <a:lnTo>
                      <a:pt x="1238" y="2271"/>
                    </a:lnTo>
                    <a:cubicBezTo>
                      <a:pt x="679" y="2271"/>
                      <a:pt x="205" y="1854"/>
                      <a:pt x="149" y="1323"/>
                    </a:cubicBezTo>
                    <a:cubicBezTo>
                      <a:pt x="57" y="708"/>
                      <a:pt x="474" y="149"/>
                      <a:pt x="1090" y="57"/>
                    </a:cubicBezTo>
                    <a:close/>
                    <a:moveTo>
                      <a:pt x="1061" y="0"/>
                    </a:moveTo>
                    <a:cubicBezTo>
                      <a:pt x="446" y="85"/>
                      <a:pt x="0" y="679"/>
                      <a:pt x="92" y="1323"/>
                    </a:cubicBezTo>
                    <a:cubicBezTo>
                      <a:pt x="177" y="1882"/>
                      <a:pt x="651" y="2328"/>
                      <a:pt x="1238" y="2328"/>
                    </a:cubicBezTo>
                    <a:lnTo>
                      <a:pt x="1387" y="2328"/>
                    </a:lnTo>
                    <a:cubicBezTo>
                      <a:pt x="2002" y="2236"/>
                      <a:pt x="2448" y="1649"/>
                      <a:pt x="2356" y="998"/>
                    </a:cubicBezTo>
                    <a:cubicBezTo>
                      <a:pt x="2299" y="439"/>
                      <a:pt x="1797" y="0"/>
                      <a:pt x="1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41">
              <a:extLst>
                <a:ext uri="{FF2B5EF4-FFF2-40B4-BE49-F238E27FC236}">
                  <a16:creationId xmlns:a16="http://schemas.microsoft.com/office/drawing/2014/main" id="{49291796-64BE-8C33-01D9-C9ABCA1019BD}"/>
                </a:ext>
              </a:extLst>
            </p:cNvPr>
            <p:cNvGrpSpPr/>
            <p:nvPr/>
          </p:nvGrpSpPr>
          <p:grpSpPr>
            <a:xfrm>
              <a:off x="8150729" y="2571746"/>
              <a:ext cx="461359" cy="469107"/>
              <a:chOff x="5894466" y="2926705"/>
              <a:chExt cx="161078" cy="163789"/>
            </a:xfrm>
          </p:grpSpPr>
          <p:sp>
            <p:nvSpPr>
              <p:cNvPr id="923" name="Google Shape;923;p41">
                <a:extLst>
                  <a:ext uri="{FF2B5EF4-FFF2-40B4-BE49-F238E27FC236}">
                    <a16:creationId xmlns:a16="http://schemas.microsoft.com/office/drawing/2014/main" id="{65D4B25A-E511-8E72-7321-578CA0CA38A9}"/>
                  </a:ext>
                </a:extLst>
              </p:cNvPr>
              <p:cNvSpPr/>
              <p:nvPr/>
            </p:nvSpPr>
            <p:spPr>
              <a:xfrm>
                <a:off x="5894466" y="2926705"/>
                <a:ext cx="161078" cy="163789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4713" extrusionOk="0">
                    <a:moveTo>
                      <a:pt x="2310" y="1165"/>
                    </a:moveTo>
                    <a:cubicBezTo>
                      <a:pt x="2893" y="1165"/>
                      <a:pt x="3403" y="1609"/>
                      <a:pt x="3481" y="2208"/>
                    </a:cubicBezTo>
                    <a:cubicBezTo>
                      <a:pt x="3573" y="2859"/>
                      <a:pt x="3128" y="3446"/>
                      <a:pt x="2477" y="3566"/>
                    </a:cubicBezTo>
                    <a:cubicBezTo>
                      <a:pt x="2426" y="3573"/>
                      <a:pt x="2375" y="3576"/>
                      <a:pt x="2325" y="3576"/>
                    </a:cubicBezTo>
                    <a:cubicBezTo>
                      <a:pt x="1742" y="3576"/>
                      <a:pt x="1232" y="3133"/>
                      <a:pt x="1154" y="2534"/>
                    </a:cubicBezTo>
                    <a:cubicBezTo>
                      <a:pt x="1062" y="1883"/>
                      <a:pt x="1507" y="1267"/>
                      <a:pt x="2158" y="1175"/>
                    </a:cubicBezTo>
                    <a:cubicBezTo>
                      <a:pt x="2209" y="1169"/>
                      <a:pt x="2260" y="1165"/>
                      <a:pt x="2310" y="1165"/>
                    </a:cubicBezTo>
                    <a:close/>
                    <a:moveTo>
                      <a:pt x="2392" y="1"/>
                    </a:moveTo>
                    <a:lnTo>
                      <a:pt x="2392" y="58"/>
                    </a:lnTo>
                    <a:cubicBezTo>
                      <a:pt x="2420" y="263"/>
                      <a:pt x="2272" y="468"/>
                      <a:pt x="2066" y="496"/>
                    </a:cubicBezTo>
                    <a:cubicBezTo>
                      <a:pt x="2046" y="500"/>
                      <a:pt x="2026" y="501"/>
                      <a:pt x="2007" y="501"/>
                    </a:cubicBezTo>
                    <a:cubicBezTo>
                      <a:pt x="1828" y="501"/>
                      <a:pt x="1682" y="359"/>
                      <a:pt x="1656" y="142"/>
                    </a:cubicBezTo>
                    <a:cubicBezTo>
                      <a:pt x="1628" y="142"/>
                      <a:pt x="1628" y="114"/>
                      <a:pt x="1628" y="114"/>
                    </a:cubicBezTo>
                    <a:cubicBezTo>
                      <a:pt x="1507" y="142"/>
                      <a:pt x="1359" y="206"/>
                      <a:pt x="1210" y="291"/>
                    </a:cubicBezTo>
                    <a:cubicBezTo>
                      <a:pt x="1239" y="291"/>
                      <a:pt x="1239" y="291"/>
                      <a:pt x="1239" y="319"/>
                    </a:cubicBezTo>
                    <a:cubicBezTo>
                      <a:pt x="1387" y="496"/>
                      <a:pt x="1359" y="737"/>
                      <a:pt x="1182" y="850"/>
                    </a:cubicBezTo>
                    <a:cubicBezTo>
                      <a:pt x="1105" y="914"/>
                      <a:pt x="1017" y="946"/>
                      <a:pt x="933" y="946"/>
                    </a:cubicBezTo>
                    <a:cubicBezTo>
                      <a:pt x="823" y="946"/>
                      <a:pt x="719" y="893"/>
                      <a:pt x="651" y="793"/>
                    </a:cubicBezTo>
                    <a:lnTo>
                      <a:pt x="623" y="765"/>
                    </a:lnTo>
                    <a:cubicBezTo>
                      <a:pt x="531" y="850"/>
                      <a:pt x="418" y="998"/>
                      <a:pt x="354" y="1119"/>
                    </a:cubicBezTo>
                    <a:lnTo>
                      <a:pt x="390" y="1119"/>
                    </a:lnTo>
                    <a:cubicBezTo>
                      <a:pt x="595" y="1204"/>
                      <a:pt x="680" y="1444"/>
                      <a:pt x="595" y="1649"/>
                    </a:cubicBezTo>
                    <a:cubicBezTo>
                      <a:pt x="546" y="1784"/>
                      <a:pt x="399" y="1886"/>
                      <a:pt x="241" y="1886"/>
                    </a:cubicBezTo>
                    <a:cubicBezTo>
                      <a:pt x="192" y="1886"/>
                      <a:pt x="141" y="1876"/>
                      <a:pt x="93" y="1854"/>
                    </a:cubicBezTo>
                    <a:lnTo>
                      <a:pt x="64" y="1826"/>
                    </a:lnTo>
                    <a:cubicBezTo>
                      <a:pt x="36" y="1975"/>
                      <a:pt x="1" y="2123"/>
                      <a:pt x="1" y="2265"/>
                    </a:cubicBezTo>
                    <a:lnTo>
                      <a:pt x="36" y="2265"/>
                    </a:lnTo>
                    <a:cubicBezTo>
                      <a:pt x="55" y="2262"/>
                      <a:pt x="74" y="2261"/>
                      <a:pt x="92" y="2261"/>
                    </a:cubicBezTo>
                    <a:cubicBezTo>
                      <a:pt x="298" y="2261"/>
                      <a:pt x="449" y="2402"/>
                      <a:pt x="475" y="2590"/>
                    </a:cubicBezTo>
                    <a:cubicBezTo>
                      <a:pt x="503" y="2831"/>
                      <a:pt x="354" y="3008"/>
                      <a:pt x="149" y="3036"/>
                    </a:cubicBezTo>
                    <a:lnTo>
                      <a:pt x="93" y="3036"/>
                    </a:lnTo>
                    <a:cubicBezTo>
                      <a:pt x="149" y="3184"/>
                      <a:pt x="213" y="3326"/>
                      <a:pt x="269" y="3474"/>
                    </a:cubicBezTo>
                    <a:cubicBezTo>
                      <a:pt x="269" y="3446"/>
                      <a:pt x="298" y="3446"/>
                      <a:pt x="298" y="3446"/>
                    </a:cubicBezTo>
                    <a:cubicBezTo>
                      <a:pt x="375" y="3381"/>
                      <a:pt x="462" y="3350"/>
                      <a:pt x="549" y="3350"/>
                    </a:cubicBezTo>
                    <a:cubicBezTo>
                      <a:pt x="662" y="3350"/>
                      <a:pt x="773" y="3403"/>
                      <a:pt x="857" y="3503"/>
                    </a:cubicBezTo>
                    <a:cubicBezTo>
                      <a:pt x="977" y="3680"/>
                      <a:pt x="949" y="3920"/>
                      <a:pt x="772" y="4033"/>
                    </a:cubicBezTo>
                    <a:cubicBezTo>
                      <a:pt x="772" y="4069"/>
                      <a:pt x="743" y="4069"/>
                      <a:pt x="743" y="4097"/>
                    </a:cubicBezTo>
                    <a:cubicBezTo>
                      <a:pt x="828" y="4182"/>
                      <a:pt x="977" y="4274"/>
                      <a:pt x="1097" y="4359"/>
                    </a:cubicBezTo>
                    <a:cubicBezTo>
                      <a:pt x="1097" y="4359"/>
                      <a:pt x="1097" y="4330"/>
                      <a:pt x="1125" y="4302"/>
                    </a:cubicBezTo>
                    <a:cubicBezTo>
                      <a:pt x="1169" y="4167"/>
                      <a:pt x="1315" y="4065"/>
                      <a:pt x="1460" y="4065"/>
                    </a:cubicBezTo>
                    <a:cubicBezTo>
                      <a:pt x="1505" y="4065"/>
                      <a:pt x="1550" y="4075"/>
                      <a:pt x="1592" y="4097"/>
                    </a:cubicBezTo>
                    <a:cubicBezTo>
                      <a:pt x="1805" y="4182"/>
                      <a:pt x="1889" y="4387"/>
                      <a:pt x="1833" y="4599"/>
                    </a:cubicBezTo>
                    <a:cubicBezTo>
                      <a:pt x="1805" y="4628"/>
                      <a:pt x="1805" y="4656"/>
                      <a:pt x="1805" y="4656"/>
                    </a:cubicBezTo>
                    <a:cubicBezTo>
                      <a:pt x="1946" y="4684"/>
                      <a:pt x="2095" y="4712"/>
                      <a:pt x="2243" y="4712"/>
                    </a:cubicBezTo>
                    <a:lnTo>
                      <a:pt x="2243" y="4656"/>
                    </a:lnTo>
                    <a:cubicBezTo>
                      <a:pt x="2215" y="4451"/>
                      <a:pt x="2363" y="4246"/>
                      <a:pt x="2569" y="4210"/>
                    </a:cubicBezTo>
                    <a:cubicBezTo>
                      <a:pt x="2585" y="4208"/>
                      <a:pt x="2602" y="4207"/>
                      <a:pt x="2618" y="4207"/>
                    </a:cubicBezTo>
                    <a:cubicBezTo>
                      <a:pt x="2802" y="4207"/>
                      <a:pt x="2953" y="4350"/>
                      <a:pt x="2979" y="4564"/>
                    </a:cubicBezTo>
                    <a:cubicBezTo>
                      <a:pt x="3007" y="4564"/>
                      <a:pt x="3007" y="4599"/>
                      <a:pt x="2979" y="4628"/>
                    </a:cubicBezTo>
                    <a:cubicBezTo>
                      <a:pt x="3156" y="4564"/>
                      <a:pt x="3276" y="4507"/>
                      <a:pt x="3425" y="4451"/>
                    </a:cubicBezTo>
                    <a:cubicBezTo>
                      <a:pt x="3396" y="4422"/>
                      <a:pt x="3396" y="4422"/>
                      <a:pt x="3396" y="4387"/>
                    </a:cubicBezTo>
                    <a:cubicBezTo>
                      <a:pt x="3248" y="4210"/>
                      <a:pt x="3276" y="3977"/>
                      <a:pt x="3453" y="3856"/>
                    </a:cubicBezTo>
                    <a:cubicBezTo>
                      <a:pt x="3529" y="3796"/>
                      <a:pt x="3615" y="3766"/>
                      <a:pt x="3698" y="3766"/>
                    </a:cubicBezTo>
                    <a:cubicBezTo>
                      <a:pt x="3809" y="3766"/>
                      <a:pt x="3915" y="3819"/>
                      <a:pt x="3984" y="3920"/>
                    </a:cubicBezTo>
                    <a:cubicBezTo>
                      <a:pt x="4012" y="3948"/>
                      <a:pt x="4012" y="3948"/>
                      <a:pt x="4012" y="3977"/>
                    </a:cubicBezTo>
                    <a:cubicBezTo>
                      <a:pt x="4132" y="3856"/>
                      <a:pt x="4217" y="3743"/>
                      <a:pt x="4309" y="3595"/>
                    </a:cubicBezTo>
                    <a:lnTo>
                      <a:pt x="4245" y="3595"/>
                    </a:lnTo>
                    <a:cubicBezTo>
                      <a:pt x="4040" y="3503"/>
                      <a:pt x="3955" y="3269"/>
                      <a:pt x="4040" y="3064"/>
                    </a:cubicBezTo>
                    <a:cubicBezTo>
                      <a:pt x="4089" y="2929"/>
                      <a:pt x="4236" y="2827"/>
                      <a:pt x="4394" y="2827"/>
                    </a:cubicBezTo>
                    <a:cubicBezTo>
                      <a:pt x="4443" y="2827"/>
                      <a:pt x="4494" y="2837"/>
                      <a:pt x="4542" y="2859"/>
                    </a:cubicBezTo>
                    <a:lnTo>
                      <a:pt x="4571" y="2887"/>
                    </a:lnTo>
                    <a:cubicBezTo>
                      <a:pt x="4599" y="2739"/>
                      <a:pt x="4634" y="2590"/>
                      <a:pt x="4634" y="2413"/>
                    </a:cubicBezTo>
                    <a:lnTo>
                      <a:pt x="4634" y="2413"/>
                    </a:lnTo>
                    <a:cubicBezTo>
                      <a:pt x="4634" y="2442"/>
                      <a:pt x="4599" y="2442"/>
                      <a:pt x="4599" y="2442"/>
                    </a:cubicBezTo>
                    <a:cubicBezTo>
                      <a:pt x="4576" y="2445"/>
                      <a:pt x="4553" y="2447"/>
                      <a:pt x="4531" y="2447"/>
                    </a:cubicBezTo>
                    <a:cubicBezTo>
                      <a:pt x="4332" y="2447"/>
                      <a:pt x="4186" y="2308"/>
                      <a:pt x="4160" y="2123"/>
                    </a:cubicBezTo>
                    <a:cubicBezTo>
                      <a:pt x="4132" y="1883"/>
                      <a:pt x="4281" y="1706"/>
                      <a:pt x="4486" y="1678"/>
                    </a:cubicBezTo>
                    <a:lnTo>
                      <a:pt x="4542" y="1678"/>
                    </a:lnTo>
                    <a:cubicBezTo>
                      <a:pt x="4486" y="1529"/>
                      <a:pt x="4422" y="1380"/>
                      <a:pt x="4366" y="1239"/>
                    </a:cubicBezTo>
                    <a:lnTo>
                      <a:pt x="4337" y="1267"/>
                    </a:lnTo>
                    <a:cubicBezTo>
                      <a:pt x="4262" y="1330"/>
                      <a:pt x="4177" y="1360"/>
                      <a:pt x="4092" y="1360"/>
                    </a:cubicBezTo>
                    <a:cubicBezTo>
                      <a:pt x="3977" y="1360"/>
                      <a:pt x="3864" y="1305"/>
                      <a:pt x="3778" y="1204"/>
                    </a:cubicBezTo>
                    <a:cubicBezTo>
                      <a:pt x="3658" y="1027"/>
                      <a:pt x="3686" y="793"/>
                      <a:pt x="3863" y="645"/>
                    </a:cubicBezTo>
                    <a:lnTo>
                      <a:pt x="3892" y="645"/>
                    </a:lnTo>
                    <a:cubicBezTo>
                      <a:pt x="3778" y="531"/>
                      <a:pt x="3658" y="440"/>
                      <a:pt x="3538" y="355"/>
                    </a:cubicBezTo>
                    <a:cubicBezTo>
                      <a:pt x="3538" y="383"/>
                      <a:pt x="3538" y="383"/>
                      <a:pt x="3510" y="411"/>
                    </a:cubicBezTo>
                    <a:cubicBezTo>
                      <a:pt x="3466" y="546"/>
                      <a:pt x="3320" y="648"/>
                      <a:pt x="3159" y="648"/>
                    </a:cubicBezTo>
                    <a:cubicBezTo>
                      <a:pt x="3109" y="648"/>
                      <a:pt x="3058" y="638"/>
                      <a:pt x="3007" y="616"/>
                    </a:cubicBezTo>
                    <a:cubicBezTo>
                      <a:pt x="2830" y="531"/>
                      <a:pt x="2745" y="291"/>
                      <a:pt x="2802" y="114"/>
                    </a:cubicBezTo>
                    <a:cubicBezTo>
                      <a:pt x="2830" y="86"/>
                      <a:pt x="2830" y="86"/>
                      <a:pt x="2830" y="58"/>
                    </a:cubicBezTo>
                    <a:cubicBezTo>
                      <a:pt x="2689" y="29"/>
                      <a:pt x="2540" y="29"/>
                      <a:pt x="2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1">
                <a:extLst>
                  <a:ext uri="{FF2B5EF4-FFF2-40B4-BE49-F238E27FC236}">
                    <a16:creationId xmlns:a16="http://schemas.microsoft.com/office/drawing/2014/main" id="{DC073ABF-7658-C431-E50E-E4D1FECDB32C}"/>
                  </a:ext>
                </a:extLst>
              </p:cNvPr>
              <p:cNvSpPr/>
              <p:nvPr/>
            </p:nvSpPr>
            <p:spPr>
              <a:xfrm>
                <a:off x="5923241" y="2959407"/>
                <a:ext cx="103528" cy="98384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2831" extrusionOk="0">
                    <a:moveTo>
                      <a:pt x="1507" y="57"/>
                    </a:moveTo>
                    <a:cubicBezTo>
                      <a:pt x="2151" y="57"/>
                      <a:pt x="2710" y="560"/>
                      <a:pt x="2802" y="1239"/>
                    </a:cubicBezTo>
                    <a:cubicBezTo>
                      <a:pt x="2922" y="1975"/>
                      <a:pt x="2391" y="2682"/>
                      <a:pt x="1684" y="2774"/>
                    </a:cubicBezTo>
                    <a:lnTo>
                      <a:pt x="1472" y="2774"/>
                    </a:lnTo>
                    <a:cubicBezTo>
                      <a:pt x="828" y="2774"/>
                      <a:pt x="269" y="2272"/>
                      <a:pt x="177" y="1621"/>
                    </a:cubicBezTo>
                    <a:cubicBezTo>
                      <a:pt x="57" y="857"/>
                      <a:pt x="588" y="178"/>
                      <a:pt x="1295" y="86"/>
                    </a:cubicBezTo>
                    <a:cubicBezTo>
                      <a:pt x="1359" y="57"/>
                      <a:pt x="1415" y="57"/>
                      <a:pt x="1507" y="57"/>
                    </a:cubicBezTo>
                    <a:close/>
                    <a:moveTo>
                      <a:pt x="1507" y="1"/>
                    </a:moveTo>
                    <a:cubicBezTo>
                      <a:pt x="1415" y="1"/>
                      <a:pt x="1359" y="1"/>
                      <a:pt x="1295" y="29"/>
                    </a:cubicBezTo>
                    <a:cubicBezTo>
                      <a:pt x="531" y="121"/>
                      <a:pt x="0" y="857"/>
                      <a:pt x="121" y="1621"/>
                    </a:cubicBezTo>
                    <a:cubicBezTo>
                      <a:pt x="206" y="2328"/>
                      <a:pt x="800" y="2831"/>
                      <a:pt x="1472" y="2831"/>
                    </a:cubicBezTo>
                    <a:lnTo>
                      <a:pt x="1684" y="2831"/>
                    </a:lnTo>
                    <a:cubicBezTo>
                      <a:pt x="2448" y="2710"/>
                      <a:pt x="2979" y="2003"/>
                      <a:pt x="2858" y="1239"/>
                    </a:cubicBezTo>
                    <a:cubicBezTo>
                      <a:pt x="2773" y="531"/>
                      <a:pt x="2179" y="1"/>
                      <a:pt x="1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41">
              <a:extLst>
                <a:ext uri="{FF2B5EF4-FFF2-40B4-BE49-F238E27FC236}">
                  <a16:creationId xmlns:a16="http://schemas.microsoft.com/office/drawing/2014/main" id="{CA3B9D6A-7B82-95F7-59AF-31281014CB57}"/>
                </a:ext>
              </a:extLst>
            </p:cNvPr>
            <p:cNvGrpSpPr/>
            <p:nvPr/>
          </p:nvGrpSpPr>
          <p:grpSpPr>
            <a:xfrm>
              <a:off x="7790216" y="1173355"/>
              <a:ext cx="522575" cy="528230"/>
              <a:chOff x="5695820" y="2175629"/>
              <a:chExt cx="182451" cy="184432"/>
            </a:xfrm>
          </p:grpSpPr>
          <p:sp>
            <p:nvSpPr>
              <p:cNvPr id="926" name="Google Shape;926;p41">
                <a:extLst>
                  <a:ext uri="{FF2B5EF4-FFF2-40B4-BE49-F238E27FC236}">
                    <a16:creationId xmlns:a16="http://schemas.microsoft.com/office/drawing/2014/main" id="{A73A88FD-559D-F356-4D0A-46A16DF73276}"/>
                  </a:ext>
                </a:extLst>
              </p:cNvPr>
              <p:cNvSpPr/>
              <p:nvPr/>
            </p:nvSpPr>
            <p:spPr>
              <a:xfrm>
                <a:off x="5695820" y="2175629"/>
                <a:ext cx="182451" cy="184432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5307" extrusionOk="0">
                    <a:moveTo>
                      <a:pt x="2625" y="828"/>
                    </a:moveTo>
                    <a:cubicBezTo>
                      <a:pt x="3594" y="828"/>
                      <a:pt x="4394" y="1628"/>
                      <a:pt x="4394" y="2625"/>
                    </a:cubicBezTo>
                    <a:cubicBezTo>
                      <a:pt x="4422" y="3630"/>
                      <a:pt x="3630" y="4458"/>
                      <a:pt x="2625" y="4458"/>
                    </a:cubicBezTo>
                    <a:cubicBezTo>
                      <a:pt x="1649" y="4458"/>
                      <a:pt x="857" y="3658"/>
                      <a:pt x="857" y="2654"/>
                    </a:cubicBezTo>
                    <a:cubicBezTo>
                      <a:pt x="828" y="1656"/>
                      <a:pt x="1621" y="857"/>
                      <a:pt x="2625" y="828"/>
                    </a:cubicBezTo>
                    <a:close/>
                    <a:moveTo>
                      <a:pt x="2179" y="1"/>
                    </a:moveTo>
                    <a:cubicBezTo>
                      <a:pt x="2003" y="36"/>
                      <a:pt x="1861" y="64"/>
                      <a:pt x="1684" y="121"/>
                    </a:cubicBezTo>
                    <a:cubicBezTo>
                      <a:pt x="1713" y="149"/>
                      <a:pt x="1713" y="149"/>
                      <a:pt x="1713" y="178"/>
                    </a:cubicBezTo>
                    <a:cubicBezTo>
                      <a:pt x="1826" y="390"/>
                      <a:pt x="1769" y="652"/>
                      <a:pt x="1564" y="772"/>
                    </a:cubicBezTo>
                    <a:cubicBezTo>
                      <a:pt x="1494" y="810"/>
                      <a:pt x="1417" y="829"/>
                      <a:pt x="1341" y="829"/>
                    </a:cubicBezTo>
                    <a:cubicBezTo>
                      <a:pt x="1194" y="829"/>
                      <a:pt x="1051" y="759"/>
                      <a:pt x="977" y="623"/>
                    </a:cubicBezTo>
                    <a:cubicBezTo>
                      <a:pt x="941" y="595"/>
                      <a:pt x="941" y="595"/>
                      <a:pt x="941" y="567"/>
                    </a:cubicBezTo>
                    <a:cubicBezTo>
                      <a:pt x="800" y="680"/>
                      <a:pt x="680" y="800"/>
                      <a:pt x="588" y="949"/>
                    </a:cubicBezTo>
                    <a:cubicBezTo>
                      <a:pt x="588" y="949"/>
                      <a:pt x="623" y="949"/>
                      <a:pt x="623" y="977"/>
                    </a:cubicBezTo>
                    <a:cubicBezTo>
                      <a:pt x="828" y="1097"/>
                      <a:pt x="913" y="1359"/>
                      <a:pt x="800" y="1564"/>
                    </a:cubicBezTo>
                    <a:cubicBezTo>
                      <a:pt x="716" y="1707"/>
                      <a:pt x="561" y="1795"/>
                      <a:pt x="396" y="1795"/>
                    </a:cubicBezTo>
                    <a:cubicBezTo>
                      <a:pt x="323" y="1795"/>
                      <a:pt x="249" y="1778"/>
                      <a:pt x="177" y="1741"/>
                    </a:cubicBezTo>
                    <a:cubicBezTo>
                      <a:pt x="177" y="1713"/>
                      <a:pt x="149" y="1713"/>
                      <a:pt x="149" y="1713"/>
                    </a:cubicBezTo>
                    <a:cubicBezTo>
                      <a:pt x="93" y="1861"/>
                      <a:pt x="29" y="2038"/>
                      <a:pt x="1" y="2215"/>
                    </a:cubicBezTo>
                    <a:lnTo>
                      <a:pt x="57" y="2215"/>
                    </a:lnTo>
                    <a:cubicBezTo>
                      <a:pt x="298" y="2215"/>
                      <a:pt x="503" y="2392"/>
                      <a:pt x="503" y="2654"/>
                    </a:cubicBezTo>
                    <a:cubicBezTo>
                      <a:pt x="503" y="2894"/>
                      <a:pt x="326" y="3099"/>
                      <a:pt x="57" y="3099"/>
                    </a:cubicBezTo>
                    <a:lnTo>
                      <a:pt x="1" y="3099"/>
                    </a:lnTo>
                    <a:cubicBezTo>
                      <a:pt x="29" y="3276"/>
                      <a:pt x="93" y="3425"/>
                      <a:pt x="149" y="3602"/>
                    </a:cubicBezTo>
                    <a:cubicBezTo>
                      <a:pt x="149" y="3602"/>
                      <a:pt x="177" y="3573"/>
                      <a:pt x="206" y="3573"/>
                    </a:cubicBezTo>
                    <a:cubicBezTo>
                      <a:pt x="277" y="3522"/>
                      <a:pt x="356" y="3498"/>
                      <a:pt x="434" y="3498"/>
                    </a:cubicBezTo>
                    <a:cubicBezTo>
                      <a:pt x="580" y="3498"/>
                      <a:pt x="721" y="3581"/>
                      <a:pt x="800" y="3715"/>
                    </a:cubicBezTo>
                    <a:cubicBezTo>
                      <a:pt x="913" y="3927"/>
                      <a:pt x="857" y="4189"/>
                      <a:pt x="651" y="4337"/>
                    </a:cubicBezTo>
                    <a:cubicBezTo>
                      <a:pt x="623" y="4337"/>
                      <a:pt x="588" y="4337"/>
                      <a:pt x="559" y="4366"/>
                    </a:cubicBezTo>
                    <a:cubicBezTo>
                      <a:pt x="680" y="4486"/>
                      <a:pt x="800" y="4634"/>
                      <a:pt x="941" y="4719"/>
                    </a:cubicBezTo>
                    <a:cubicBezTo>
                      <a:pt x="941" y="4719"/>
                      <a:pt x="977" y="4691"/>
                      <a:pt x="977" y="4663"/>
                    </a:cubicBezTo>
                    <a:cubicBezTo>
                      <a:pt x="1052" y="4527"/>
                      <a:pt x="1194" y="4454"/>
                      <a:pt x="1341" y="4454"/>
                    </a:cubicBezTo>
                    <a:cubicBezTo>
                      <a:pt x="1417" y="4454"/>
                      <a:pt x="1494" y="4473"/>
                      <a:pt x="1564" y="4514"/>
                    </a:cubicBezTo>
                    <a:cubicBezTo>
                      <a:pt x="1769" y="4634"/>
                      <a:pt x="1861" y="4896"/>
                      <a:pt x="1741" y="5101"/>
                    </a:cubicBezTo>
                    <a:cubicBezTo>
                      <a:pt x="1713" y="5130"/>
                      <a:pt x="1713" y="5130"/>
                      <a:pt x="1684" y="5165"/>
                    </a:cubicBezTo>
                    <a:cubicBezTo>
                      <a:pt x="1861" y="5222"/>
                      <a:pt x="2038" y="5278"/>
                      <a:pt x="2215" y="5306"/>
                    </a:cubicBezTo>
                    <a:cubicBezTo>
                      <a:pt x="2215" y="5278"/>
                      <a:pt x="2179" y="5250"/>
                      <a:pt x="2179" y="5222"/>
                    </a:cubicBezTo>
                    <a:cubicBezTo>
                      <a:pt x="2179" y="4988"/>
                      <a:pt x="2392" y="4776"/>
                      <a:pt x="2625" y="4776"/>
                    </a:cubicBezTo>
                    <a:cubicBezTo>
                      <a:pt x="2859" y="4776"/>
                      <a:pt x="3064" y="4988"/>
                      <a:pt x="3064" y="5222"/>
                    </a:cubicBezTo>
                    <a:lnTo>
                      <a:pt x="3064" y="5306"/>
                    </a:lnTo>
                    <a:cubicBezTo>
                      <a:pt x="3241" y="5278"/>
                      <a:pt x="3417" y="5222"/>
                      <a:pt x="3566" y="5165"/>
                    </a:cubicBezTo>
                    <a:cubicBezTo>
                      <a:pt x="3566" y="5130"/>
                      <a:pt x="3538" y="5130"/>
                      <a:pt x="3538" y="5101"/>
                    </a:cubicBezTo>
                    <a:cubicBezTo>
                      <a:pt x="3417" y="4896"/>
                      <a:pt x="3481" y="4599"/>
                      <a:pt x="3686" y="4486"/>
                    </a:cubicBezTo>
                    <a:cubicBezTo>
                      <a:pt x="3758" y="4444"/>
                      <a:pt x="3836" y="4424"/>
                      <a:pt x="3914" y="4424"/>
                    </a:cubicBezTo>
                    <a:cubicBezTo>
                      <a:pt x="4059" y="4424"/>
                      <a:pt x="4200" y="4496"/>
                      <a:pt x="4273" y="4634"/>
                    </a:cubicBezTo>
                    <a:cubicBezTo>
                      <a:pt x="4302" y="4663"/>
                      <a:pt x="4302" y="4691"/>
                      <a:pt x="4302" y="4719"/>
                    </a:cubicBezTo>
                    <a:cubicBezTo>
                      <a:pt x="4450" y="4599"/>
                      <a:pt x="4571" y="4458"/>
                      <a:pt x="4691" y="4337"/>
                    </a:cubicBezTo>
                    <a:cubicBezTo>
                      <a:pt x="4655" y="4309"/>
                      <a:pt x="4655" y="4309"/>
                      <a:pt x="4627" y="4309"/>
                    </a:cubicBezTo>
                    <a:cubicBezTo>
                      <a:pt x="4422" y="4189"/>
                      <a:pt x="4337" y="3927"/>
                      <a:pt x="4450" y="3686"/>
                    </a:cubicBezTo>
                    <a:cubicBezTo>
                      <a:pt x="4530" y="3551"/>
                      <a:pt x="4670" y="3480"/>
                      <a:pt x="4826" y="3480"/>
                    </a:cubicBezTo>
                    <a:cubicBezTo>
                      <a:pt x="4907" y="3480"/>
                      <a:pt x="4991" y="3499"/>
                      <a:pt x="5073" y="3538"/>
                    </a:cubicBezTo>
                    <a:cubicBezTo>
                      <a:pt x="5073" y="3538"/>
                      <a:pt x="5101" y="3538"/>
                      <a:pt x="5101" y="3573"/>
                    </a:cubicBezTo>
                    <a:cubicBezTo>
                      <a:pt x="5158" y="3396"/>
                      <a:pt x="5221" y="3220"/>
                      <a:pt x="5250" y="3043"/>
                    </a:cubicBezTo>
                    <a:lnTo>
                      <a:pt x="5250" y="3043"/>
                    </a:lnTo>
                    <a:cubicBezTo>
                      <a:pt x="5221" y="3071"/>
                      <a:pt x="5221" y="3071"/>
                      <a:pt x="5186" y="3071"/>
                    </a:cubicBezTo>
                    <a:cubicBezTo>
                      <a:pt x="4953" y="3071"/>
                      <a:pt x="4747" y="2866"/>
                      <a:pt x="4747" y="2625"/>
                    </a:cubicBezTo>
                    <a:cubicBezTo>
                      <a:pt x="4747" y="2364"/>
                      <a:pt x="4924" y="2187"/>
                      <a:pt x="5186" y="2187"/>
                    </a:cubicBezTo>
                    <a:lnTo>
                      <a:pt x="5250" y="2187"/>
                    </a:lnTo>
                    <a:cubicBezTo>
                      <a:pt x="5221" y="2010"/>
                      <a:pt x="5158" y="1833"/>
                      <a:pt x="5101" y="1684"/>
                    </a:cubicBezTo>
                    <a:cubicBezTo>
                      <a:pt x="5073" y="1684"/>
                      <a:pt x="5073" y="1684"/>
                      <a:pt x="5045" y="1713"/>
                    </a:cubicBezTo>
                    <a:cubicBezTo>
                      <a:pt x="4974" y="1753"/>
                      <a:pt x="4899" y="1772"/>
                      <a:pt x="4824" y="1772"/>
                    </a:cubicBezTo>
                    <a:cubicBezTo>
                      <a:pt x="4675" y="1772"/>
                      <a:pt x="4531" y="1692"/>
                      <a:pt x="4450" y="1536"/>
                    </a:cubicBezTo>
                    <a:cubicBezTo>
                      <a:pt x="4337" y="1331"/>
                      <a:pt x="4394" y="1062"/>
                      <a:pt x="4599" y="949"/>
                    </a:cubicBezTo>
                    <a:cubicBezTo>
                      <a:pt x="4627" y="920"/>
                      <a:pt x="4655" y="920"/>
                      <a:pt x="4655" y="920"/>
                    </a:cubicBezTo>
                    <a:cubicBezTo>
                      <a:pt x="4542" y="772"/>
                      <a:pt x="4422" y="652"/>
                      <a:pt x="4302" y="567"/>
                    </a:cubicBezTo>
                    <a:cubicBezTo>
                      <a:pt x="4273" y="567"/>
                      <a:pt x="4273" y="595"/>
                      <a:pt x="4273" y="595"/>
                    </a:cubicBezTo>
                    <a:cubicBezTo>
                      <a:pt x="4195" y="738"/>
                      <a:pt x="4040" y="822"/>
                      <a:pt x="3885" y="822"/>
                    </a:cubicBezTo>
                    <a:cubicBezTo>
                      <a:pt x="3817" y="822"/>
                      <a:pt x="3749" y="806"/>
                      <a:pt x="3686" y="772"/>
                    </a:cubicBezTo>
                    <a:cubicBezTo>
                      <a:pt x="3481" y="652"/>
                      <a:pt x="3389" y="390"/>
                      <a:pt x="3509" y="149"/>
                    </a:cubicBezTo>
                    <a:lnTo>
                      <a:pt x="3538" y="121"/>
                    </a:lnTo>
                    <a:cubicBezTo>
                      <a:pt x="3389" y="64"/>
                      <a:pt x="3212" y="1"/>
                      <a:pt x="3035" y="1"/>
                    </a:cubicBezTo>
                    <a:lnTo>
                      <a:pt x="3064" y="36"/>
                    </a:lnTo>
                    <a:cubicBezTo>
                      <a:pt x="3064" y="270"/>
                      <a:pt x="2859" y="475"/>
                      <a:pt x="2625" y="475"/>
                    </a:cubicBezTo>
                    <a:cubicBezTo>
                      <a:pt x="2392" y="475"/>
                      <a:pt x="2179" y="298"/>
                      <a:pt x="2179" y="36"/>
                    </a:cubicBez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1">
                <a:extLst>
                  <a:ext uri="{FF2B5EF4-FFF2-40B4-BE49-F238E27FC236}">
                    <a16:creationId xmlns:a16="http://schemas.microsoft.com/office/drawing/2014/main" id="{F1A53AA0-6D01-478F-5B34-A31FAB5F9AA8}"/>
                  </a:ext>
                </a:extLst>
              </p:cNvPr>
              <p:cNvSpPr/>
              <p:nvPr/>
            </p:nvSpPr>
            <p:spPr>
              <a:xfrm>
                <a:off x="5710068" y="2196342"/>
                <a:ext cx="154927" cy="142937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4113" extrusionOk="0">
                    <a:moveTo>
                      <a:pt x="2208" y="669"/>
                    </a:moveTo>
                    <a:cubicBezTo>
                      <a:pt x="2309" y="669"/>
                      <a:pt x="2411" y="681"/>
                      <a:pt x="2512" y="706"/>
                    </a:cubicBezTo>
                    <a:cubicBezTo>
                      <a:pt x="3248" y="883"/>
                      <a:pt x="3715" y="1619"/>
                      <a:pt x="3538" y="2355"/>
                    </a:cubicBezTo>
                    <a:cubicBezTo>
                      <a:pt x="3386" y="2986"/>
                      <a:pt x="2823" y="3425"/>
                      <a:pt x="2219" y="3425"/>
                    </a:cubicBezTo>
                    <a:cubicBezTo>
                      <a:pt x="2119" y="3425"/>
                      <a:pt x="2018" y="3413"/>
                      <a:pt x="1918" y="3388"/>
                    </a:cubicBezTo>
                    <a:cubicBezTo>
                      <a:pt x="1182" y="3239"/>
                      <a:pt x="708" y="2475"/>
                      <a:pt x="885" y="1739"/>
                    </a:cubicBezTo>
                    <a:cubicBezTo>
                      <a:pt x="1037" y="1103"/>
                      <a:pt x="1604" y="669"/>
                      <a:pt x="2208" y="669"/>
                    </a:cubicBezTo>
                    <a:close/>
                    <a:moveTo>
                      <a:pt x="2228" y="1"/>
                    </a:moveTo>
                    <a:cubicBezTo>
                      <a:pt x="1302" y="1"/>
                      <a:pt x="466" y="655"/>
                      <a:pt x="241" y="1591"/>
                    </a:cubicBezTo>
                    <a:cubicBezTo>
                      <a:pt x="1" y="2708"/>
                      <a:pt x="680" y="3798"/>
                      <a:pt x="1741" y="4067"/>
                    </a:cubicBezTo>
                    <a:cubicBezTo>
                      <a:pt x="1885" y="4098"/>
                      <a:pt x="2030" y="4113"/>
                      <a:pt x="2173" y="4113"/>
                    </a:cubicBezTo>
                    <a:cubicBezTo>
                      <a:pt x="3106" y="4113"/>
                      <a:pt x="3962" y="3473"/>
                      <a:pt x="4189" y="2503"/>
                    </a:cubicBezTo>
                    <a:cubicBezTo>
                      <a:pt x="4458" y="1414"/>
                      <a:pt x="3750" y="289"/>
                      <a:pt x="2689" y="56"/>
                    </a:cubicBezTo>
                    <a:cubicBezTo>
                      <a:pt x="2534" y="19"/>
                      <a:pt x="2380" y="1"/>
                      <a:pt x="2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1">
                <a:extLst>
                  <a:ext uri="{FF2B5EF4-FFF2-40B4-BE49-F238E27FC236}">
                    <a16:creationId xmlns:a16="http://schemas.microsoft.com/office/drawing/2014/main" id="{D3C662B1-1659-D2C3-DA3E-3D30AB739D4A}"/>
                  </a:ext>
                </a:extLst>
              </p:cNvPr>
              <p:cNvSpPr/>
              <p:nvPr/>
            </p:nvSpPr>
            <p:spPr>
              <a:xfrm>
                <a:off x="5724595" y="2209548"/>
                <a:ext cx="124935" cy="115830"/>
              </a:xfrm>
              <a:custGeom>
                <a:avLst/>
                <a:gdLst/>
                <a:ahLst/>
                <a:cxnLst/>
                <a:rect l="l" t="t" r="r" b="b"/>
                <a:pathLst>
                  <a:path w="3595" h="3333" extrusionOk="0">
                    <a:moveTo>
                      <a:pt x="1797" y="58"/>
                    </a:moveTo>
                    <a:cubicBezTo>
                      <a:pt x="1917" y="58"/>
                      <a:pt x="2031" y="86"/>
                      <a:pt x="2151" y="121"/>
                    </a:cubicBezTo>
                    <a:cubicBezTo>
                      <a:pt x="3007" y="298"/>
                      <a:pt x="3537" y="1182"/>
                      <a:pt x="3332" y="2031"/>
                    </a:cubicBezTo>
                    <a:cubicBezTo>
                      <a:pt x="3155" y="2739"/>
                      <a:pt x="2505" y="3269"/>
                      <a:pt x="1797" y="3269"/>
                    </a:cubicBezTo>
                    <a:cubicBezTo>
                      <a:pt x="1677" y="3269"/>
                      <a:pt x="1564" y="3241"/>
                      <a:pt x="1443" y="3213"/>
                    </a:cubicBezTo>
                    <a:cubicBezTo>
                      <a:pt x="587" y="3036"/>
                      <a:pt x="57" y="2180"/>
                      <a:pt x="262" y="1324"/>
                    </a:cubicBezTo>
                    <a:cubicBezTo>
                      <a:pt x="439" y="588"/>
                      <a:pt x="1090" y="58"/>
                      <a:pt x="1797" y="58"/>
                    </a:cubicBezTo>
                    <a:close/>
                    <a:moveTo>
                      <a:pt x="1797" y="1"/>
                    </a:moveTo>
                    <a:cubicBezTo>
                      <a:pt x="1061" y="1"/>
                      <a:pt x="382" y="560"/>
                      <a:pt x="205" y="1296"/>
                    </a:cubicBezTo>
                    <a:cubicBezTo>
                      <a:pt x="0" y="2180"/>
                      <a:pt x="559" y="3064"/>
                      <a:pt x="1443" y="3269"/>
                    </a:cubicBezTo>
                    <a:cubicBezTo>
                      <a:pt x="1564" y="3305"/>
                      <a:pt x="1677" y="3333"/>
                      <a:pt x="1797" y="3333"/>
                    </a:cubicBezTo>
                    <a:cubicBezTo>
                      <a:pt x="2533" y="3333"/>
                      <a:pt x="3212" y="2774"/>
                      <a:pt x="3389" y="2031"/>
                    </a:cubicBezTo>
                    <a:cubicBezTo>
                      <a:pt x="3594" y="1147"/>
                      <a:pt x="3035" y="263"/>
                      <a:pt x="2179" y="58"/>
                    </a:cubicBezTo>
                    <a:cubicBezTo>
                      <a:pt x="2031" y="29"/>
                      <a:pt x="1917" y="1"/>
                      <a:pt x="1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1">
              <a:extLst>
                <a:ext uri="{FF2B5EF4-FFF2-40B4-BE49-F238E27FC236}">
                  <a16:creationId xmlns:a16="http://schemas.microsoft.com/office/drawing/2014/main" id="{A4F18BA7-38D4-C94A-9ACC-3F3A9A270DE5}"/>
                </a:ext>
              </a:extLst>
            </p:cNvPr>
            <p:cNvGrpSpPr/>
            <p:nvPr/>
          </p:nvGrpSpPr>
          <p:grpSpPr>
            <a:xfrm>
              <a:off x="7112761" y="1457153"/>
              <a:ext cx="1499343" cy="988678"/>
              <a:chOff x="5561570" y="3414250"/>
              <a:chExt cx="523477" cy="345197"/>
            </a:xfrm>
          </p:grpSpPr>
          <p:sp>
            <p:nvSpPr>
              <p:cNvPr id="930" name="Google Shape;930;p41">
                <a:extLst>
                  <a:ext uri="{FF2B5EF4-FFF2-40B4-BE49-F238E27FC236}">
                    <a16:creationId xmlns:a16="http://schemas.microsoft.com/office/drawing/2014/main" id="{B7961314-074C-C1D5-AA1C-30FAAD4D01C3}"/>
                  </a:ext>
                </a:extLst>
              </p:cNvPr>
              <p:cNvSpPr/>
              <p:nvPr/>
            </p:nvSpPr>
            <p:spPr>
              <a:xfrm>
                <a:off x="5561570" y="3414250"/>
                <a:ext cx="523477" cy="345197"/>
              </a:xfrm>
              <a:custGeom>
                <a:avLst/>
                <a:gdLst/>
                <a:ahLst/>
                <a:cxnLst/>
                <a:rect l="l" t="t" r="r" b="b"/>
                <a:pathLst>
                  <a:path w="15063" h="9933" extrusionOk="0">
                    <a:moveTo>
                      <a:pt x="178" y="0"/>
                    </a:moveTo>
                    <a:cubicBezTo>
                      <a:pt x="65" y="0"/>
                      <a:pt x="1" y="85"/>
                      <a:pt x="1" y="177"/>
                    </a:cubicBezTo>
                    <a:lnTo>
                      <a:pt x="1" y="9756"/>
                    </a:lnTo>
                    <a:cubicBezTo>
                      <a:pt x="1" y="9848"/>
                      <a:pt x="65" y="9933"/>
                      <a:pt x="178" y="9933"/>
                    </a:cubicBezTo>
                    <a:lnTo>
                      <a:pt x="14885" y="9933"/>
                    </a:lnTo>
                    <a:cubicBezTo>
                      <a:pt x="14977" y="9933"/>
                      <a:pt x="15062" y="9848"/>
                      <a:pt x="15062" y="9756"/>
                    </a:cubicBezTo>
                    <a:lnTo>
                      <a:pt x="15062" y="177"/>
                    </a:lnTo>
                    <a:cubicBezTo>
                      <a:pt x="15062" y="85"/>
                      <a:pt x="14977" y="0"/>
                      <a:pt x="148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1">
                <a:extLst>
                  <a:ext uri="{FF2B5EF4-FFF2-40B4-BE49-F238E27FC236}">
                    <a16:creationId xmlns:a16="http://schemas.microsoft.com/office/drawing/2014/main" id="{8D28ADF8-245A-24B4-13D4-39BC3FC1BA54}"/>
                  </a:ext>
                </a:extLst>
              </p:cNvPr>
              <p:cNvSpPr/>
              <p:nvPr/>
            </p:nvSpPr>
            <p:spPr>
              <a:xfrm>
                <a:off x="5609772" y="3650742"/>
                <a:ext cx="118784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417" y="241"/>
                    </a:lnTo>
                    <a:lnTo>
                      <a:pt x="34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1">
                <a:extLst>
                  <a:ext uri="{FF2B5EF4-FFF2-40B4-BE49-F238E27FC236}">
                    <a16:creationId xmlns:a16="http://schemas.microsoft.com/office/drawing/2014/main" id="{BD2C7C57-A595-70B3-D9D5-98D10BA5D115}"/>
                  </a:ext>
                </a:extLst>
              </p:cNvPr>
              <p:cNvSpPr/>
              <p:nvPr/>
            </p:nvSpPr>
            <p:spPr>
              <a:xfrm>
                <a:off x="5748192" y="3650742"/>
                <a:ext cx="47958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42" extrusionOk="0">
                    <a:moveTo>
                      <a:pt x="0" y="1"/>
                    </a:moveTo>
                    <a:lnTo>
                      <a:pt x="0" y="241"/>
                    </a:lnTo>
                    <a:lnTo>
                      <a:pt x="1380" y="241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1">
                <a:extLst>
                  <a:ext uri="{FF2B5EF4-FFF2-40B4-BE49-F238E27FC236}">
                    <a16:creationId xmlns:a16="http://schemas.microsoft.com/office/drawing/2014/main" id="{D5DAE2BD-0849-62F6-7B5D-8B6E9090B5B0}"/>
                  </a:ext>
                </a:extLst>
              </p:cNvPr>
              <p:cNvSpPr/>
              <p:nvPr/>
            </p:nvSpPr>
            <p:spPr>
              <a:xfrm>
                <a:off x="5808419" y="3650742"/>
                <a:ext cx="3075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885" y="241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1">
                <a:extLst>
                  <a:ext uri="{FF2B5EF4-FFF2-40B4-BE49-F238E27FC236}">
                    <a16:creationId xmlns:a16="http://schemas.microsoft.com/office/drawing/2014/main" id="{8D2FF3D8-14F3-84B0-19CD-2B02184C96B5}"/>
                  </a:ext>
                </a:extLst>
              </p:cNvPr>
              <p:cNvSpPr/>
              <p:nvPr/>
            </p:nvSpPr>
            <p:spPr>
              <a:xfrm>
                <a:off x="5848488" y="3650742"/>
                <a:ext cx="12337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54" y="241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1">
                <a:extLst>
                  <a:ext uri="{FF2B5EF4-FFF2-40B4-BE49-F238E27FC236}">
                    <a16:creationId xmlns:a16="http://schemas.microsoft.com/office/drawing/2014/main" id="{EAFFB2A5-7BEF-4578-83BF-A24FD20D8189}"/>
                  </a:ext>
                </a:extLst>
              </p:cNvPr>
              <p:cNvSpPr/>
              <p:nvPr/>
            </p:nvSpPr>
            <p:spPr>
              <a:xfrm>
                <a:off x="5878237" y="3650742"/>
                <a:ext cx="12691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651" y="241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1">
                <a:extLst>
                  <a:ext uri="{FF2B5EF4-FFF2-40B4-BE49-F238E27FC236}">
                    <a16:creationId xmlns:a16="http://schemas.microsoft.com/office/drawing/2014/main" id="{71ABC012-1D2E-7AE0-FA5D-E18BF5087731}"/>
                  </a:ext>
                </a:extLst>
              </p:cNvPr>
              <p:cNvSpPr/>
              <p:nvPr/>
            </p:nvSpPr>
            <p:spPr>
              <a:xfrm>
                <a:off x="5712293" y="3620021"/>
                <a:ext cx="135257" cy="9383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270" extrusionOk="0">
                    <a:moveTo>
                      <a:pt x="1" y="1"/>
                    </a:moveTo>
                    <a:lnTo>
                      <a:pt x="1" y="269"/>
                    </a:lnTo>
                    <a:lnTo>
                      <a:pt x="3891" y="269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1">
                <a:extLst>
                  <a:ext uri="{FF2B5EF4-FFF2-40B4-BE49-F238E27FC236}">
                    <a16:creationId xmlns:a16="http://schemas.microsoft.com/office/drawing/2014/main" id="{58B179DB-5484-6C48-261A-3183621DE2C8}"/>
                  </a:ext>
                </a:extLst>
              </p:cNvPr>
              <p:cNvSpPr/>
              <p:nvPr/>
            </p:nvSpPr>
            <p:spPr>
              <a:xfrm>
                <a:off x="5869896" y="3623218"/>
                <a:ext cx="1452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418" y="262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1">
                <a:extLst>
                  <a:ext uri="{FF2B5EF4-FFF2-40B4-BE49-F238E27FC236}">
                    <a16:creationId xmlns:a16="http://schemas.microsoft.com/office/drawing/2014/main" id="{C0CF7E35-1AE9-8FD1-9394-4DE71494FB70}"/>
                  </a:ext>
                </a:extLst>
              </p:cNvPr>
              <p:cNvSpPr/>
              <p:nvPr/>
            </p:nvSpPr>
            <p:spPr>
              <a:xfrm>
                <a:off x="5912920" y="3623218"/>
                <a:ext cx="6762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946" y="262"/>
                    </a:lnTo>
                    <a:lnTo>
                      <a:pt x="19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1">
                <a:extLst>
                  <a:ext uri="{FF2B5EF4-FFF2-40B4-BE49-F238E27FC236}">
                    <a16:creationId xmlns:a16="http://schemas.microsoft.com/office/drawing/2014/main" id="{BE11BAF9-8C88-B876-5CFA-7377D8531F9B}"/>
                  </a:ext>
                </a:extLst>
              </p:cNvPr>
              <p:cNvSpPr/>
              <p:nvPr/>
            </p:nvSpPr>
            <p:spPr>
              <a:xfrm>
                <a:off x="6002165" y="3623218"/>
                <a:ext cx="398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146" y="262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1">
                <a:extLst>
                  <a:ext uri="{FF2B5EF4-FFF2-40B4-BE49-F238E27FC236}">
                    <a16:creationId xmlns:a16="http://schemas.microsoft.com/office/drawing/2014/main" id="{0CEB73CD-725B-660B-C653-B8D62FAB146E}"/>
                  </a:ext>
                </a:extLst>
              </p:cNvPr>
              <p:cNvSpPr/>
              <p:nvPr/>
            </p:nvSpPr>
            <p:spPr>
              <a:xfrm>
                <a:off x="5673196" y="3592497"/>
                <a:ext cx="553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1592" y="262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1">
                <a:extLst>
                  <a:ext uri="{FF2B5EF4-FFF2-40B4-BE49-F238E27FC236}">
                    <a16:creationId xmlns:a16="http://schemas.microsoft.com/office/drawing/2014/main" id="{F14B5F35-F22E-AB4D-4A21-CAA6C4606760}"/>
                  </a:ext>
                </a:extLst>
              </p:cNvPr>
              <p:cNvSpPr/>
              <p:nvPr/>
            </p:nvSpPr>
            <p:spPr>
              <a:xfrm>
                <a:off x="5748192" y="3592497"/>
                <a:ext cx="4795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1380" y="262"/>
                    </a:lnTo>
                    <a:lnTo>
                      <a:pt x="13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1">
                <a:extLst>
                  <a:ext uri="{FF2B5EF4-FFF2-40B4-BE49-F238E27FC236}">
                    <a16:creationId xmlns:a16="http://schemas.microsoft.com/office/drawing/2014/main" id="{9B0AF4AE-B4E3-3C91-B22C-62A8377C0147}"/>
                  </a:ext>
                </a:extLst>
              </p:cNvPr>
              <p:cNvSpPr/>
              <p:nvPr/>
            </p:nvSpPr>
            <p:spPr>
              <a:xfrm>
                <a:off x="5808419" y="3592497"/>
                <a:ext cx="3075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885" y="262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1">
                <a:extLst>
                  <a:ext uri="{FF2B5EF4-FFF2-40B4-BE49-F238E27FC236}">
                    <a16:creationId xmlns:a16="http://schemas.microsoft.com/office/drawing/2014/main" id="{9ADB3257-C288-09B7-F523-2E642FE76608}"/>
                  </a:ext>
                </a:extLst>
              </p:cNvPr>
              <p:cNvSpPr/>
              <p:nvPr/>
            </p:nvSpPr>
            <p:spPr>
              <a:xfrm>
                <a:off x="5848488" y="3592497"/>
                <a:ext cx="1233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1">
                <a:extLst>
                  <a:ext uri="{FF2B5EF4-FFF2-40B4-BE49-F238E27FC236}">
                    <a16:creationId xmlns:a16="http://schemas.microsoft.com/office/drawing/2014/main" id="{21738055-3F60-293C-0085-80E09F9A594B}"/>
                  </a:ext>
                </a:extLst>
              </p:cNvPr>
              <p:cNvSpPr/>
              <p:nvPr/>
            </p:nvSpPr>
            <p:spPr>
              <a:xfrm>
                <a:off x="5878237" y="3592497"/>
                <a:ext cx="12691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651" y="262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1">
                <a:extLst>
                  <a:ext uri="{FF2B5EF4-FFF2-40B4-BE49-F238E27FC236}">
                    <a16:creationId xmlns:a16="http://schemas.microsoft.com/office/drawing/2014/main" id="{B5B1C489-4234-27FC-08B9-761A6AA858CD}"/>
                  </a:ext>
                </a:extLst>
              </p:cNvPr>
              <p:cNvSpPr/>
              <p:nvPr/>
            </p:nvSpPr>
            <p:spPr>
              <a:xfrm>
                <a:off x="5609772" y="3565946"/>
                <a:ext cx="77985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2243" y="262"/>
                    </a:lnTo>
                    <a:lnTo>
                      <a:pt x="22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1">
                <a:extLst>
                  <a:ext uri="{FF2B5EF4-FFF2-40B4-BE49-F238E27FC236}">
                    <a16:creationId xmlns:a16="http://schemas.microsoft.com/office/drawing/2014/main" id="{C5B17354-B4BA-C8FD-66A5-33FC4E829965}"/>
                  </a:ext>
                </a:extLst>
              </p:cNvPr>
              <p:cNvSpPr/>
              <p:nvPr/>
            </p:nvSpPr>
            <p:spPr>
              <a:xfrm>
                <a:off x="5712293" y="3565946"/>
                <a:ext cx="111660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212" y="262"/>
                    </a:lnTo>
                    <a:lnTo>
                      <a:pt x="32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1">
                <a:extLst>
                  <a:ext uri="{FF2B5EF4-FFF2-40B4-BE49-F238E27FC236}">
                    <a16:creationId xmlns:a16="http://schemas.microsoft.com/office/drawing/2014/main" id="{D65BCEE4-4422-DA2A-85BF-FB57CD371ABF}"/>
                  </a:ext>
                </a:extLst>
              </p:cNvPr>
              <p:cNvSpPr/>
              <p:nvPr/>
            </p:nvSpPr>
            <p:spPr>
              <a:xfrm>
                <a:off x="5853667" y="3565946"/>
                <a:ext cx="1230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1">
                <a:extLst>
                  <a:ext uri="{FF2B5EF4-FFF2-40B4-BE49-F238E27FC236}">
                    <a16:creationId xmlns:a16="http://schemas.microsoft.com/office/drawing/2014/main" id="{3DC2BB56-2DD9-05C1-6BBA-101F8EE0D672}"/>
                  </a:ext>
                </a:extLst>
              </p:cNvPr>
              <p:cNvSpPr/>
              <p:nvPr/>
            </p:nvSpPr>
            <p:spPr>
              <a:xfrm>
                <a:off x="5886369" y="3565946"/>
                <a:ext cx="94179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2710" y="262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1">
                <a:extLst>
                  <a:ext uri="{FF2B5EF4-FFF2-40B4-BE49-F238E27FC236}">
                    <a16:creationId xmlns:a16="http://schemas.microsoft.com/office/drawing/2014/main" id="{D1164FC9-0BAA-22E8-904A-8DE281F8B502}"/>
                  </a:ext>
                </a:extLst>
              </p:cNvPr>
              <p:cNvSpPr/>
              <p:nvPr/>
            </p:nvSpPr>
            <p:spPr>
              <a:xfrm>
                <a:off x="5994033" y="3565946"/>
                <a:ext cx="27593" cy="10113"/>
              </a:xfrm>
              <a:custGeom>
                <a:avLst/>
                <a:gdLst/>
                <a:ahLst/>
                <a:cxnLst/>
                <a:rect l="l" t="t" r="r" b="b"/>
                <a:pathLst>
                  <a:path w="794" h="291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765" y="290"/>
                    </a:lnTo>
                    <a:lnTo>
                      <a:pt x="793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1">
                <a:extLst>
                  <a:ext uri="{FF2B5EF4-FFF2-40B4-BE49-F238E27FC236}">
                    <a16:creationId xmlns:a16="http://schemas.microsoft.com/office/drawing/2014/main" id="{8F96F4AC-0FB2-31D1-4374-17FDF23F1EBC}"/>
                  </a:ext>
                </a:extLst>
              </p:cNvPr>
              <p:cNvSpPr/>
              <p:nvPr/>
            </p:nvSpPr>
            <p:spPr>
              <a:xfrm>
                <a:off x="6069759" y="3527822"/>
                <a:ext cx="1008" cy="16507"/>
              </a:xfrm>
              <a:custGeom>
                <a:avLst/>
                <a:gdLst/>
                <a:ahLst/>
                <a:cxnLst/>
                <a:rect l="l" t="t" r="r" b="b"/>
                <a:pathLst>
                  <a:path w="29" h="475" extrusionOk="0">
                    <a:moveTo>
                      <a:pt x="1" y="1"/>
                    </a:moveTo>
                    <a:lnTo>
                      <a:pt x="1" y="475"/>
                    </a:lnTo>
                    <a:lnTo>
                      <a:pt x="29" y="475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1">
                <a:extLst>
                  <a:ext uri="{FF2B5EF4-FFF2-40B4-BE49-F238E27FC236}">
                    <a16:creationId xmlns:a16="http://schemas.microsoft.com/office/drawing/2014/main" id="{02CC4098-DAC1-ED83-9AE6-8E1D249357A8}"/>
                  </a:ext>
                </a:extLst>
              </p:cNvPr>
              <p:cNvSpPr/>
              <p:nvPr/>
            </p:nvSpPr>
            <p:spPr>
              <a:xfrm>
                <a:off x="6069759" y="3480871"/>
                <a:ext cx="1008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29" h="970" extrusionOk="0">
                    <a:moveTo>
                      <a:pt x="1" y="1"/>
                    </a:moveTo>
                    <a:lnTo>
                      <a:pt x="1" y="970"/>
                    </a:lnTo>
                    <a:lnTo>
                      <a:pt x="29" y="970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2" name="Google Shape;952;p41">
              <a:extLst>
                <a:ext uri="{FF2B5EF4-FFF2-40B4-BE49-F238E27FC236}">
                  <a16:creationId xmlns:a16="http://schemas.microsoft.com/office/drawing/2014/main" id="{31DE30C0-34E5-8CC2-3553-0962B4ED892F}"/>
                </a:ext>
              </a:extLst>
            </p:cNvPr>
            <p:cNvSpPr/>
            <p:nvPr/>
          </p:nvSpPr>
          <p:spPr>
            <a:xfrm>
              <a:off x="5912220" y="3661765"/>
              <a:ext cx="710598" cy="111380"/>
            </a:xfrm>
            <a:custGeom>
              <a:avLst/>
              <a:gdLst/>
              <a:ahLst/>
              <a:cxnLst/>
              <a:rect l="l" t="t" r="r" b="b"/>
              <a:pathLst>
                <a:path w="7139" h="1119" extrusionOk="0">
                  <a:moveTo>
                    <a:pt x="149" y="0"/>
                  </a:moveTo>
                  <a:cubicBezTo>
                    <a:pt x="64" y="0"/>
                    <a:pt x="0" y="57"/>
                    <a:pt x="0" y="149"/>
                  </a:cubicBezTo>
                  <a:lnTo>
                    <a:pt x="0" y="1005"/>
                  </a:lnTo>
                  <a:cubicBezTo>
                    <a:pt x="0" y="1061"/>
                    <a:pt x="64" y="1118"/>
                    <a:pt x="149" y="1118"/>
                  </a:cubicBezTo>
                  <a:lnTo>
                    <a:pt x="6990" y="1118"/>
                  </a:lnTo>
                  <a:cubicBezTo>
                    <a:pt x="7075" y="1118"/>
                    <a:pt x="7138" y="1061"/>
                    <a:pt x="7138" y="1005"/>
                  </a:cubicBezTo>
                  <a:lnTo>
                    <a:pt x="7138" y="149"/>
                  </a:lnTo>
                  <a:cubicBezTo>
                    <a:pt x="7138" y="85"/>
                    <a:pt x="7075" y="0"/>
                    <a:pt x="6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>
              <a:extLst>
                <a:ext uri="{FF2B5EF4-FFF2-40B4-BE49-F238E27FC236}">
                  <a16:creationId xmlns:a16="http://schemas.microsoft.com/office/drawing/2014/main" id="{CD954755-A440-230E-E3D4-BCE3D2577A67}"/>
                </a:ext>
              </a:extLst>
            </p:cNvPr>
            <p:cNvSpPr/>
            <p:nvPr/>
          </p:nvSpPr>
          <p:spPr>
            <a:xfrm>
              <a:off x="5912220" y="3717405"/>
              <a:ext cx="710598" cy="422526"/>
            </a:xfrm>
            <a:custGeom>
              <a:avLst/>
              <a:gdLst/>
              <a:ahLst/>
              <a:cxnLst/>
              <a:rect l="l" t="t" r="r" b="b"/>
              <a:pathLst>
                <a:path w="7139" h="4245" extrusionOk="0">
                  <a:moveTo>
                    <a:pt x="0" y="0"/>
                  </a:moveTo>
                  <a:lnTo>
                    <a:pt x="0" y="4245"/>
                  </a:lnTo>
                  <a:lnTo>
                    <a:pt x="7138" y="4245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>
              <a:extLst>
                <a:ext uri="{FF2B5EF4-FFF2-40B4-BE49-F238E27FC236}">
                  <a16:creationId xmlns:a16="http://schemas.microsoft.com/office/drawing/2014/main" id="{FE3FB842-41E1-6310-768C-E8E49EA0B968}"/>
                </a:ext>
              </a:extLst>
            </p:cNvPr>
            <p:cNvSpPr/>
            <p:nvPr/>
          </p:nvSpPr>
          <p:spPr>
            <a:xfrm>
              <a:off x="6056551" y="3773045"/>
              <a:ext cx="413479" cy="12044"/>
            </a:xfrm>
            <a:custGeom>
              <a:avLst/>
              <a:gdLst/>
              <a:ahLst/>
              <a:cxnLst/>
              <a:rect l="l" t="t" r="r" b="b"/>
              <a:pathLst>
                <a:path w="4154" h="121" extrusionOk="0">
                  <a:moveTo>
                    <a:pt x="57" y="0"/>
                  </a:moveTo>
                  <a:cubicBezTo>
                    <a:pt x="29" y="0"/>
                    <a:pt x="1" y="28"/>
                    <a:pt x="1" y="64"/>
                  </a:cubicBezTo>
                  <a:cubicBezTo>
                    <a:pt x="1" y="92"/>
                    <a:pt x="29" y="120"/>
                    <a:pt x="57" y="120"/>
                  </a:cubicBezTo>
                  <a:lnTo>
                    <a:pt x="4097" y="120"/>
                  </a:lnTo>
                  <a:cubicBezTo>
                    <a:pt x="4125" y="120"/>
                    <a:pt x="4153" y="92"/>
                    <a:pt x="4153" y="64"/>
                  </a:cubicBezTo>
                  <a:cubicBezTo>
                    <a:pt x="4153" y="28"/>
                    <a:pt x="4125" y="0"/>
                    <a:pt x="4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>
              <a:extLst>
                <a:ext uri="{FF2B5EF4-FFF2-40B4-BE49-F238E27FC236}">
                  <a16:creationId xmlns:a16="http://schemas.microsoft.com/office/drawing/2014/main" id="{918D5B47-6EA6-E0FD-B81F-DC7D03F00E34}"/>
                </a:ext>
              </a:extLst>
            </p:cNvPr>
            <p:cNvSpPr/>
            <p:nvPr/>
          </p:nvSpPr>
          <p:spPr>
            <a:xfrm>
              <a:off x="6056551" y="3834956"/>
              <a:ext cx="413479" cy="11347"/>
            </a:xfrm>
            <a:custGeom>
              <a:avLst/>
              <a:gdLst/>
              <a:ahLst/>
              <a:cxnLst/>
              <a:rect l="l" t="t" r="r" b="b"/>
              <a:pathLst>
                <a:path w="4154" h="114" extrusionOk="0">
                  <a:moveTo>
                    <a:pt x="57" y="1"/>
                  </a:moveTo>
                  <a:cubicBezTo>
                    <a:pt x="29" y="1"/>
                    <a:pt x="1" y="1"/>
                    <a:pt x="1" y="57"/>
                  </a:cubicBezTo>
                  <a:cubicBezTo>
                    <a:pt x="1" y="85"/>
                    <a:pt x="29" y="114"/>
                    <a:pt x="57" y="114"/>
                  </a:cubicBezTo>
                  <a:lnTo>
                    <a:pt x="4097" y="114"/>
                  </a:lnTo>
                  <a:cubicBezTo>
                    <a:pt x="4125" y="114"/>
                    <a:pt x="4153" y="85"/>
                    <a:pt x="4153" y="57"/>
                  </a:cubicBezTo>
                  <a:cubicBezTo>
                    <a:pt x="4153" y="1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>
              <a:extLst>
                <a:ext uri="{FF2B5EF4-FFF2-40B4-BE49-F238E27FC236}">
                  <a16:creationId xmlns:a16="http://schemas.microsoft.com/office/drawing/2014/main" id="{9D2C4611-48AF-A173-96FD-216B276D5830}"/>
                </a:ext>
              </a:extLst>
            </p:cNvPr>
            <p:cNvSpPr/>
            <p:nvPr/>
          </p:nvSpPr>
          <p:spPr>
            <a:xfrm>
              <a:off x="6056551" y="3893384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57"/>
                  </a:cubicBezTo>
                  <a:cubicBezTo>
                    <a:pt x="4153" y="29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>
              <a:extLst>
                <a:ext uri="{FF2B5EF4-FFF2-40B4-BE49-F238E27FC236}">
                  <a16:creationId xmlns:a16="http://schemas.microsoft.com/office/drawing/2014/main" id="{EFC89362-8FD7-5920-7E52-7886D831C56F}"/>
                </a:ext>
              </a:extLst>
            </p:cNvPr>
            <p:cNvSpPr/>
            <p:nvPr/>
          </p:nvSpPr>
          <p:spPr>
            <a:xfrm>
              <a:off x="6056551" y="3951811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36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65"/>
                  </a:cubicBezTo>
                  <a:cubicBezTo>
                    <a:pt x="4153" y="36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1">
              <a:extLst>
                <a:ext uri="{FF2B5EF4-FFF2-40B4-BE49-F238E27FC236}">
                  <a16:creationId xmlns:a16="http://schemas.microsoft.com/office/drawing/2014/main" id="{3F209894-136C-7F64-04B4-0C956A53481D}"/>
                </a:ext>
              </a:extLst>
            </p:cNvPr>
            <p:cNvSpPr/>
            <p:nvPr/>
          </p:nvSpPr>
          <p:spPr>
            <a:xfrm>
              <a:off x="5971346" y="3748560"/>
              <a:ext cx="52954" cy="62608"/>
            </a:xfrm>
            <a:custGeom>
              <a:avLst/>
              <a:gdLst/>
              <a:ahLst/>
              <a:cxnLst/>
              <a:rect l="l" t="t" r="r" b="b"/>
              <a:pathLst>
                <a:path w="532" h="629" extrusionOk="0">
                  <a:moveTo>
                    <a:pt x="61" y="1"/>
                  </a:moveTo>
                  <a:cubicBezTo>
                    <a:pt x="43" y="1"/>
                    <a:pt x="29" y="21"/>
                    <a:pt x="29" y="41"/>
                  </a:cubicBezTo>
                  <a:cubicBezTo>
                    <a:pt x="1" y="41"/>
                    <a:pt x="1" y="97"/>
                    <a:pt x="29" y="97"/>
                  </a:cubicBezTo>
                  <a:lnTo>
                    <a:pt x="326" y="310"/>
                  </a:lnTo>
                  <a:lnTo>
                    <a:pt x="29" y="543"/>
                  </a:lnTo>
                  <a:cubicBezTo>
                    <a:pt x="1" y="543"/>
                    <a:pt x="1" y="600"/>
                    <a:pt x="29" y="628"/>
                  </a:cubicBezTo>
                  <a:lnTo>
                    <a:pt x="85" y="628"/>
                  </a:lnTo>
                  <a:lnTo>
                    <a:pt x="531" y="310"/>
                  </a:lnTo>
                  <a:lnTo>
                    <a:pt x="85" y="13"/>
                  </a:lnTo>
                  <a:cubicBezTo>
                    <a:pt x="77" y="4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9" name="Google Shape;959;p41">
              <a:extLst>
                <a:ext uri="{FF2B5EF4-FFF2-40B4-BE49-F238E27FC236}">
                  <a16:creationId xmlns:a16="http://schemas.microsoft.com/office/drawing/2014/main" id="{98203042-B498-5134-2AE7-AD13C1674935}"/>
                </a:ext>
              </a:extLst>
            </p:cNvPr>
            <p:cNvGrpSpPr/>
            <p:nvPr/>
          </p:nvGrpSpPr>
          <p:grpSpPr>
            <a:xfrm>
              <a:off x="6352280" y="2402410"/>
              <a:ext cx="2259826" cy="2201617"/>
              <a:chOff x="5193782" y="4186768"/>
              <a:chExt cx="788990" cy="768694"/>
            </a:xfrm>
          </p:grpSpPr>
          <p:sp>
            <p:nvSpPr>
              <p:cNvPr id="960" name="Google Shape;960;p41">
                <a:extLst>
                  <a:ext uri="{FF2B5EF4-FFF2-40B4-BE49-F238E27FC236}">
                    <a16:creationId xmlns:a16="http://schemas.microsoft.com/office/drawing/2014/main" id="{F7EA50FD-B7AD-15B1-2311-40B33B21E190}"/>
                  </a:ext>
                </a:extLst>
              </p:cNvPr>
              <p:cNvSpPr/>
              <p:nvPr/>
            </p:nvSpPr>
            <p:spPr>
              <a:xfrm>
                <a:off x="5229682" y="4210087"/>
                <a:ext cx="156873" cy="113224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3258" extrusionOk="0">
                    <a:moveTo>
                      <a:pt x="3851" y="2390"/>
                    </a:moveTo>
                    <a:cubicBezTo>
                      <a:pt x="3886" y="2390"/>
                      <a:pt x="3923" y="2400"/>
                      <a:pt x="3955" y="2420"/>
                    </a:cubicBezTo>
                    <a:cubicBezTo>
                      <a:pt x="3983" y="2448"/>
                      <a:pt x="4012" y="2476"/>
                      <a:pt x="4012" y="2512"/>
                    </a:cubicBezTo>
                    <a:lnTo>
                      <a:pt x="4040" y="2512"/>
                    </a:lnTo>
                    <a:lnTo>
                      <a:pt x="4040" y="2540"/>
                    </a:lnTo>
                    <a:cubicBezTo>
                      <a:pt x="4040" y="2540"/>
                      <a:pt x="4040" y="2568"/>
                      <a:pt x="4068" y="2568"/>
                    </a:cubicBezTo>
                    <a:cubicBezTo>
                      <a:pt x="4097" y="2653"/>
                      <a:pt x="4012" y="2773"/>
                      <a:pt x="3920" y="2830"/>
                    </a:cubicBezTo>
                    <a:cubicBezTo>
                      <a:pt x="3863" y="2830"/>
                      <a:pt x="3807" y="2830"/>
                      <a:pt x="3743" y="2802"/>
                    </a:cubicBezTo>
                    <a:cubicBezTo>
                      <a:pt x="3724" y="2783"/>
                      <a:pt x="3705" y="2764"/>
                      <a:pt x="3686" y="2745"/>
                    </a:cubicBezTo>
                    <a:lnTo>
                      <a:pt x="3686" y="2745"/>
                    </a:lnTo>
                    <a:cubicBezTo>
                      <a:pt x="3630" y="2653"/>
                      <a:pt x="3630" y="2540"/>
                      <a:pt x="3686" y="2476"/>
                    </a:cubicBezTo>
                    <a:cubicBezTo>
                      <a:pt x="3723" y="2421"/>
                      <a:pt x="3786" y="2390"/>
                      <a:pt x="3851" y="2390"/>
                    </a:cubicBezTo>
                    <a:close/>
                    <a:moveTo>
                      <a:pt x="383" y="0"/>
                    </a:moveTo>
                    <a:lnTo>
                      <a:pt x="1" y="651"/>
                    </a:lnTo>
                    <a:lnTo>
                      <a:pt x="3184" y="2688"/>
                    </a:lnTo>
                    <a:cubicBezTo>
                      <a:pt x="3212" y="2830"/>
                      <a:pt x="3333" y="3070"/>
                      <a:pt x="3481" y="3155"/>
                    </a:cubicBezTo>
                    <a:cubicBezTo>
                      <a:pt x="3593" y="3225"/>
                      <a:pt x="3721" y="3258"/>
                      <a:pt x="3841" y="3258"/>
                    </a:cubicBezTo>
                    <a:cubicBezTo>
                      <a:pt x="3880" y="3258"/>
                      <a:pt x="3919" y="3254"/>
                      <a:pt x="3955" y="3247"/>
                    </a:cubicBezTo>
                    <a:cubicBezTo>
                      <a:pt x="4132" y="3219"/>
                      <a:pt x="4309" y="3099"/>
                      <a:pt x="4394" y="2922"/>
                    </a:cubicBezTo>
                    <a:cubicBezTo>
                      <a:pt x="4486" y="2773"/>
                      <a:pt x="4514" y="2596"/>
                      <a:pt x="4486" y="2420"/>
                    </a:cubicBezTo>
                    <a:cubicBezTo>
                      <a:pt x="4450" y="2243"/>
                      <a:pt x="4337" y="2094"/>
                      <a:pt x="4189" y="2009"/>
                    </a:cubicBezTo>
                    <a:cubicBezTo>
                      <a:pt x="4095" y="1969"/>
                      <a:pt x="3989" y="1920"/>
                      <a:pt x="3866" y="1920"/>
                    </a:cubicBezTo>
                    <a:cubicBezTo>
                      <a:pt x="3794" y="1920"/>
                      <a:pt x="3716" y="1937"/>
                      <a:pt x="3630" y="1981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1">
                <a:extLst>
                  <a:ext uri="{FF2B5EF4-FFF2-40B4-BE49-F238E27FC236}">
                    <a16:creationId xmlns:a16="http://schemas.microsoft.com/office/drawing/2014/main" id="{9123CD94-7152-D1DF-4A99-0800A319A21D}"/>
                  </a:ext>
                </a:extLst>
              </p:cNvPr>
              <p:cNvSpPr/>
              <p:nvPr/>
            </p:nvSpPr>
            <p:spPr>
              <a:xfrm>
                <a:off x="5233852" y="4225552"/>
                <a:ext cx="115830" cy="71833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2067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269" y="2067"/>
                    </a:lnTo>
                    <a:cubicBezTo>
                      <a:pt x="3305" y="2067"/>
                      <a:pt x="3305" y="2067"/>
                      <a:pt x="3305" y="2031"/>
                    </a:cubicBezTo>
                    <a:cubicBezTo>
                      <a:pt x="3333" y="2031"/>
                      <a:pt x="3305" y="2003"/>
                      <a:pt x="3305" y="2003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1">
                <a:extLst>
                  <a:ext uri="{FF2B5EF4-FFF2-40B4-BE49-F238E27FC236}">
                    <a16:creationId xmlns:a16="http://schemas.microsoft.com/office/drawing/2014/main" id="{7930238D-EFE0-8CBA-002F-7092DD47F89A}"/>
                  </a:ext>
                </a:extLst>
              </p:cNvPr>
              <p:cNvSpPr/>
              <p:nvPr/>
            </p:nvSpPr>
            <p:spPr>
              <a:xfrm>
                <a:off x="5238057" y="4218428"/>
                <a:ext cx="116803" cy="71590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2060" extrusionOk="0">
                    <a:moveTo>
                      <a:pt x="28" y="1"/>
                    </a:moveTo>
                    <a:cubicBezTo>
                      <a:pt x="0" y="29"/>
                      <a:pt x="0" y="29"/>
                      <a:pt x="28" y="57"/>
                    </a:cubicBezTo>
                    <a:lnTo>
                      <a:pt x="3297" y="2059"/>
                    </a:lnTo>
                    <a:lnTo>
                      <a:pt x="3325" y="2059"/>
                    </a:lnTo>
                    <a:cubicBezTo>
                      <a:pt x="3360" y="2031"/>
                      <a:pt x="3325" y="2031"/>
                      <a:pt x="3325" y="2003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1">
                <a:extLst>
                  <a:ext uri="{FF2B5EF4-FFF2-40B4-BE49-F238E27FC236}">
                    <a16:creationId xmlns:a16="http://schemas.microsoft.com/office/drawing/2014/main" id="{9CECC3EF-7108-6C32-5704-87523409471B}"/>
                  </a:ext>
                </a:extLst>
              </p:cNvPr>
              <p:cNvSpPr/>
              <p:nvPr/>
            </p:nvSpPr>
            <p:spPr>
              <a:xfrm>
                <a:off x="5193782" y="4186768"/>
                <a:ext cx="66655" cy="62798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807" extrusionOk="0">
                    <a:moveTo>
                      <a:pt x="874" y="0"/>
                    </a:moveTo>
                    <a:cubicBezTo>
                      <a:pt x="627" y="0"/>
                      <a:pt x="387" y="105"/>
                      <a:pt x="213" y="317"/>
                    </a:cubicBezTo>
                    <a:lnTo>
                      <a:pt x="121" y="438"/>
                    </a:lnTo>
                    <a:lnTo>
                      <a:pt x="920" y="558"/>
                    </a:lnTo>
                    <a:lnTo>
                      <a:pt x="828" y="1202"/>
                    </a:lnTo>
                    <a:lnTo>
                      <a:pt x="1" y="1060"/>
                    </a:lnTo>
                    <a:lnTo>
                      <a:pt x="36" y="1202"/>
                    </a:lnTo>
                    <a:cubicBezTo>
                      <a:pt x="121" y="1379"/>
                      <a:pt x="241" y="1555"/>
                      <a:pt x="418" y="1676"/>
                    </a:cubicBezTo>
                    <a:cubicBezTo>
                      <a:pt x="575" y="1768"/>
                      <a:pt x="733" y="1806"/>
                      <a:pt x="903" y="1806"/>
                    </a:cubicBezTo>
                    <a:cubicBezTo>
                      <a:pt x="955" y="1806"/>
                      <a:pt x="1007" y="1803"/>
                      <a:pt x="1062" y="1796"/>
                    </a:cubicBezTo>
                    <a:cubicBezTo>
                      <a:pt x="1062" y="1796"/>
                      <a:pt x="1097" y="1796"/>
                      <a:pt x="1097" y="1768"/>
                    </a:cubicBezTo>
                    <a:cubicBezTo>
                      <a:pt x="1331" y="1704"/>
                      <a:pt x="1536" y="1591"/>
                      <a:pt x="1656" y="1379"/>
                    </a:cubicBezTo>
                    <a:cubicBezTo>
                      <a:pt x="1918" y="940"/>
                      <a:pt x="1769" y="381"/>
                      <a:pt x="1359" y="141"/>
                    </a:cubicBezTo>
                    <a:cubicBezTo>
                      <a:pt x="1206" y="47"/>
                      <a:pt x="1038" y="0"/>
                      <a:pt x="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1">
                <a:extLst>
                  <a:ext uri="{FF2B5EF4-FFF2-40B4-BE49-F238E27FC236}">
                    <a16:creationId xmlns:a16="http://schemas.microsoft.com/office/drawing/2014/main" id="{6A429EA2-2743-8947-7EEB-AD8CBEC4265F}"/>
                  </a:ext>
                </a:extLst>
              </p:cNvPr>
              <p:cNvSpPr/>
              <p:nvPr/>
            </p:nvSpPr>
            <p:spPr>
              <a:xfrm>
                <a:off x="5343532" y="4283832"/>
                <a:ext cx="37880" cy="3496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006" extrusionOk="0">
                    <a:moveTo>
                      <a:pt x="587" y="64"/>
                    </a:moveTo>
                    <a:cubicBezTo>
                      <a:pt x="707" y="64"/>
                      <a:pt x="856" y="121"/>
                      <a:pt x="941" y="241"/>
                    </a:cubicBezTo>
                    <a:cubicBezTo>
                      <a:pt x="998" y="326"/>
                      <a:pt x="1033" y="446"/>
                      <a:pt x="998" y="566"/>
                    </a:cubicBezTo>
                    <a:cubicBezTo>
                      <a:pt x="998" y="680"/>
                      <a:pt x="941" y="800"/>
                      <a:pt x="821" y="856"/>
                    </a:cubicBezTo>
                    <a:cubicBezTo>
                      <a:pt x="764" y="920"/>
                      <a:pt x="679" y="948"/>
                      <a:pt x="587" y="948"/>
                    </a:cubicBezTo>
                    <a:cubicBezTo>
                      <a:pt x="439" y="948"/>
                      <a:pt x="290" y="885"/>
                      <a:pt x="205" y="772"/>
                    </a:cubicBezTo>
                    <a:cubicBezTo>
                      <a:pt x="85" y="566"/>
                      <a:pt x="113" y="269"/>
                      <a:pt x="325" y="149"/>
                    </a:cubicBezTo>
                    <a:cubicBezTo>
                      <a:pt x="382" y="92"/>
                      <a:pt x="467" y="64"/>
                      <a:pt x="587" y="64"/>
                    </a:cubicBezTo>
                    <a:close/>
                    <a:moveTo>
                      <a:pt x="587" y="0"/>
                    </a:moveTo>
                    <a:cubicBezTo>
                      <a:pt x="467" y="0"/>
                      <a:pt x="354" y="36"/>
                      <a:pt x="290" y="92"/>
                    </a:cubicBezTo>
                    <a:cubicBezTo>
                      <a:pt x="57" y="269"/>
                      <a:pt x="0" y="566"/>
                      <a:pt x="177" y="800"/>
                    </a:cubicBezTo>
                    <a:cubicBezTo>
                      <a:pt x="262" y="920"/>
                      <a:pt x="410" y="1005"/>
                      <a:pt x="587" y="1005"/>
                    </a:cubicBezTo>
                    <a:cubicBezTo>
                      <a:pt x="679" y="1005"/>
                      <a:pt x="792" y="977"/>
                      <a:pt x="884" y="920"/>
                    </a:cubicBezTo>
                    <a:cubicBezTo>
                      <a:pt x="969" y="828"/>
                      <a:pt x="1061" y="708"/>
                      <a:pt x="1061" y="566"/>
                    </a:cubicBezTo>
                    <a:cubicBezTo>
                      <a:pt x="1089" y="446"/>
                      <a:pt x="1061" y="298"/>
                      <a:pt x="969" y="213"/>
                    </a:cubicBezTo>
                    <a:cubicBezTo>
                      <a:pt x="884" y="64"/>
                      <a:pt x="736" y="0"/>
                      <a:pt x="5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1">
                <a:extLst>
                  <a:ext uri="{FF2B5EF4-FFF2-40B4-BE49-F238E27FC236}">
                    <a16:creationId xmlns:a16="http://schemas.microsoft.com/office/drawing/2014/main" id="{CE4F9F9F-37EC-0B2B-AA87-AA7AD54FC401}"/>
                  </a:ext>
                </a:extLst>
              </p:cNvPr>
              <p:cNvSpPr/>
              <p:nvPr/>
            </p:nvSpPr>
            <p:spPr>
              <a:xfrm>
                <a:off x="5292132" y="4263432"/>
                <a:ext cx="333172" cy="243094"/>
              </a:xfrm>
              <a:custGeom>
                <a:avLst/>
                <a:gdLst/>
                <a:ahLst/>
                <a:cxnLst/>
                <a:rect l="l" t="t" r="r" b="b"/>
                <a:pathLst>
                  <a:path w="9587" h="6995" extrusionOk="0">
                    <a:moveTo>
                      <a:pt x="1033" y="0"/>
                    </a:moveTo>
                    <a:cubicBezTo>
                      <a:pt x="1005" y="205"/>
                      <a:pt x="1005" y="411"/>
                      <a:pt x="856" y="531"/>
                    </a:cubicBezTo>
                    <a:cubicBezTo>
                      <a:pt x="780" y="613"/>
                      <a:pt x="657" y="626"/>
                      <a:pt x="530" y="626"/>
                    </a:cubicBezTo>
                    <a:cubicBezTo>
                      <a:pt x="471" y="626"/>
                      <a:pt x="411" y="623"/>
                      <a:pt x="354" y="623"/>
                    </a:cubicBezTo>
                    <a:cubicBezTo>
                      <a:pt x="318" y="608"/>
                      <a:pt x="287" y="599"/>
                      <a:pt x="258" y="599"/>
                    </a:cubicBezTo>
                    <a:cubicBezTo>
                      <a:pt x="220" y="599"/>
                      <a:pt x="186" y="615"/>
                      <a:pt x="149" y="651"/>
                    </a:cubicBezTo>
                    <a:cubicBezTo>
                      <a:pt x="0" y="828"/>
                      <a:pt x="418" y="1507"/>
                      <a:pt x="503" y="1684"/>
                    </a:cubicBezTo>
                    <a:cubicBezTo>
                      <a:pt x="828" y="2476"/>
                      <a:pt x="1182" y="3276"/>
                      <a:pt x="1507" y="4040"/>
                    </a:cubicBezTo>
                    <a:cubicBezTo>
                      <a:pt x="1741" y="4599"/>
                      <a:pt x="2010" y="5158"/>
                      <a:pt x="2363" y="5660"/>
                    </a:cubicBezTo>
                    <a:cubicBezTo>
                      <a:pt x="2866" y="6311"/>
                      <a:pt x="3686" y="6487"/>
                      <a:pt x="4422" y="6693"/>
                    </a:cubicBezTo>
                    <a:cubicBezTo>
                      <a:pt x="5310" y="6899"/>
                      <a:pt x="6197" y="6995"/>
                      <a:pt x="7080" y="6995"/>
                    </a:cubicBezTo>
                    <a:cubicBezTo>
                      <a:pt x="7196" y="6995"/>
                      <a:pt x="7312" y="6993"/>
                      <a:pt x="7429" y="6990"/>
                    </a:cubicBezTo>
                    <a:cubicBezTo>
                      <a:pt x="7903" y="6954"/>
                      <a:pt x="8313" y="6898"/>
                      <a:pt x="8702" y="6636"/>
                    </a:cubicBezTo>
                    <a:cubicBezTo>
                      <a:pt x="9056" y="6396"/>
                      <a:pt x="9317" y="6070"/>
                      <a:pt x="9466" y="5688"/>
                    </a:cubicBezTo>
                    <a:cubicBezTo>
                      <a:pt x="9523" y="5511"/>
                      <a:pt x="9586" y="5306"/>
                      <a:pt x="9551" y="5129"/>
                    </a:cubicBezTo>
                    <a:cubicBezTo>
                      <a:pt x="9551" y="4924"/>
                      <a:pt x="9466" y="4747"/>
                      <a:pt x="9346" y="4599"/>
                    </a:cubicBezTo>
                    <a:cubicBezTo>
                      <a:pt x="9233" y="4514"/>
                      <a:pt x="9084" y="4450"/>
                      <a:pt x="8935" y="4393"/>
                    </a:cubicBezTo>
                    <a:cubicBezTo>
                      <a:pt x="8396" y="4230"/>
                      <a:pt x="7856" y="4179"/>
                      <a:pt x="7316" y="4179"/>
                    </a:cubicBezTo>
                    <a:cubicBezTo>
                      <a:pt x="7177" y="4179"/>
                      <a:pt x="7037" y="4183"/>
                      <a:pt x="6898" y="4188"/>
                    </a:cubicBezTo>
                    <a:cubicBezTo>
                      <a:pt x="6544" y="4188"/>
                      <a:pt x="6191" y="4217"/>
                      <a:pt x="5837" y="4217"/>
                    </a:cubicBezTo>
                    <a:cubicBezTo>
                      <a:pt x="5776" y="4222"/>
                      <a:pt x="5716" y="4224"/>
                      <a:pt x="5657" y="4224"/>
                    </a:cubicBezTo>
                    <a:cubicBezTo>
                      <a:pt x="5405" y="4224"/>
                      <a:pt x="5165" y="4183"/>
                      <a:pt x="4924" y="4160"/>
                    </a:cubicBezTo>
                    <a:cubicBezTo>
                      <a:pt x="4634" y="4125"/>
                      <a:pt x="4280" y="4096"/>
                      <a:pt x="4104" y="3835"/>
                    </a:cubicBezTo>
                    <a:cubicBezTo>
                      <a:pt x="3248" y="2773"/>
                      <a:pt x="2540" y="1620"/>
                      <a:pt x="1684" y="559"/>
                    </a:cubicBezTo>
                    <a:cubicBezTo>
                      <a:pt x="1628" y="503"/>
                      <a:pt x="1592" y="474"/>
                      <a:pt x="1536" y="411"/>
                    </a:cubicBezTo>
                    <a:cubicBezTo>
                      <a:pt x="1387" y="234"/>
                      <a:pt x="1274" y="92"/>
                      <a:pt x="1033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1">
                <a:extLst>
                  <a:ext uri="{FF2B5EF4-FFF2-40B4-BE49-F238E27FC236}">
                    <a16:creationId xmlns:a16="http://schemas.microsoft.com/office/drawing/2014/main" id="{7C4F4329-2EEE-221F-83F0-A146A8A84258}"/>
                  </a:ext>
                </a:extLst>
              </p:cNvPr>
              <p:cNvSpPr/>
              <p:nvPr/>
            </p:nvSpPr>
            <p:spPr>
              <a:xfrm>
                <a:off x="5380404" y="4803316"/>
                <a:ext cx="560315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16123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16094" y="57"/>
                    </a:lnTo>
                    <a:cubicBezTo>
                      <a:pt x="16123" y="57"/>
                      <a:pt x="16123" y="29"/>
                      <a:pt x="16123" y="29"/>
                    </a:cubicBezTo>
                    <a:cubicBezTo>
                      <a:pt x="16123" y="1"/>
                      <a:pt x="16123" y="1"/>
                      <a:pt x="16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1">
                <a:extLst>
                  <a:ext uri="{FF2B5EF4-FFF2-40B4-BE49-F238E27FC236}">
                    <a16:creationId xmlns:a16="http://schemas.microsoft.com/office/drawing/2014/main" id="{F1A96F8C-596E-1FFF-C214-329AF5BE6330}"/>
                  </a:ext>
                </a:extLst>
              </p:cNvPr>
              <p:cNvSpPr/>
              <p:nvPr/>
            </p:nvSpPr>
            <p:spPr>
              <a:xfrm>
                <a:off x="5344505" y="4784897"/>
                <a:ext cx="625962" cy="1981"/>
              </a:xfrm>
              <a:custGeom>
                <a:avLst/>
                <a:gdLst/>
                <a:ahLst/>
                <a:cxnLst/>
                <a:rect l="l" t="t" r="r" b="b"/>
                <a:pathLst>
                  <a:path w="18012" h="57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57"/>
                      <a:pt x="29" y="57"/>
                      <a:pt x="29" y="57"/>
                    </a:cubicBezTo>
                    <a:lnTo>
                      <a:pt x="17983" y="57"/>
                    </a:lnTo>
                    <a:cubicBezTo>
                      <a:pt x="17983" y="57"/>
                      <a:pt x="18012" y="57"/>
                      <a:pt x="18012" y="28"/>
                    </a:cubicBezTo>
                    <a:lnTo>
                      <a:pt x="179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1">
                <a:extLst>
                  <a:ext uri="{FF2B5EF4-FFF2-40B4-BE49-F238E27FC236}">
                    <a16:creationId xmlns:a16="http://schemas.microsoft.com/office/drawing/2014/main" id="{4C677DFD-F093-AFEB-2B8C-FD82E846638F}"/>
                  </a:ext>
                </a:extLst>
              </p:cNvPr>
              <p:cNvSpPr/>
              <p:nvPr/>
            </p:nvSpPr>
            <p:spPr>
              <a:xfrm>
                <a:off x="5959141" y="4803316"/>
                <a:ext cx="23632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651" y="57"/>
                    </a:lnTo>
                    <a:cubicBezTo>
                      <a:pt x="679" y="57"/>
                      <a:pt x="679" y="29"/>
                      <a:pt x="679" y="29"/>
                    </a:cubicBezTo>
                    <a:cubicBezTo>
                      <a:pt x="679" y="1"/>
                      <a:pt x="679" y="1"/>
                      <a:pt x="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1">
                <a:extLst>
                  <a:ext uri="{FF2B5EF4-FFF2-40B4-BE49-F238E27FC236}">
                    <a16:creationId xmlns:a16="http://schemas.microsoft.com/office/drawing/2014/main" id="{44D287E7-BD49-C985-AD8C-668C0000536B}"/>
                  </a:ext>
                </a:extLst>
              </p:cNvPr>
              <p:cNvSpPr/>
              <p:nvPr/>
            </p:nvSpPr>
            <p:spPr>
              <a:xfrm>
                <a:off x="5586175" y="4228541"/>
                <a:ext cx="174353" cy="238367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6859" extrusionOk="0">
                    <a:moveTo>
                      <a:pt x="1785" y="0"/>
                    </a:moveTo>
                    <a:cubicBezTo>
                      <a:pt x="1456" y="0"/>
                      <a:pt x="1123" y="104"/>
                      <a:pt x="856" y="297"/>
                    </a:cubicBezTo>
                    <a:cubicBezTo>
                      <a:pt x="206" y="799"/>
                      <a:pt x="177" y="1712"/>
                      <a:pt x="298" y="2419"/>
                    </a:cubicBezTo>
                    <a:cubicBezTo>
                      <a:pt x="375" y="3093"/>
                      <a:pt x="708" y="3796"/>
                      <a:pt x="1415" y="3796"/>
                    </a:cubicBezTo>
                    <a:cubicBezTo>
                      <a:pt x="1480" y="3796"/>
                      <a:pt x="1549" y="3790"/>
                      <a:pt x="1620" y="3777"/>
                    </a:cubicBezTo>
                    <a:lnTo>
                      <a:pt x="1620" y="3777"/>
                    </a:lnTo>
                    <a:cubicBezTo>
                      <a:pt x="1592" y="3926"/>
                      <a:pt x="1564" y="4067"/>
                      <a:pt x="1536" y="4216"/>
                    </a:cubicBezTo>
                    <a:cubicBezTo>
                      <a:pt x="1536" y="4336"/>
                      <a:pt x="1507" y="4457"/>
                      <a:pt x="1444" y="4541"/>
                    </a:cubicBezTo>
                    <a:cubicBezTo>
                      <a:pt x="1238" y="4810"/>
                      <a:pt x="736" y="4775"/>
                      <a:pt x="446" y="4839"/>
                    </a:cubicBezTo>
                    <a:cubicBezTo>
                      <a:pt x="0" y="4987"/>
                      <a:pt x="64" y="5482"/>
                      <a:pt x="121" y="5900"/>
                    </a:cubicBezTo>
                    <a:lnTo>
                      <a:pt x="121" y="6013"/>
                    </a:lnTo>
                    <a:cubicBezTo>
                      <a:pt x="149" y="6190"/>
                      <a:pt x="206" y="6338"/>
                      <a:pt x="298" y="6487"/>
                    </a:cubicBezTo>
                    <a:cubicBezTo>
                      <a:pt x="477" y="6772"/>
                      <a:pt x="810" y="6859"/>
                      <a:pt x="1180" y="6859"/>
                    </a:cubicBezTo>
                    <a:cubicBezTo>
                      <a:pt x="1655" y="6859"/>
                      <a:pt x="2190" y="6715"/>
                      <a:pt x="2540" y="6664"/>
                    </a:cubicBezTo>
                    <a:cubicBezTo>
                      <a:pt x="3389" y="6515"/>
                      <a:pt x="4217" y="6282"/>
                      <a:pt x="5016" y="5928"/>
                    </a:cubicBezTo>
                    <a:cubicBezTo>
                      <a:pt x="4691" y="5631"/>
                      <a:pt x="4394" y="5249"/>
                      <a:pt x="4068" y="4923"/>
                    </a:cubicBezTo>
                    <a:cubicBezTo>
                      <a:pt x="4012" y="4867"/>
                      <a:pt x="3778" y="4895"/>
                      <a:pt x="3686" y="4839"/>
                    </a:cubicBezTo>
                    <a:cubicBezTo>
                      <a:pt x="3566" y="4775"/>
                      <a:pt x="3481" y="4690"/>
                      <a:pt x="3424" y="4570"/>
                    </a:cubicBezTo>
                    <a:cubicBezTo>
                      <a:pt x="3276" y="4308"/>
                      <a:pt x="3248" y="3983"/>
                      <a:pt x="3248" y="3685"/>
                    </a:cubicBezTo>
                    <a:cubicBezTo>
                      <a:pt x="3276" y="3247"/>
                      <a:pt x="3248" y="2511"/>
                      <a:pt x="3276" y="2094"/>
                    </a:cubicBezTo>
                    <a:cubicBezTo>
                      <a:pt x="3276" y="1712"/>
                      <a:pt x="3424" y="1563"/>
                      <a:pt x="3304" y="1209"/>
                    </a:cubicBezTo>
                    <a:cubicBezTo>
                      <a:pt x="3156" y="707"/>
                      <a:pt x="2802" y="269"/>
                      <a:pt x="2300" y="92"/>
                    </a:cubicBezTo>
                    <a:cubicBezTo>
                      <a:pt x="2136" y="30"/>
                      <a:pt x="1961" y="0"/>
                      <a:pt x="1785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1">
                <a:extLst>
                  <a:ext uri="{FF2B5EF4-FFF2-40B4-BE49-F238E27FC236}">
                    <a16:creationId xmlns:a16="http://schemas.microsoft.com/office/drawing/2014/main" id="{352857B3-CB02-DA3F-48BD-BA395BC8FE2B}"/>
                  </a:ext>
                </a:extLst>
              </p:cNvPr>
              <p:cNvSpPr/>
              <p:nvPr/>
            </p:nvSpPr>
            <p:spPr>
              <a:xfrm>
                <a:off x="5497173" y="4393477"/>
                <a:ext cx="341999" cy="333172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9587" extrusionOk="0">
                    <a:moveTo>
                      <a:pt x="3538" y="1"/>
                    </a:moveTo>
                    <a:cubicBezTo>
                      <a:pt x="2356" y="121"/>
                      <a:pt x="1175" y="269"/>
                      <a:pt x="0" y="383"/>
                    </a:cubicBezTo>
                    <a:cubicBezTo>
                      <a:pt x="85" y="560"/>
                      <a:pt x="57" y="828"/>
                      <a:pt x="85" y="1033"/>
                    </a:cubicBezTo>
                    <a:cubicBezTo>
                      <a:pt x="85" y="1267"/>
                      <a:pt x="114" y="1507"/>
                      <a:pt x="114" y="1741"/>
                    </a:cubicBezTo>
                    <a:cubicBezTo>
                      <a:pt x="177" y="2187"/>
                      <a:pt x="206" y="2654"/>
                      <a:pt x="291" y="3128"/>
                    </a:cubicBezTo>
                    <a:cubicBezTo>
                      <a:pt x="291" y="3248"/>
                      <a:pt x="326" y="3389"/>
                      <a:pt x="354" y="3510"/>
                    </a:cubicBezTo>
                    <a:cubicBezTo>
                      <a:pt x="695" y="3475"/>
                      <a:pt x="1299" y="3417"/>
                      <a:pt x="1712" y="3417"/>
                    </a:cubicBezTo>
                    <a:cubicBezTo>
                      <a:pt x="1976" y="3417"/>
                      <a:pt x="2162" y="3441"/>
                      <a:pt x="2151" y="3510"/>
                    </a:cubicBezTo>
                    <a:cubicBezTo>
                      <a:pt x="2151" y="3778"/>
                      <a:pt x="2179" y="4012"/>
                      <a:pt x="2179" y="4274"/>
                    </a:cubicBezTo>
                    <a:cubicBezTo>
                      <a:pt x="2179" y="4804"/>
                      <a:pt x="2236" y="5306"/>
                      <a:pt x="2236" y="5809"/>
                    </a:cubicBezTo>
                    <a:cubicBezTo>
                      <a:pt x="2271" y="6339"/>
                      <a:pt x="2300" y="6898"/>
                      <a:pt x="2356" y="7429"/>
                    </a:cubicBezTo>
                    <a:cubicBezTo>
                      <a:pt x="2413" y="8051"/>
                      <a:pt x="2505" y="8638"/>
                      <a:pt x="2653" y="9261"/>
                    </a:cubicBezTo>
                    <a:cubicBezTo>
                      <a:pt x="3421" y="9504"/>
                      <a:pt x="4251" y="9586"/>
                      <a:pt x="5089" y="9586"/>
                    </a:cubicBezTo>
                    <a:cubicBezTo>
                      <a:pt x="5765" y="9586"/>
                      <a:pt x="6446" y="9532"/>
                      <a:pt x="7103" y="9466"/>
                    </a:cubicBezTo>
                    <a:cubicBezTo>
                      <a:pt x="7542" y="9438"/>
                      <a:pt x="7987" y="9374"/>
                      <a:pt x="8341" y="9169"/>
                    </a:cubicBezTo>
                    <a:cubicBezTo>
                      <a:pt x="9374" y="8554"/>
                      <a:pt x="9431" y="6750"/>
                      <a:pt x="9579" y="5688"/>
                    </a:cubicBezTo>
                    <a:cubicBezTo>
                      <a:pt x="9699" y="4896"/>
                      <a:pt x="9841" y="4132"/>
                      <a:pt x="9784" y="3304"/>
                    </a:cubicBezTo>
                    <a:cubicBezTo>
                      <a:pt x="9699" y="2243"/>
                      <a:pt x="9225" y="1154"/>
                      <a:pt x="8249" y="623"/>
                    </a:cubicBezTo>
                    <a:cubicBezTo>
                      <a:pt x="7895" y="446"/>
                      <a:pt x="7513" y="326"/>
                      <a:pt x="7131" y="206"/>
                    </a:cubicBezTo>
                    <a:cubicBezTo>
                      <a:pt x="6806" y="149"/>
                      <a:pt x="6481" y="121"/>
                      <a:pt x="6191" y="29"/>
                    </a:cubicBezTo>
                    <a:cubicBezTo>
                      <a:pt x="6070" y="326"/>
                      <a:pt x="5893" y="475"/>
                      <a:pt x="5596" y="595"/>
                    </a:cubicBezTo>
                    <a:cubicBezTo>
                      <a:pt x="5418" y="681"/>
                      <a:pt x="5202" y="718"/>
                      <a:pt x="4994" y="718"/>
                    </a:cubicBezTo>
                    <a:cubicBezTo>
                      <a:pt x="4930" y="718"/>
                      <a:pt x="4866" y="715"/>
                      <a:pt x="4804" y="708"/>
                    </a:cubicBezTo>
                    <a:cubicBezTo>
                      <a:pt x="4535" y="680"/>
                      <a:pt x="4302" y="623"/>
                      <a:pt x="4068" y="503"/>
                    </a:cubicBezTo>
                    <a:cubicBezTo>
                      <a:pt x="3976" y="446"/>
                      <a:pt x="3863" y="354"/>
                      <a:pt x="3771" y="269"/>
                    </a:cubicBezTo>
                    <a:cubicBezTo>
                      <a:pt x="3715" y="206"/>
                      <a:pt x="3651" y="121"/>
                      <a:pt x="3594" y="29"/>
                    </a:cubicBezTo>
                    <a:lnTo>
                      <a:pt x="35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1">
                <a:extLst>
                  <a:ext uri="{FF2B5EF4-FFF2-40B4-BE49-F238E27FC236}">
                    <a16:creationId xmlns:a16="http://schemas.microsoft.com/office/drawing/2014/main" id="{04D308B6-BB32-E7B9-1308-938EA6629FB8}"/>
                  </a:ext>
                </a:extLst>
              </p:cNvPr>
              <p:cNvSpPr/>
              <p:nvPr/>
            </p:nvSpPr>
            <p:spPr>
              <a:xfrm>
                <a:off x="5506279" y="4504130"/>
                <a:ext cx="61477" cy="11329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326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92"/>
                      <a:pt x="29" y="120"/>
                      <a:pt x="29" y="149"/>
                    </a:cubicBezTo>
                    <a:lnTo>
                      <a:pt x="29" y="297"/>
                    </a:lnTo>
                    <a:lnTo>
                      <a:pt x="29" y="326"/>
                    </a:lnTo>
                    <a:lnTo>
                      <a:pt x="64" y="326"/>
                    </a:lnTo>
                    <a:cubicBezTo>
                      <a:pt x="559" y="326"/>
                      <a:pt x="1267" y="297"/>
                      <a:pt x="1741" y="269"/>
                    </a:cubicBezTo>
                    <a:lnTo>
                      <a:pt x="1769" y="241"/>
                    </a:lnTo>
                    <a:cubicBezTo>
                      <a:pt x="1769" y="205"/>
                      <a:pt x="1741" y="205"/>
                      <a:pt x="1741" y="205"/>
                    </a:cubicBezTo>
                    <a:cubicBezTo>
                      <a:pt x="1267" y="241"/>
                      <a:pt x="559" y="269"/>
                      <a:pt x="92" y="269"/>
                    </a:cubicBezTo>
                    <a:lnTo>
                      <a:pt x="92" y="149"/>
                    </a:lnTo>
                    <a:cubicBezTo>
                      <a:pt x="64" y="120"/>
                      <a:pt x="64" y="64"/>
                      <a:pt x="64" y="28"/>
                    </a:cubicBezTo>
                    <a:cubicBezTo>
                      <a:pt x="64" y="28"/>
                      <a:pt x="64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1">
                <a:extLst>
                  <a:ext uri="{FF2B5EF4-FFF2-40B4-BE49-F238E27FC236}">
                    <a16:creationId xmlns:a16="http://schemas.microsoft.com/office/drawing/2014/main" id="{CB3A0253-21D4-19FE-A578-0D73C20B56A5}"/>
                  </a:ext>
                </a:extLst>
              </p:cNvPr>
              <p:cNvSpPr/>
              <p:nvPr/>
            </p:nvSpPr>
            <p:spPr>
              <a:xfrm>
                <a:off x="5497173" y="4397647"/>
                <a:ext cx="73780" cy="14318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412" extrusionOk="0">
                    <a:moveTo>
                      <a:pt x="2094" y="1"/>
                    </a:moveTo>
                    <a:cubicBezTo>
                      <a:pt x="1854" y="29"/>
                      <a:pt x="1529" y="57"/>
                      <a:pt x="1210" y="86"/>
                    </a:cubicBezTo>
                    <a:cubicBezTo>
                      <a:pt x="765" y="149"/>
                      <a:pt x="354" y="178"/>
                      <a:pt x="29" y="206"/>
                    </a:cubicBezTo>
                    <a:lnTo>
                      <a:pt x="0" y="206"/>
                    </a:lnTo>
                    <a:lnTo>
                      <a:pt x="0" y="263"/>
                    </a:lnTo>
                    <a:lnTo>
                      <a:pt x="0" y="326"/>
                    </a:lnTo>
                    <a:lnTo>
                      <a:pt x="0" y="383"/>
                    </a:lnTo>
                    <a:cubicBezTo>
                      <a:pt x="0" y="411"/>
                      <a:pt x="29" y="411"/>
                      <a:pt x="29" y="411"/>
                    </a:cubicBezTo>
                    <a:lnTo>
                      <a:pt x="57" y="411"/>
                    </a:lnTo>
                    <a:lnTo>
                      <a:pt x="57" y="383"/>
                    </a:lnTo>
                    <a:lnTo>
                      <a:pt x="57" y="326"/>
                    </a:lnTo>
                    <a:lnTo>
                      <a:pt x="57" y="263"/>
                    </a:lnTo>
                    <a:cubicBezTo>
                      <a:pt x="383" y="234"/>
                      <a:pt x="793" y="206"/>
                      <a:pt x="1210" y="149"/>
                    </a:cubicBezTo>
                    <a:cubicBezTo>
                      <a:pt x="1529" y="121"/>
                      <a:pt x="1854" y="86"/>
                      <a:pt x="2094" y="57"/>
                    </a:cubicBezTo>
                    <a:cubicBezTo>
                      <a:pt x="2123" y="57"/>
                      <a:pt x="2123" y="57"/>
                      <a:pt x="2123" y="29"/>
                    </a:cubicBezTo>
                    <a:cubicBezTo>
                      <a:pt x="2123" y="29"/>
                      <a:pt x="2123" y="1"/>
                      <a:pt x="2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1">
                <a:extLst>
                  <a:ext uri="{FF2B5EF4-FFF2-40B4-BE49-F238E27FC236}">
                    <a16:creationId xmlns:a16="http://schemas.microsoft.com/office/drawing/2014/main" id="{0E54A0DA-17F8-641E-B292-07C2A5A78830}"/>
                  </a:ext>
                </a:extLst>
              </p:cNvPr>
              <p:cNvSpPr/>
              <p:nvPr/>
            </p:nvSpPr>
            <p:spPr>
              <a:xfrm>
                <a:off x="5570919" y="4515424"/>
                <a:ext cx="7159" cy="108706"/>
              </a:xfrm>
              <a:custGeom>
                <a:avLst/>
                <a:gdLst/>
                <a:ahLst/>
                <a:cxnLst/>
                <a:rect l="l" t="t" r="r" b="b"/>
                <a:pathLst>
                  <a:path w="206" h="3128" extrusionOk="0">
                    <a:moveTo>
                      <a:pt x="57" y="1"/>
                    </a:moveTo>
                    <a:cubicBezTo>
                      <a:pt x="29" y="1"/>
                      <a:pt x="29" y="1"/>
                      <a:pt x="29" y="29"/>
                    </a:cubicBezTo>
                    <a:cubicBezTo>
                      <a:pt x="1" y="1033"/>
                      <a:pt x="29" y="2066"/>
                      <a:pt x="149" y="3099"/>
                    </a:cubicBezTo>
                    <a:cubicBezTo>
                      <a:pt x="149" y="3099"/>
                      <a:pt x="149" y="3127"/>
                      <a:pt x="178" y="3127"/>
                    </a:cubicBezTo>
                    <a:cubicBezTo>
                      <a:pt x="178" y="3127"/>
                      <a:pt x="206" y="3099"/>
                      <a:pt x="206" y="3064"/>
                    </a:cubicBezTo>
                    <a:cubicBezTo>
                      <a:pt x="86" y="2066"/>
                      <a:pt x="57" y="1033"/>
                      <a:pt x="86" y="29"/>
                    </a:cubicBezTo>
                    <a:cubicBezTo>
                      <a:pt x="86" y="1"/>
                      <a:pt x="57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1">
                <a:extLst>
                  <a:ext uri="{FF2B5EF4-FFF2-40B4-BE49-F238E27FC236}">
                    <a16:creationId xmlns:a16="http://schemas.microsoft.com/office/drawing/2014/main" id="{5108C476-6F8C-BD03-4F8D-A85BFA46EAA8}"/>
                  </a:ext>
                </a:extLst>
              </p:cNvPr>
              <p:cNvSpPr/>
              <p:nvPr/>
            </p:nvSpPr>
            <p:spPr>
              <a:xfrm>
                <a:off x="5455123" y="4818294"/>
                <a:ext cx="182451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2607" extrusionOk="0">
                    <a:moveTo>
                      <a:pt x="3538" y="1"/>
                    </a:moveTo>
                    <a:cubicBezTo>
                      <a:pt x="2953" y="1"/>
                      <a:pt x="2398" y="247"/>
                      <a:pt x="1890" y="511"/>
                    </a:cubicBezTo>
                    <a:cubicBezTo>
                      <a:pt x="1359" y="779"/>
                      <a:pt x="737" y="1069"/>
                      <a:pt x="383" y="1543"/>
                    </a:cubicBezTo>
                    <a:cubicBezTo>
                      <a:pt x="354" y="1572"/>
                      <a:pt x="354" y="1600"/>
                      <a:pt x="326" y="1635"/>
                    </a:cubicBezTo>
                    <a:cubicBezTo>
                      <a:pt x="178" y="1840"/>
                      <a:pt x="1" y="2131"/>
                      <a:pt x="149" y="2399"/>
                    </a:cubicBezTo>
                    <a:cubicBezTo>
                      <a:pt x="216" y="2553"/>
                      <a:pt x="343" y="2607"/>
                      <a:pt x="497" y="2607"/>
                    </a:cubicBezTo>
                    <a:cubicBezTo>
                      <a:pt x="818" y="2607"/>
                      <a:pt x="1252" y="2370"/>
                      <a:pt x="1472" y="2307"/>
                    </a:cubicBezTo>
                    <a:cubicBezTo>
                      <a:pt x="1854" y="2194"/>
                      <a:pt x="2208" y="2046"/>
                      <a:pt x="2562" y="1925"/>
                    </a:cubicBezTo>
                    <a:cubicBezTo>
                      <a:pt x="3269" y="1664"/>
                      <a:pt x="4012" y="1458"/>
                      <a:pt x="4748" y="1423"/>
                    </a:cubicBezTo>
                    <a:cubicBezTo>
                      <a:pt x="4925" y="1423"/>
                      <a:pt x="5158" y="1423"/>
                      <a:pt x="5215" y="1246"/>
                    </a:cubicBezTo>
                    <a:cubicBezTo>
                      <a:pt x="5250" y="1190"/>
                      <a:pt x="5250" y="1105"/>
                      <a:pt x="5215" y="1041"/>
                    </a:cubicBezTo>
                    <a:cubicBezTo>
                      <a:pt x="5101" y="426"/>
                      <a:pt x="4302" y="44"/>
                      <a:pt x="3715" y="8"/>
                    </a:cubicBezTo>
                    <a:cubicBezTo>
                      <a:pt x="3656" y="3"/>
                      <a:pt x="3597" y="1"/>
                      <a:pt x="3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1">
                <a:extLst>
                  <a:ext uri="{FF2B5EF4-FFF2-40B4-BE49-F238E27FC236}">
                    <a16:creationId xmlns:a16="http://schemas.microsoft.com/office/drawing/2014/main" id="{CFBD6E0B-3743-38C2-7E88-D77C2A926708}"/>
                  </a:ext>
                </a:extLst>
              </p:cNvPr>
              <p:cNvSpPr/>
              <p:nvPr/>
            </p:nvSpPr>
            <p:spPr>
              <a:xfrm>
                <a:off x="5334183" y="4634696"/>
                <a:ext cx="623008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927" h="7274" extrusionOk="0">
                    <a:moveTo>
                      <a:pt x="2256" y="1"/>
                    </a:moveTo>
                    <a:cubicBezTo>
                      <a:pt x="2076" y="1"/>
                      <a:pt x="1894" y="15"/>
                      <a:pt x="1712" y="49"/>
                    </a:cubicBezTo>
                    <a:cubicBezTo>
                      <a:pt x="1267" y="134"/>
                      <a:pt x="856" y="375"/>
                      <a:pt x="531" y="693"/>
                    </a:cubicBezTo>
                    <a:cubicBezTo>
                      <a:pt x="446" y="813"/>
                      <a:pt x="354" y="933"/>
                      <a:pt x="297" y="1047"/>
                    </a:cubicBezTo>
                    <a:cubicBezTo>
                      <a:pt x="0" y="1641"/>
                      <a:pt x="241" y="2377"/>
                      <a:pt x="502" y="2935"/>
                    </a:cubicBezTo>
                    <a:cubicBezTo>
                      <a:pt x="913" y="3735"/>
                      <a:pt x="1564" y="4322"/>
                      <a:pt x="2299" y="4761"/>
                    </a:cubicBezTo>
                    <a:cubicBezTo>
                      <a:pt x="3155" y="5291"/>
                      <a:pt x="4096" y="5617"/>
                      <a:pt x="5044" y="5970"/>
                    </a:cubicBezTo>
                    <a:cubicBezTo>
                      <a:pt x="6105" y="6352"/>
                      <a:pt x="7195" y="6741"/>
                      <a:pt x="8256" y="7123"/>
                    </a:cubicBezTo>
                    <a:cubicBezTo>
                      <a:pt x="8461" y="7180"/>
                      <a:pt x="8843" y="7237"/>
                      <a:pt x="9048" y="7272"/>
                    </a:cubicBezTo>
                    <a:cubicBezTo>
                      <a:pt x="9053" y="7273"/>
                      <a:pt x="9058" y="7273"/>
                      <a:pt x="9063" y="7273"/>
                    </a:cubicBezTo>
                    <a:cubicBezTo>
                      <a:pt x="9229" y="7273"/>
                      <a:pt x="9290" y="6824"/>
                      <a:pt x="9345" y="6741"/>
                    </a:cubicBezTo>
                    <a:cubicBezTo>
                      <a:pt x="9511" y="6547"/>
                      <a:pt x="9756" y="6528"/>
                      <a:pt x="10001" y="6528"/>
                    </a:cubicBezTo>
                    <a:cubicBezTo>
                      <a:pt x="10059" y="6528"/>
                      <a:pt x="10117" y="6529"/>
                      <a:pt x="10173" y="6529"/>
                    </a:cubicBezTo>
                    <a:cubicBezTo>
                      <a:pt x="10376" y="6543"/>
                      <a:pt x="10578" y="6550"/>
                      <a:pt x="10778" y="6550"/>
                    </a:cubicBezTo>
                    <a:cubicBezTo>
                      <a:pt x="12666" y="6550"/>
                      <a:pt x="14413" y="5929"/>
                      <a:pt x="16038" y="4938"/>
                    </a:cubicBezTo>
                    <a:cubicBezTo>
                      <a:pt x="16540" y="4647"/>
                      <a:pt x="17042" y="4265"/>
                      <a:pt x="17396" y="3763"/>
                    </a:cubicBezTo>
                    <a:cubicBezTo>
                      <a:pt x="17806" y="3169"/>
                      <a:pt x="17927" y="2377"/>
                      <a:pt x="17481" y="1754"/>
                    </a:cubicBezTo>
                    <a:cubicBezTo>
                      <a:pt x="17042" y="1195"/>
                      <a:pt x="16391" y="841"/>
                      <a:pt x="15684" y="728"/>
                    </a:cubicBezTo>
                    <a:cubicBezTo>
                      <a:pt x="15547" y="701"/>
                      <a:pt x="15414" y="688"/>
                      <a:pt x="15285" y="688"/>
                    </a:cubicBezTo>
                    <a:cubicBezTo>
                      <a:pt x="14580" y="688"/>
                      <a:pt x="13983" y="1063"/>
                      <a:pt x="13385" y="1464"/>
                    </a:cubicBezTo>
                    <a:cubicBezTo>
                      <a:pt x="13328" y="1521"/>
                      <a:pt x="13236" y="1577"/>
                      <a:pt x="13151" y="1641"/>
                    </a:cubicBezTo>
                    <a:cubicBezTo>
                      <a:pt x="12793" y="1523"/>
                      <a:pt x="12398" y="1491"/>
                      <a:pt x="11997" y="1491"/>
                    </a:cubicBezTo>
                    <a:cubicBezTo>
                      <a:pt x="11701" y="1491"/>
                      <a:pt x="11402" y="1509"/>
                      <a:pt x="11114" y="1521"/>
                    </a:cubicBezTo>
                    <a:cubicBezTo>
                      <a:pt x="10853" y="1541"/>
                      <a:pt x="10587" y="1547"/>
                      <a:pt x="10320" y="1547"/>
                    </a:cubicBezTo>
                    <a:cubicBezTo>
                      <a:pt x="10027" y="1547"/>
                      <a:pt x="9731" y="1540"/>
                      <a:pt x="9435" y="1540"/>
                    </a:cubicBezTo>
                    <a:cubicBezTo>
                      <a:pt x="9268" y="1540"/>
                      <a:pt x="9102" y="1542"/>
                      <a:pt x="8935" y="1549"/>
                    </a:cubicBezTo>
                    <a:cubicBezTo>
                      <a:pt x="8638" y="1583"/>
                      <a:pt x="8388" y="1615"/>
                      <a:pt x="8136" y="1615"/>
                    </a:cubicBezTo>
                    <a:cubicBezTo>
                      <a:pt x="7914" y="1615"/>
                      <a:pt x="7690" y="1590"/>
                      <a:pt x="7428" y="1521"/>
                    </a:cubicBezTo>
                    <a:cubicBezTo>
                      <a:pt x="6134" y="1167"/>
                      <a:pt x="4896" y="580"/>
                      <a:pt x="3601" y="226"/>
                    </a:cubicBezTo>
                    <a:cubicBezTo>
                      <a:pt x="3173" y="99"/>
                      <a:pt x="2720" y="1"/>
                      <a:pt x="2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1">
                <a:extLst>
                  <a:ext uri="{FF2B5EF4-FFF2-40B4-BE49-F238E27FC236}">
                    <a16:creationId xmlns:a16="http://schemas.microsoft.com/office/drawing/2014/main" id="{33FD7F8C-6C5D-9352-6DF5-32F4ECADA633}"/>
                  </a:ext>
                </a:extLst>
              </p:cNvPr>
              <p:cNvSpPr/>
              <p:nvPr/>
            </p:nvSpPr>
            <p:spPr>
              <a:xfrm>
                <a:off x="5641501" y="4714071"/>
                <a:ext cx="173102" cy="82155"/>
              </a:xfrm>
              <a:custGeom>
                <a:avLst/>
                <a:gdLst/>
                <a:ahLst/>
                <a:cxnLst/>
                <a:rect l="l" t="t" r="r" b="b"/>
                <a:pathLst>
                  <a:path w="4981" h="2364" extrusionOk="0">
                    <a:moveTo>
                      <a:pt x="4924" y="1"/>
                    </a:moveTo>
                    <a:cubicBezTo>
                      <a:pt x="4690" y="121"/>
                      <a:pt x="4450" y="213"/>
                      <a:pt x="4216" y="326"/>
                    </a:cubicBezTo>
                    <a:cubicBezTo>
                      <a:pt x="3863" y="475"/>
                      <a:pt x="3481" y="623"/>
                      <a:pt x="3127" y="857"/>
                    </a:cubicBezTo>
                    <a:cubicBezTo>
                      <a:pt x="2978" y="949"/>
                      <a:pt x="2802" y="1062"/>
                      <a:pt x="2653" y="1154"/>
                    </a:cubicBezTo>
                    <a:cubicBezTo>
                      <a:pt x="2243" y="1415"/>
                      <a:pt x="1832" y="1684"/>
                      <a:pt x="1387" y="1889"/>
                    </a:cubicBezTo>
                    <a:cubicBezTo>
                      <a:pt x="1210" y="1981"/>
                      <a:pt x="976" y="2038"/>
                      <a:pt x="736" y="2066"/>
                    </a:cubicBezTo>
                    <a:cubicBezTo>
                      <a:pt x="502" y="2158"/>
                      <a:pt x="205" y="2215"/>
                      <a:pt x="0" y="2335"/>
                    </a:cubicBezTo>
                    <a:lnTo>
                      <a:pt x="0" y="2363"/>
                    </a:lnTo>
                    <a:lnTo>
                      <a:pt x="28" y="2363"/>
                    </a:lnTo>
                    <a:cubicBezTo>
                      <a:pt x="241" y="2271"/>
                      <a:pt x="502" y="2215"/>
                      <a:pt x="771" y="2123"/>
                    </a:cubicBezTo>
                    <a:cubicBezTo>
                      <a:pt x="1005" y="2066"/>
                      <a:pt x="1210" y="2010"/>
                      <a:pt x="1415" y="1946"/>
                    </a:cubicBezTo>
                    <a:cubicBezTo>
                      <a:pt x="1861" y="1741"/>
                      <a:pt x="2271" y="1479"/>
                      <a:pt x="2681" y="1210"/>
                    </a:cubicBezTo>
                    <a:cubicBezTo>
                      <a:pt x="2830" y="1097"/>
                      <a:pt x="3007" y="1005"/>
                      <a:pt x="3155" y="885"/>
                    </a:cubicBezTo>
                    <a:cubicBezTo>
                      <a:pt x="3509" y="680"/>
                      <a:pt x="3891" y="531"/>
                      <a:pt x="4245" y="390"/>
                    </a:cubicBezTo>
                    <a:cubicBezTo>
                      <a:pt x="4485" y="269"/>
                      <a:pt x="4719" y="177"/>
                      <a:pt x="4952" y="64"/>
                    </a:cubicBezTo>
                    <a:cubicBezTo>
                      <a:pt x="4980" y="36"/>
                      <a:pt x="4980" y="36"/>
                      <a:pt x="4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1">
                <a:extLst>
                  <a:ext uri="{FF2B5EF4-FFF2-40B4-BE49-F238E27FC236}">
                    <a16:creationId xmlns:a16="http://schemas.microsoft.com/office/drawing/2014/main" id="{9A800FF1-C784-7B90-3A05-478907361E85}"/>
                  </a:ext>
                </a:extLst>
              </p:cNvPr>
              <p:cNvSpPr/>
              <p:nvPr/>
            </p:nvSpPr>
            <p:spPr>
              <a:xfrm>
                <a:off x="5653769" y="4825940"/>
                <a:ext cx="142381" cy="129523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3727" extrusionOk="0">
                    <a:moveTo>
                      <a:pt x="680" y="0"/>
                    </a:moveTo>
                    <a:cubicBezTo>
                      <a:pt x="560" y="262"/>
                      <a:pt x="447" y="496"/>
                      <a:pt x="326" y="764"/>
                    </a:cubicBezTo>
                    <a:cubicBezTo>
                      <a:pt x="298" y="885"/>
                      <a:pt x="241" y="1026"/>
                      <a:pt x="178" y="1146"/>
                    </a:cubicBezTo>
                    <a:cubicBezTo>
                      <a:pt x="149" y="1238"/>
                      <a:pt x="1" y="1415"/>
                      <a:pt x="65" y="1500"/>
                    </a:cubicBezTo>
                    <a:cubicBezTo>
                      <a:pt x="121" y="1529"/>
                      <a:pt x="326" y="1557"/>
                      <a:pt x="383" y="1557"/>
                    </a:cubicBezTo>
                    <a:cubicBezTo>
                      <a:pt x="503" y="1592"/>
                      <a:pt x="623" y="1649"/>
                      <a:pt x="737" y="1677"/>
                    </a:cubicBezTo>
                    <a:cubicBezTo>
                      <a:pt x="885" y="1797"/>
                      <a:pt x="1126" y="1854"/>
                      <a:pt x="1303" y="1974"/>
                    </a:cubicBezTo>
                    <a:cubicBezTo>
                      <a:pt x="1508" y="2087"/>
                      <a:pt x="1713" y="2300"/>
                      <a:pt x="1918" y="2441"/>
                    </a:cubicBezTo>
                    <a:cubicBezTo>
                      <a:pt x="2328" y="2795"/>
                      <a:pt x="2746" y="3149"/>
                      <a:pt x="3184" y="3502"/>
                    </a:cubicBezTo>
                    <a:cubicBezTo>
                      <a:pt x="3310" y="3604"/>
                      <a:pt x="3457" y="3727"/>
                      <a:pt x="3624" y="3727"/>
                    </a:cubicBezTo>
                    <a:cubicBezTo>
                      <a:pt x="3654" y="3727"/>
                      <a:pt x="3684" y="3723"/>
                      <a:pt x="3715" y="3714"/>
                    </a:cubicBezTo>
                    <a:cubicBezTo>
                      <a:pt x="3920" y="3651"/>
                      <a:pt x="4012" y="3389"/>
                      <a:pt x="4040" y="3184"/>
                    </a:cubicBezTo>
                    <a:cubicBezTo>
                      <a:pt x="4097" y="2561"/>
                      <a:pt x="3863" y="2151"/>
                      <a:pt x="3453" y="1705"/>
                    </a:cubicBezTo>
                    <a:cubicBezTo>
                      <a:pt x="3128" y="1380"/>
                      <a:pt x="2717" y="1062"/>
                      <a:pt x="2477" y="616"/>
                    </a:cubicBezTo>
                    <a:cubicBezTo>
                      <a:pt x="2364" y="382"/>
                      <a:pt x="2215" y="142"/>
                      <a:pt x="1918" y="142"/>
                    </a:cubicBezTo>
                    <a:cubicBezTo>
                      <a:pt x="1769" y="142"/>
                      <a:pt x="1621" y="177"/>
                      <a:pt x="1444" y="206"/>
                    </a:cubicBezTo>
                    <a:cubicBezTo>
                      <a:pt x="1415" y="208"/>
                      <a:pt x="1386" y="210"/>
                      <a:pt x="1358" y="210"/>
                    </a:cubicBezTo>
                    <a:cubicBezTo>
                      <a:pt x="1106" y="210"/>
                      <a:pt x="890" y="102"/>
                      <a:pt x="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1">
                <a:extLst>
                  <a:ext uri="{FF2B5EF4-FFF2-40B4-BE49-F238E27FC236}">
                    <a16:creationId xmlns:a16="http://schemas.microsoft.com/office/drawing/2014/main" id="{1A8FE220-C3FF-250B-2C9D-99F12C48C25E}"/>
                  </a:ext>
                </a:extLst>
              </p:cNvPr>
              <p:cNvSpPr/>
              <p:nvPr/>
            </p:nvSpPr>
            <p:spPr>
              <a:xfrm>
                <a:off x="5612969" y="4475980"/>
                <a:ext cx="242677" cy="254284"/>
              </a:xfrm>
              <a:custGeom>
                <a:avLst/>
                <a:gdLst/>
                <a:ahLst/>
                <a:cxnLst/>
                <a:rect l="l" t="t" r="r" b="b"/>
                <a:pathLst>
                  <a:path w="6983" h="7317" extrusionOk="0">
                    <a:moveTo>
                      <a:pt x="5454" y="0"/>
                    </a:moveTo>
                    <a:cubicBezTo>
                      <a:pt x="4901" y="0"/>
                      <a:pt x="4358" y="478"/>
                      <a:pt x="4245" y="1136"/>
                    </a:cubicBezTo>
                    <a:cubicBezTo>
                      <a:pt x="4125" y="1758"/>
                      <a:pt x="4097" y="2345"/>
                      <a:pt x="4125" y="2961"/>
                    </a:cubicBezTo>
                    <a:cubicBezTo>
                      <a:pt x="4153" y="3286"/>
                      <a:pt x="4153" y="3583"/>
                      <a:pt x="4181" y="3909"/>
                    </a:cubicBezTo>
                    <a:cubicBezTo>
                      <a:pt x="4181" y="4086"/>
                      <a:pt x="4210" y="4234"/>
                      <a:pt x="4210" y="4411"/>
                    </a:cubicBezTo>
                    <a:cubicBezTo>
                      <a:pt x="4210" y="4496"/>
                      <a:pt x="4273" y="4616"/>
                      <a:pt x="4245" y="4729"/>
                    </a:cubicBezTo>
                    <a:cubicBezTo>
                      <a:pt x="4245" y="4850"/>
                      <a:pt x="4245" y="4821"/>
                      <a:pt x="4153" y="4878"/>
                    </a:cubicBezTo>
                    <a:cubicBezTo>
                      <a:pt x="4033" y="4906"/>
                      <a:pt x="3920" y="4942"/>
                      <a:pt x="3799" y="4970"/>
                    </a:cubicBezTo>
                    <a:cubicBezTo>
                      <a:pt x="3361" y="5083"/>
                      <a:pt x="2915" y="5203"/>
                      <a:pt x="2441" y="5352"/>
                    </a:cubicBezTo>
                    <a:cubicBezTo>
                      <a:pt x="2236" y="5408"/>
                      <a:pt x="2003" y="5472"/>
                      <a:pt x="1797" y="5500"/>
                    </a:cubicBezTo>
                    <a:cubicBezTo>
                      <a:pt x="1500" y="5557"/>
                      <a:pt x="1203" y="5677"/>
                      <a:pt x="913" y="5734"/>
                    </a:cubicBezTo>
                    <a:cubicBezTo>
                      <a:pt x="616" y="5790"/>
                      <a:pt x="319" y="6003"/>
                      <a:pt x="142" y="6236"/>
                    </a:cubicBezTo>
                    <a:cubicBezTo>
                      <a:pt x="29" y="6441"/>
                      <a:pt x="1" y="6710"/>
                      <a:pt x="57" y="6915"/>
                    </a:cubicBezTo>
                    <a:cubicBezTo>
                      <a:pt x="114" y="7064"/>
                      <a:pt x="177" y="7120"/>
                      <a:pt x="234" y="7149"/>
                    </a:cubicBezTo>
                    <a:cubicBezTo>
                      <a:pt x="319" y="7205"/>
                      <a:pt x="439" y="7205"/>
                      <a:pt x="588" y="7205"/>
                    </a:cubicBezTo>
                    <a:cubicBezTo>
                      <a:pt x="1134" y="7258"/>
                      <a:pt x="1816" y="7317"/>
                      <a:pt x="2525" y="7317"/>
                    </a:cubicBezTo>
                    <a:cubicBezTo>
                      <a:pt x="4186" y="7317"/>
                      <a:pt x="6001" y="6996"/>
                      <a:pt x="6601" y="5529"/>
                    </a:cubicBezTo>
                    <a:cubicBezTo>
                      <a:pt x="6926" y="4701"/>
                      <a:pt x="6983" y="3817"/>
                      <a:pt x="6955" y="2904"/>
                    </a:cubicBezTo>
                    <a:cubicBezTo>
                      <a:pt x="6926" y="2112"/>
                      <a:pt x="6806" y="1192"/>
                      <a:pt x="6332" y="520"/>
                    </a:cubicBezTo>
                    <a:cubicBezTo>
                      <a:pt x="6088" y="155"/>
                      <a:pt x="5770" y="0"/>
                      <a:pt x="5454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1">
                <a:extLst>
                  <a:ext uri="{FF2B5EF4-FFF2-40B4-BE49-F238E27FC236}">
                    <a16:creationId xmlns:a16="http://schemas.microsoft.com/office/drawing/2014/main" id="{9C665DCA-D1D5-0FF0-E77B-7B2B371CAD90}"/>
                  </a:ext>
                </a:extLst>
              </p:cNvPr>
              <p:cNvSpPr/>
              <p:nvPr/>
            </p:nvSpPr>
            <p:spPr>
              <a:xfrm>
                <a:off x="5585202" y="4217489"/>
                <a:ext cx="138419" cy="124900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3594" extrusionOk="0">
                    <a:moveTo>
                      <a:pt x="1872" y="0"/>
                    </a:moveTo>
                    <a:cubicBezTo>
                      <a:pt x="1778" y="0"/>
                      <a:pt x="1684" y="9"/>
                      <a:pt x="1592" y="28"/>
                    </a:cubicBezTo>
                    <a:cubicBezTo>
                      <a:pt x="1535" y="56"/>
                      <a:pt x="1507" y="56"/>
                      <a:pt x="1443" y="56"/>
                    </a:cubicBezTo>
                    <a:cubicBezTo>
                      <a:pt x="856" y="233"/>
                      <a:pt x="382" y="735"/>
                      <a:pt x="149" y="1322"/>
                    </a:cubicBezTo>
                    <a:cubicBezTo>
                      <a:pt x="0" y="1676"/>
                      <a:pt x="587" y="1648"/>
                      <a:pt x="800" y="1676"/>
                    </a:cubicBezTo>
                    <a:cubicBezTo>
                      <a:pt x="941" y="1676"/>
                      <a:pt x="1061" y="1704"/>
                      <a:pt x="1182" y="1704"/>
                    </a:cubicBezTo>
                    <a:cubicBezTo>
                      <a:pt x="1472" y="1733"/>
                      <a:pt x="1769" y="1733"/>
                      <a:pt x="2038" y="1733"/>
                    </a:cubicBezTo>
                    <a:cubicBezTo>
                      <a:pt x="2476" y="1733"/>
                      <a:pt x="2179" y="2086"/>
                      <a:pt x="2420" y="2263"/>
                    </a:cubicBezTo>
                    <a:cubicBezTo>
                      <a:pt x="2596" y="2383"/>
                      <a:pt x="2710" y="2504"/>
                      <a:pt x="2802" y="2681"/>
                    </a:cubicBezTo>
                    <a:cubicBezTo>
                      <a:pt x="2858" y="2886"/>
                      <a:pt x="2886" y="3091"/>
                      <a:pt x="3007" y="3268"/>
                    </a:cubicBezTo>
                    <a:cubicBezTo>
                      <a:pt x="3035" y="3296"/>
                      <a:pt x="3063" y="3324"/>
                      <a:pt x="3099" y="3388"/>
                    </a:cubicBezTo>
                    <a:cubicBezTo>
                      <a:pt x="3184" y="3445"/>
                      <a:pt x="3240" y="3537"/>
                      <a:pt x="3304" y="3593"/>
                    </a:cubicBezTo>
                    <a:cubicBezTo>
                      <a:pt x="3332" y="3565"/>
                      <a:pt x="3360" y="3537"/>
                      <a:pt x="3360" y="3473"/>
                    </a:cubicBezTo>
                    <a:cubicBezTo>
                      <a:pt x="3658" y="2681"/>
                      <a:pt x="3983" y="1796"/>
                      <a:pt x="3537" y="997"/>
                    </a:cubicBezTo>
                    <a:cubicBezTo>
                      <a:pt x="3228" y="434"/>
                      <a:pt x="2534" y="0"/>
                      <a:pt x="1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1">
                <a:extLst>
                  <a:ext uri="{FF2B5EF4-FFF2-40B4-BE49-F238E27FC236}">
                    <a16:creationId xmlns:a16="http://schemas.microsoft.com/office/drawing/2014/main" id="{D0756300-2D19-17AB-8D27-3762A3996EDD}"/>
                  </a:ext>
                </a:extLst>
              </p:cNvPr>
              <p:cNvSpPr/>
              <p:nvPr/>
            </p:nvSpPr>
            <p:spPr>
              <a:xfrm>
                <a:off x="5453176" y="4677893"/>
                <a:ext cx="229401" cy="152007"/>
              </a:xfrm>
              <a:custGeom>
                <a:avLst/>
                <a:gdLst/>
                <a:ahLst/>
                <a:cxnLst/>
                <a:rect l="l" t="t" r="r" b="b"/>
                <a:pathLst>
                  <a:path w="6601" h="4374" extrusionOk="0">
                    <a:moveTo>
                      <a:pt x="21" y="0"/>
                    </a:moveTo>
                    <a:cubicBezTo>
                      <a:pt x="13" y="0"/>
                      <a:pt x="0" y="16"/>
                      <a:pt x="0" y="16"/>
                    </a:cubicBezTo>
                    <a:cubicBezTo>
                      <a:pt x="0" y="44"/>
                      <a:pt x="0" y="44"/>
                      <a:pt x="28" y="44"/>
                    </a:cubicBezTo>
                    <a:cubicBezTo>
                      <a:pt x="793" y="398"/>
                      <a:pt x="1500" y="957"/>
                      <a:pt x="2179" y="1459"/>
                    </a:cubicBezTo>
                    <a:cubicBezTo>
                      <a:pt x="2533" y="1749"/>
                      <a:pt x="2887" y="2018"/>
                      <a:pt x="3269" y="2280"/>
                    </a:cubicBezTo>
                    <a:cubicBezTo>
                      <a:pt x="4301" y="2959"/>
                      <a:pt x="5419" y="3461"/>
                      <a:pt x="6544" y="3963"/>
                    </a:cubicBezTo>
                    <a:cubicBezTo>
                      <a:pt x="6509" y="4020"/>
                      <a:pt x="6480" y="4084"/>
                      <a:pt x="6480" y="4140"/>
                    </a:cubicBezTo>
                    <a:cubicBezTo>
                      <a:pt x="6452" y="4197"/>
                      <a:pt x="6424" y="4260"/>
                      <a:pt x="6395" y="4317"/>
                    </a:cubicBezTo>
                    <a:cubicBezTo>
                      <a:pt x="6395" y="4345"/>
                      <a:pt x="6395" y="4345"/>
                      <a:pt x="6424" y="4345"/>
                    </a:cubicBezTo>
                    <a:lnTo>
                      <a:pt x="6424" y="4374"/>
                    </a:lnTo>
                    <a:lnTo>
                      <a:pt x="6452" y="4345"/>
                    </a:lnTo>
                    <a:cubicBezTo>
                      <a:pt x="6480" y="4289"/>
                      <a:pt x="6509" y="4197"/>
                      <a:pt x="6509" y="4140"/>
                    </a:cubicBezTo>
                    <a:cubicBezTo>
                      <a:pt x="6544" y="4084"/>
                      <a:pt x="6572" y="4020"/>
                      <a:pt x="6601" y="3963"/>
                    </a:cubicBezTo>
                    <a:lnTo>
                      <a:pt x="6601" y="3935"/>
                    </a:lnTo>
                    <a:lnTo>
                      <a:pt x="6572" y="3935"/>
                    </a:lnTo>
                    <a:cubicBezTo>
                      <a:pt x="5483" y="3433"/>
                      <a:pt x="4330" y="2902"/>
                      <a:pt x="3297" y="2223"/>
                    </a:cubicBezTo>
                    <a:cubicBezTo>
                      <a:pt x="2915" y="1990"/>
                      <a:pt x="2561" y="1692"/>
                      <a:pt x="2207" y="1431"/>
                    </a:cubicBezTo>
                    <a:cubicBezTo>
                      <a:pt x="1528" y="900"/>
                      <a:pt x="821" y="370"/>
                      <a:pt x="28" y="16"/>
                    </a:cubicBezTo>
                    <a:cubicBezTo>
                      <a:pt x="28" y="4"/>
                      <a:pt x="25" y="0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1">
                <a:extLst>
                  <a:ext uri="{FF2B5EF4-FFF2-40B4-BE49-F238E27FC236}">
                    <a16:creationId xmlns:a16="http://schemas.microsoft.com/office/drawing/2014/main" id="{CDCEE07A-E69C-17EB-DF61-26F378056F1B}"/>
                  </a:ext>
                </a:extLst>
              </p:cNvPr>
              <p:cNvSpPr/>
              <p:nvPr/>
            </p:nvSpPr>
            <p:spPr>
              <a:xfrm>
                <a:off x="5610745" y="4321400"/>
                <a:ext cx="22659" cy="1285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70" extrusionOk="0">
                    <a:moveTo>
                      <a:pt x="616" y="0"/>
                    </a:moveTo>
                    <a:cubicBezTo>
                      <a:pt x="608" y="0"/>
                      <a:pt x="595" y="16"/>
                      <a:pt x="595" y="16"/>
                    </a:cubicBezTo>
                    <a:cubicBezTo>
                      <a:pt x="560" y="129"/>
                      <a:pt x="475" y="221"/>
                      <a:pt x="383" y="278"/>
                    </a:cubicBezTo>
                    <a:cubicBezTo>
                      <a:pt x="303" y="298"/>
                      <a:pt x="219" y="318"/>
                      <a:pt x="147" y="318"/>
                    </a:cubicBezTo>
                    <a:cubicBezTo>
                      <a:pt x="117" y="318"/>
                      <a:pt x="89" y="314"/>
                      <a:pt x="65" y="306"/>
                    </a:cubicBezTo>
                    <a:cubicBezTo>
                      <a:pt x="53" y="297"/>
                      <a:pt x="42" y="293"/>
                      <a:pt x="32" y="293"/>
                    </a:cubicBezTo>
                    <a:cubicBezTo>
                      <a:pt x="13" y="293"/>
                      <a:pt x="1" y="306"/>
                      <a:pt x="1" y="306"/>
                    </a:cubicBezTo>
                    <a:cubicBezTo>
                      <a:pt x="1" y="334"/>
                      <a:pt x="1" y="334"/>
                      <a:pt x="29" y="334"/>
                    </a:cubicBezTo>
                    <a:cubicBezTo>
                      <a:pt x="65" y="370"/>
                      <a:pt x="121" y="370"/>
                      <a:pt x="178" y="370"/>
                    </a:cubicBezTo>
                    <a:cubicBezTo>
                      <a:pt x="270" y="370"/>
                      <a:pt x="326" y="370"/>
                      <a:pt x="418" y="306"/>
                    </a:cubicBezTo>
                    <a:cubicBezTo>
                      <a:pt x="531" y="249"/>
                      <a:pt x="623" y="157"/>
                      <a:pt x="652" y="44"/>
                    </a:cubicBezTo>
                    <a:cubicBezTo>
                      <a:pt x="652" y="16"/>
                      <a:pt x="652" y="16"/>
                      <a:pt x="623" y="16"/>
                    </a:cubicBezTo>
                    <a:cubicBezTo>
                      <a:pt x="623" y="4"/>
                      <a:pt x="620" y="0"/>
                      <a:pt x="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1">
                <a:extLst>
                  <a:ext uri="{FF2B5EF4-FFF2-40B4-BE49-F238E27FC236}">
                    <a16:creationId xmlns:a16="http://schemas.microsoft.com/office/drawing/2014/main" id="{67AA2816-78A6-BE81-8AA3-7C602A85B43C}"/>
                  </a:ext>
                </a:extLst>
              </p:cNvPr>
              <p:cNvSpPr/>
              <p:nvPr/>
            </p:nvSpPr>
            <p:spPr>
              <a:xfrm>
                <a:off x="5664091" y="4287203"/>
                <a:ext cx="35378" cy="33223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956" extrusionOk="0">
                    <a:moveTo>
                      <a:pt x="477" y="0"/>
                    </a:moveTo>
                    <a:cubicBezTo>
                      <a:pt x="274" y="0"/>
                      <a:pt x="67" y="136"/>
                      <a:pt x="1" y="377"/>
                    </a:cubicBezTo>
                    <a:lnTo>
                      <a:pt x="298" y="936"/>
                    </a:lnTo>
                    <a:cubicBezTo>
                      <a:pt x="346" y="949"/>
                      <a:pt x="392" y="955"/>
                      <a:pt x="436" y="955"/>
                    </a:cubicBezTo>
                    <a:cubicBezTo>
                      <a:pt x="796" y="955"/>
                      <a:pt x="1018" y="551"/>
                      <a:pt x="885" y="293"/>
                    </a:cubicBezTo>
                    <a:cubicBezTo>
                      <a:pt x="806" y="92"/>
                      <a:pt x="643" y="0"/>
                      <a:pt x="477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1">
                <a:extLst>
                  <a:ext uri="{FF2B5EF4-FFF2-40B4-BE49-F238E27FC236}">
                    <a16:creationId xmlns:a16="http://schemas.microsoft.com/office/drawing/2014/main" id="{A5143E7C-750E-5FAA-A9BF-CBD02A07F697}"/>
                  </a:ext>
                </a:extLst>
              </p:cNvPr>
              <p:cNvSpPr/>
              <p:nvPr/>
            </p:nvSpPr>
            <p:spPr>
              <a:xfrm>
                <a:off x="5669269" y="4294501"/>
                <a:ext cx="14283" cy="1000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88" extrusionOk="0">
                    <a:moveTo>
                      <a:pt x="271" y="0"/>
                    </a:moveTo>
                    <a:cubicBezTo>
                      <a:pt x="219" y="0"/>
                      <a:pt x="168" y="14"/>
                      <a:pt x="114" y="47"/>
                    </a:cubicBezTo>
                    <a:cubicBezTo>
                      <a:pt x="29" y="111"/>
                      <a:pt x="1" y="196"/>
                      <a:pt x="1" y="259"/>
                    </a:cubicBezTo>
                    <a:cubicBezTo>
                      <a:pt x="1" y="288"/>
                      <a:pt x="1" y="288"/>
                      <a:pt x="29" y="288"/>
                    </a:cubicBezTo>
                    <a:cubicBezTo>
                      <a:pt x="29" y="288"/>
                      <a:pt x="57" y="288"/>
                      <a:pt x="57" y="259"/>
                    </a:cubicBezTo>
                    <a:cubicBezTo>
                      <a:pt x="57" y="196"/>
                      <a:pt x="85" y="139"/>
                      <a:pt x="149" y="111"/>
                    </a:cubicBezTo>
                    <a:cubicBezTo>
                      <a:pt x="182" y="74"/>
                      <a:pt x="223" y="59"/>
                      <a:pt x="270" y="59"/>
                    </a:cubicBezTo>
                    <a:cubicBezTo>
                      <a:pt x="305" y="59"/>
                      <a:pt x="343" y="67"/>
                      <a:pt x="383" y="83"/>
                    </a:cubicBezTo>
                    <a:lnTo>
                      <a:pt x="411" y="47"/>
                    </a:lnTo>
                    <a:cubicBezTo>
                      <a:pt x="411" y="19"/>
                      <a:pt x="411" y="19"/>
                      <a:pt x="383" y="19"/>
                    </a:cubicBezTo>
                    <a:cubicBezTo>
                      <a:pt x="344" y="7"/>
                      <a:pt x="308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1">
                <a:extLst>
                  <a:ext uri="{FF2B5EF4-FFF2-40B4-BE49-F238E27FC236}">
                    <a16:creationId xmlns:a16="http://schemas.microsoft.com/office/drawing/2014/main" id="{37B33200-11D7-2F61-B3DE-17336EF21072}"/>
                  </a:ext>
                </a:extLst>
              </p:cNvPr>
              <p:cNvSpPr/>
              <p:nvPr/>
            </p:nvSpPr>
            <p:spPr>
              <a:xfrm>
                <a:off x="5746976" y="4431357"/>
                <a:ext cx="106725" cy="137446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955" extrusionOk="0">
                    <a:moveTo>
                      <a:pt x="1655" y="0"/>
                    </a:moveTo>
                    <a:lnTo>
                      <a:pt x="0" y="1507"/>
                    </a:lnTo>
                    <a:cubicBezTo>
                      <a:pt x="120" y="2009"/>
                      <a:pt x="149" y="3099"/>
                      <a:pt x="149" y="3955"/>
                    </a:cubicBezTo>
                    <a:cubicBezTo>
                      <a:pt x="474" y="3926"/>
                      <a:pt x="799" y="3863"/>
                      <a:pt x="1097" y="3806"/>
                    </a:cubicBezTo>
                    <a:cubicBezTo>
                      <a:pt x="1769" y="3686"/>
                      <a:pt x="2419" y="3481"/>
                      <a:pt x="3070" y="3219"/>
                    </a:cubicBezTo>
                    <a:cubicBezTo>
                      <a:pt x="2865" y="2009"/>
                      <a:pt x="2540" y="856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1">
                <a:extLst>
                  <a:ext uri="{FF2B5EF4-FFF2-40B4-BE49-F238E27FC236}">
                    <a16:creationId xmlns:a16="http://schemas.microsoft.com/office/drawing/2014/main" id="{1A9C3F2B-19BE-0915-47B2-8EF49B8D12E0}"/>
                  </a:ext>
                </a:extLst>
              </p:cNvPr>
              <p:cNvSpPr/>
              <p:nvPr/>
            </p:nvSpPr>
            <p:spPr>
              <a:xfrm>
                <a:off x="5509476" y="4735722"/>
                <a:ext cx="248828" cy="12302"/>
              </a:xfrm>
              <a:custGeom>
                <a:avLst/>
                <a:gdLst/>
                <a:ahLst/>
                <a:cxnLst/>
                <a:rect l="l" t="t" r="r" b="b"/>
                <a:pathLst>
                  <a:path w="7160" h="354" extrusionOk="0">
                    <a:moveTo>
                      <a:pt x="177" y="0"/>
                    </a:moveTo>
                    <a:cubicBezTo>
                      <a:pt x="85" y="0"/>
                      <a:pt x="0" y="57"/>
                      <a:pt x="0" y="177"/>
                    </a:cubicBezTo>
                    <a:cubicBezTo>
                      <a:pt x="0" y="262"/>
                      <a:pt x="85" y="354"/>
                      <a:pt x="177" y="354"/>
                    </a:cubicBezTo>
                    <a:lnTo>
                      <a:pt x="6983" y="354"/>
                    </a:lnTo>
                    <a:cubicBezTo>
                      <a:pt x="7075" y="354"/>
                      <a:pt x="7159" y="262"/>
                      <a:pt x="7159" y="177"/>
                    </a:cubicBezTo>
                    <a:cubicBezTo>
                      <a:pt x="7159" y="57"/>
                      <a:pt x="7075" y="0"/>
                      <a:pt x="6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1">
                <a:extLst>
                  <a:ext uri="{FF2B5EF4-FFF2-40B4-BE49-F238E27FC236}">
                    <a16:creationId xmlns:a16="http://schemas.microsoft.com/office/drawing/2014/main" id="{50078AFD-F309-1E29-C005-40F944F43DBC}"/>
                  </a:ext>
                </a:extLst>
              </p:cNvPr>
              <p:cNvSpPr/>
              <p:nvPr/>
            </p:nvSpPr>
            <p:spPr>
              <a:xfrm>
                <a:off x="5465444" y="4626042"/>
                <a:ext cx="252060" cy="112668"/>
              </a:xfrm>
              <a:custGeom>
                <a:avLst/>
                <a:gdLst/>
                <a:ahLst/>
                <a:cxnLst/>
                <a:rect l="l" t="t" r="r" b="b"/>
                <a:pathLst>
                  <a:path w="7253" h="3242" extrusionOk="0">
                    <a:moveTo>
                      <a:pt x="178" y="1"/>
                    </a:moveTo>
                    <a:cubicBezTo>
                      <a:pt x="86" y="1"/>
                      <a:pt x="1" y="93"/>
                      <a:pt x="57" y="206"/>
                    </a:cubicBezTo>
                    <a:lnTo>
                      <a:pt x="1296" y="3241"/>
                    </a:lnTo>
                    <a:lnTo>
                      <a:pt x="7252" y="3241"/>
                    </a:lnTo>
                    <a:lnTo>
                      <a:pt x="5950" y="93"/>
                    </a:lnTo>
                    <a:cubicBezTo>
                      <a:pt x="5922" y="29"/>
                      <a:pt x="5894" y="1"/>
                      <a:pt x="5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1">
                <a:extLst>
                  <a:ext uri="{FF2B5EF4-FFF2-40B4-BE49-F238E27FC236}">
                    <a16:creationId xmlns:a16="http://schemas.microsoft.com/office/drawing/2014/main" id="{D43CF2FD-45A5-71F9-44F5-FD74AAF66E3D}"/>
                  </a:ext>
                </a:extLst>
              </p:cNvPr>
              <p:cNvSpPr/>
              <p:nvPr/>
            </p:nvSpPr>
            <p:spPr>
              <a:xfrm>
                <a:off x="5567721" y="4671047"/>
                <a:ext cx="29783" cy="2265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2" extrusionOk="0">
                    <a:moveTo>
                      <a:pt x="326" y="64"/>
                    </a:moveTo>
                    <a:cubicBezTo>
                      <a:pt x="503" y="64"/>
                      <a:pt x="708" y="177"/>
                      <a:pt x="772" y="326"/>
                    </a:cubicBezTo>
                    <a:cubicBezTo>
                      <a:pt x="800" y="418"/>
                      <a:pt x="800" y="475"/>
                      <a:pt x="772" y="503"/>
                    </a:cubicBezTo>
                    <a:cubicBezTo>
                      <a:pt x="708" y="567"/>
                      <a:pt x="652" y="595"/>
                      <a:pt x="560" y="595"/>
                    </a:cubicBezTo>
                    <a:cubicBezTo>
                      <a:pt x="355" y="595"/>
                      <a:pt x="149" y="475"/>
                      <a:pt x="93" y="326"/>
                    </a:cubicBezTo>
                    <a:cubicBezTo>
                      <a:pt x="64" y="269"/>
                      <a:pt x="93" y="213"/>
                      <a:pt x="121" y="149"/>
                    </a:cubicBezTo>
                    <a:cubicBezTo>
                      <a:pt x="149" y="93"/>
                      <a:pt x="241" y="64"/>
                      <a:pt x="326" y="64"/>
                    </a:cubicBezTo>
                    <a:close/>
                    <a:moveTo>
                      <a:pt x="326" y="1"/>
                    </a:moveTo>
                    <a:cubicBezTo>
                      <a:pt x="206" y="1"/>
                      <a:pt x="121" y="36"/>
                      <a:pt x="64" y="121"/>
                    </a:cubicBezTo>
                    <a:cubicBezTo>
                      <a:pt x="29" y="177"/>
                      <a:pt x="1" y="269"/>
                      <a:pt x="29" y="326"/>
                    </a:cubicBezTo>
                    <a:cubicBezTo>
                      <a:pt x="121" y="503"/>
                      <a:pt x="326" y="651"/>
                      <a:pt x="560" y="651"/>
                    </a:cubicBezTo>
                    <a:cubicBezTo>
                      <a:pt x="652" y="651"/>
                      <a:pt x="772" y="623"/>
                      <a:pt x="800" y="531"/>
                    </a:cubicBezTo>
                    <a:cubicBezTo>
                      <a:pt x="857" y="475"/>
                      <a:pt x="857" y="418"/>
                      <a:pt x="829" y="326"/>
                    </a:cubicBezTo>
                    <a:cubicBezTo>
                      <a:pt x="772" y="149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1">
                <a:extLst>
                  <a:ext uri="{FF2B5EF4-FFF2-40B4-BE49-F238E27FC236}">
                    <a16:creationId xmlns:a16="http://schemas.microsoft.com/office/drawing/2014/main" id="{DB27C45B-484E-06FF-BD10-6D71A4F41166}"/>
                  </a:ext>
                </a:extLst>
              </p:cNvPr>
              <p:cNvSpPr/>
              <p:nvPr/>
            </p:nvSpPr>
            <p:spPr>
              <a:xfrm>
                <a:off x="5640493" y="4353650"/>
                <a:ext cx="18488" cy="1748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03" extrusionOk="0">
                    <a:moveTo>
                      <a:pt x="531" y="1"/>
                    </a:moveTo>
                    <a:cubicBezTo>
                      <a:pt x="383" y="85"/>
                      <a:pt x="178" y="149"/>
                      <a:pt x="1" y="149"/>
                    </a:cubicBezTo>
                    <a:lnTo>
                      <a:pt x="1" y="503"/>
                    </a:lnTo>
                    <a:cubicBezTo>
                      <a:pt x="234" y="411"/>
                      <a:pt x="447" y="234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1">
                <a:extLst>
                  <a:ext uri="{FF2B5EF4-FFF2-40B4-BE49-F238E27FC236}">
                    <a16:creationId xmlns:a16="http://schemas.microsoft.com/office/drawing/2014/main" id="{ED87FF59-6AD1-3449-AA07-DD1F745E4AD4}"/>
                  </a:ext>
                </a:extLst>
              </p:cNvPr>
              <p:cNvSpPr/>
              <p:nvPr/>
            </p:nvSpPr>
            <p:spPr>
              <a:xfrm>
                <a:off x="5257971" y="4238828"/>
                <a:ext cx="103041" cy="82224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366" extrusionOk="0">
                    <a:moveTo>
                      <a:pt x="1160" y="1"/>
                    </a:moveTo>
                    <a:cubicBezTo>
                      <a:pt x="1132" y="1"/>
                      <a:pt x="1047" y="29"/>
                      <a:pt x="1104" y="57"/>
                    </a:cubicBezTo>
                    <a:cubicBezTo>
                      <a:pt x="1132" y="93"/>
                      <a:pt x="1160" y="121"/>
                      <a:pt x="1224" y="149"/>
                    </a:cubicBezTo>
                    <a:cubicBezTo>
                      <a:pt x="1252" y="149"/>
                      <a:pt x="1281" y="178"/>
                      <a:pt x="1309" y="206"/>
                    </a:cubicBezTo>
                    <a:cubicBezTo>
                      <a:pt x="1401" y="298"/>
                      <a:pt x="1486" y="355"/>
                      <a:pt x="1549" y="447"/>
                    </a:cubicBezTo>
                    <a:cubicBezTo>
                      <a:pt x="1634" y="560"/>
                      <a:pt x="1663" y="708"/>
                      <a:pt x="1726" y="829"/>
                    </a:cubicBezTo>
                    <a:cubicBezTo>
                      <a:pt x="1755" y="1034"/>
                      <a:pt x="1726" y="1295"/>
                      <a:pt x="1457" y="1295"/>
                    </a:cubicBezTo>
                    <a:cubicBezTo>
                      <a:pt x="1443" y="1298"/>
                      <a:pt x="1429" y="1299"/>
                      <a:pt x="1415" y="1299"/>
                    </a:cubicBezTo>
                    <a:cubicBezTo>
                      <a:pt x="1192" y="1299"/>
                      <a:pt x="944" y="1051"/>
                      <a:pt x="778" y="885"/>
                    </a:cubicBezTo>
                    <a:cubicBezTo>
                      <a:pt x="665" y="765"/>
                      <a:pt x="517" y="588"/>
                      <a:pt x="340" y="503"/>
                    </a:cubicBezTo>
                    <a:cubicBezTo>
                      <a:pt x="317" y="496"/>
                      <a:pt x="294" y="492"/>
                      <a:pt x="272" y="492"/>
                    </a:cubicBezTo>
                    <a:cubicBezTo>
                      <a:pt x="122" y="492"/>
                      <a:pt x="1" y="646"/>
                      <a:pt x="99" y="800"/>
                    </a:cubicBezTo>
                    <a:cubicBezTo>
                      <a:pt x="163" y="857"/>
                      <a:pt x="219" y="913"/>
                      <a:pt x="276" y="1005"/>
                    </a:cubicBezTo>
                    <a:cubicBezTo>
                      <a:pt x="311" y="1034"/>
                      <a:pt x="340" y="1119"/>
                      <a:pt x="368" y="1182"/>
                    </a:cubicBezTo>
                    <a:cubicBezTo>
                      <a:pt x="488" y="1416"/>
                      <a:pt x="630" y="1649"/>
                      <a:pt x="807" y="1861"/>
                    </a:cubicBezTo>
                    <a:cubicBezTo>
                      <a:pt x="1132" y="2215"/>
                      <a:pt x="1514" y="2272"/>
                      <a:pt x="1960" y="2357"/>
                    </a:cubicBezTo>
                    <a:cubicBezTo>
                      <a:pt x="2011" y="2363"/>
                      <a:pt x="2061" y="2366"/>
                      <a:pt x="2110" y="2366"/>
                    </a:cubicBezTo>
                    <a:cubicBezTo>
                      <a:pt x="2345" y="2366"/>
                      <a:pt x="2554" y="2293"/>
                      <a:pt x="2724" y="2123"/>
                    </a:cubicBezTo>
                    <a:cubicBezTo>
                      <a:pt x="2752" y="2123"/>
                      <a:pt x="2752" y="2095"/>
                      <a:pt x="2787" y="2095"/>
                    </a:cubicBezTo>
                    <a:cubicBezTo>
                      <a:pt x="2844" y="2038"/>
                      <a:pt x="2901" y="1975"/>
                      <a:pt x="2929" y="1890"/>
                    </a:cubicBezTo>
                    <a:cubicBezTo>
                      <a:pt x="2964" y="1798"/>
                      <a:pt x="2964" y="1685"/>
                      <a:pt x="2964" y="1593"/>
                    </a:cubicBezTo>
                    <a:cubicBezTo>
                      <a:pt x="2964" y="1387"/>
                      <a:pt x="2929" y="1182"/>
                      <a:pt x="2872" y="1005"/>
                    </a:cubicBezTo>
                    <a:cubicBezTo>
                      <a:pt x="2844" y="913"/>
                      <a:pt x="2787" y="829"/>
                      <a:pt x="2724" y="737"/>
                    </a:cubicBezTo>
                    <a:cubicBezTo>
                      <a:pt x="2695" y="652"/>
                      <a:pt x="2639" y="560"/>
                      <a:pt x="2547" y="503"/>
                    </a:cubicBezTo>
                    <a:cubicBezTo>
                      <a:pt x="2462" y="411"/>
                      <a:pt x="2370" y="355"/>
                      <a:pt x="2257" y="270"/>
                    </a:cubicBezTo>
                    <a:cubicBezTo>
                      <a:pt x="2193" y="234"/>
                      <a:pt x="2165" y="206"/>
                      <a:pt x="2108" y="178"/>
                    </a:cubicBezTo>
                    <a:cubicBezTo>
                      <a:pt x="2045" y="149"/>
                      <a:pt x="1988" y="121"/>
                      <a:pt x="1931" y="93"/>
                    </a:cubicBezTo>
                    <a:cubicBezTo>
                      <a:pt x="1811" y="57"/>
                      <a:pt x="1663" y="29"/>
                      <a:pt x="1514" y="29"/>
                    </a:cubicBezTo>
                    <a:cubicBezTo>
                      <a:pt x="1401" y="1"/>
                      <a:pt x="1281" y="1"/>
                      <a:pt x="1160" y="1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1">
                <a:extLst>
                  <a:ext uri="{FF2B5EF4-FFF2-40B4-BE49-F238E27FC236}">
                    <a16:creationId xmlns:a16="http://schemas.microsoft.com/office/drawing/2014/main" id="{2E36F711-DBC4-EA6D-0A3A-5094B1D7B383}"/>
                  </a:ext>
                </a:extLst>
              </p:cNvPr>
              <p:cNvSpPr/>
              <p:nvPr/>
            </p:nvSpPr>
            <p:spPr>
              <a:xfrm>
                <a:off x="5244174" y="4208662"/>
                <a:ext cx="8167" cy="23076"/>
              </a:xfrm>
              <a:custGeom>
                <a:avLst/>
                <a:gdLst/>
                <a:ahLst/>
                <a:cxnLst/>
                <a:rect l="l" t="t" r="r" b="b"/>
                <a:pathLst>
                  <a:path w="235" h="664" extrusionOk="0">
                    <a:moveTo>
                      <a:pt x="152" y="0"/>
                    </a:moveTo>
                    <a:cubicBezTo>
                      <a:pt x="146" y="0"/>
                      <a:pt x="142" y="3"/>
                      <a:pt x="142" y="13"/>
                    </a:cubicBezTo>
                    <a:cubicBezTo>
                      <a:pt x="114" y="13"/>
                      <a:pt x="114" y="13"/>
                      <a:pt x="114" y="41"/>
                    </a:cubicBezTo>
                    <a:cubicBezTo>
                      <a:pt x="178" y="218"/>
                      <a:pt x="114" y="459"/>
                      <a:pt x="1" y="635"/>
                    </a:cubicBezTo>
                    <a:lnTo>
                      <a:pt x="1" y="664"/>
                    </a:lnTo>
                    <a:lnTo>
                      <a:pt x="58" y="664"/>
                    </a:lnTo>
                    <a:cubicBezTo>
                      <a:pt x="178" y="487"/>
                      <a:pt x="234" y="253"/>
                      <a:pt x="178" y="13"/>
                    </a:cubicBezTo>
                    <a:cubicBezTo>
                      <a:pt x="178" y="13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1">
                <a:extLst>
                  <a:ext uri="{FF2B5EF4-FFF2-40B4-BE49-F238E27FC236}">
                    <a16:creationId xmlns:a16="http://schemas.microsoft.com/office/drawing/2014/main" id="{488441AF-B75D-F5E3-49B8-C25350E3EBA2}"/>
                  </a:ext>
                </a:extLst>
              </p:cNvPr>
              <p:cNvSpPr/>
              <p:nvPr/>
            </p:nvSpPr>
            <p:spPr>
              <a:xfrm>
                <a:off x="5234860" y="4234657"/>
                <a:ext cx="7159" cy="5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50" extrusionOk="0">
                    <a:moveTo>
                      <a:pt x="149" y="1"/>
                    </a:moveTo>
                    <a:cubicBezTo>
                      <a:pt x="120" y="64"/>
                      <a:pt x="92" y="64"/>
                      <a:pt x="28" y="93"/>
                    </a:cubicBezTo>
                    <a:lnTo>
                      <a:pt x="0" y="121"/>
                    </a:lnTo>
                    <a:lnTo>
                      <a:pt x="28" y="149"/>
                    </a:lnTo>
                    <a:lnTo>
                      <a:pt x="57" y="149"/>
                    </a:lnTo>
                    <a:cubicBezTo>
                      <a:pt x="120" y="121"/>
                      <a:pt x="149" y="93"/>
                      <a:pt x="177" y="64"/>
                    </a:cubicBezTo>
                    <a:cubicBezTo>
                      <a:pt x="205" y="36"/>
                      <a:pt x="205" y="36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1">
                <a:extLst>
                  <a:ext uri="{FF2B5EF4-FFF2-40B4-BE49-F238E27FC236}">
                    <a16:creationId xmlns:a16="http://schemas.microsoft.com/office/drawing/2014/main" id="{91A8A939-68DD-95CD-B42D-1D3E2C954C60}"/>
                  </a:ext>
                </a:extLst>
              </p:cNvPr>
              <p:cNvSpPr/>
              <p:nvPr/>
            </p:nvSpPr>
            <p:spPr>
              <a:xfrm>
                <a:off x="5389475" y="4458152"/>
                <a:ext cx="8410" cy="8132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4" extrusionOk="0">
                    <a:moveTo>
                      <a:pt x="1" y="0"/>
                    </a:moveTo>
                    <a:cubicBezTo>
                      <a:pt x="1" y="57"/>
                      <a:pt x="1" y="113"/>
                      <a:pt x="65" y="177"/>
                    </a:cubicBezTo>
                    <a:cubicBezTo>
                      <a:pt x="93" y="205"/>
                      <a:pt x="149" y="234"/>
                      <a:pt x="178" y="234"/>
                    </a:cubicBezTo>
                    <a:lnTo>
                      <a:pt x="206" y="234"/>
                    </a:lnTo>
                    <a:cubicBezTo>
                      <a:pt x="206" y="234"/>
                      <a:pt x="241" y="234"/>
                      <a:pt x="241" y="205"/>
                    </a:cubicBezTo>
                    <a:cubicBezTo>
                      <a:pt x="241" y="177"/>
                      <a:pt x="206" y="177"/>
                      <a:pt x="206" y="177"/>
                    </a:cubicBezTo>
                    <a:cubicBezTo>
                      <a:pt x="149" y="177"/>
                      <a:pt x="121" y="177"/>
                      <a:pt x="93" y="149"/>
                    </a:cubicBezTo>
                    <a:cubicBezTo>
                      <a:pt x="65" y="85"/>
                      <a:pt x="65" y="57"/>
                      <a:pt x="65" y="28"/>
                    </a:cubicBezTo>
                    <a:cubicBezTo>
                      <a:pt x="65" y="0"/>
                      <a:pt x="65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1">
                <a:extLst>
                  <a:ext uri="{FF2B5EF4-FFF2-40B4-BE49-F238E27FC236}">
                    <a16:creationId xmlns:a16="http://schemas.microsoft.com/office/drawing/2014/main" id="{591F797F-2DEA-69A1-92B9-98FA059ED945}"/>
                  </a:ext>
                </a:extLst>
              </p:cNvPr>
              <p:cNvSpPr/>
              <p:nvPr/>
            </p:nvSpPr>
            <p:spPr>
              <a:xfrm>
                <a:off x="5690676" y="4886583"/>
                <a:ext cx="37880" cy="34544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994" extrusionOk="0">
                    <a:moveTo>
                      <a:pt x="513" y="0"/>
                    </a:moveTo>
                    <a:cubicBezTo>
                      <a:pt x="485" y="0"/>
                      <a:pt x="454" y="9"/>
                      <a:pt x="417" y="24"/>
                    </a:cubicBezTo>
                    <a:cubicBezTo>
                      <a:pt x="241" y="81"/>
                      <a:pt x="92" y="229"/>
                      <a:pt x="0" y="406"/>
                    </a:cubicBezTo>
                    <a:cubicBezTo>
                      <a:pt x="0" y="434"/>
                      <a:pt x="0" y="491"/>
                      <a:pt x="28" y="491"/>
                    </a:cubicBezTo>
                    <a:cubicBezTo>
                      <a:pt x="64" y="491"/>
                      <a:pt x="92" y="491"/>
                      <a:pt x="120" y="463"/>
                    </a:cubicBezTo>
                    <a:cubicBezTo>
                      <a:pt x="177" y="314"/>
                      <a:pt x="297" y="201"/>
                      <a:pt x="474" y="137"/>
                    </a:cubicBezTo>
                    <a:cubicBezTo>
                      <a:pt x="488" y="123"/>
                      <a:pt x="502" y="116"/>
                      <a:pt x="513" y="116"/>
                    </a:cubicBezTo>
                    <a:cubicBezTo>
                      <a:pt x="524" y="116"/>
                      <a:pt x="531" y="123"/>
                      <a:pt x="531" y="137"/>
                    </a:cubicBezTo>
                    <a:cubicBezTo>
                      <a:pt x="531" y="137"/>
                      <a:pt x="531" y="166"/>
                      <a:pt x="474" y="229"/>
                    </a:cubicBezTo>
                    <a:cubicBezTo>
                      <a:pt x="417" y="342"/>
                      <a:pt x="354" y="463"/>
                      <a:pt x="325" y="583"/>
                    </a:cubicBezTo>
                    <a:cubicBezTo>
                      <a:pt x="325" y="611"/>
                      <a:pt x="297" y="696"/>
                      <a:pt x="354" y="760"/>
                    </a:cubicBezTo>
                    <a:cubicBezTo>
                      <a:pt x="391" y="793"/>
                      <a:pt x="436" y="807"/>
                      <a:pt x="478" y="807"/>
                    </a:cubicBezTo>
                    <a:cubicBezTo>
                      <a:pt x="507" y="807"/>
                      <a:pt x="535" y="800"/>
                      <a:pt x="559" y="788"/>
                    </a:cubicBezTo>
                    <a:cubicBezTo>
                      <a:pt x="594" y="760"/>
                      <a:pt x="623" y="731"/>
                      <a:pt x="651" y="696"/>
                    </a:cubicBezTo>
                    <a:lnTo>
                      <a:pt x="679" y="668"/>
                    </a:lnTo>
                    <a:cubicBezTo>
                      <a:pt x="735" y="583"/>
                      <a:pt x="855" y="520"/>
                      <a:pt x="946" y="491"/>
                    </a:cubicBezTo>
                    <a:lnTo>
                      <a:pt x="946" y="491"/>
                    </a:lnTo>
                    <a:cubicBezTo>
                      <a:pt x="944" y="507"/>
                      <a:pt x="935" y="519"/>
                      <a:pt x="913" y="519"/>
                    </a:cubicBezTo>
                    <a:cubicBezTo>
                      <a:pt x="828" y="640"/>
                      <a:pt x="799" y="788"/>
                      <a:pt x="799" y="937"/>
                    </a:cubicBezTo>
                    <a:cubicBezTo>
                      <a:pt x="799" y="965"/>
                      <a:pt x="828" y="993"/>
                      <a:pt x="856" y="993"/>
                    </a:cubicBezTo>
                    <a:cubicBezTo>
                      <a:pt x="913" y="993"/>
                      <a:pt x="913" y="965"/>
                      <a:pt x="913" y="937"/>
                    </a:cubicBezTo>
                    <a:cubicBezTo>
                      <a:pt x="913" y="816"/>
                      <a:pt x="948" y="696"/>
                      <a:pt x="1005" y="611"/>
                    </a:cubicBezTo>
                    <a:cubicBezTo>
                      <a:pt x="1033" y="583"/>
                      <a:pt x="1089" y="491"/>
                      <a:pt x="1061" y="434"/>
                    </a:cubicBezTo>
                    <a:cubicBezTo>
                      <a:pt x="1061" y="406"/>
                      <a:pt x="1033" y="378"/>
                      <a:pt x="1005" y="342"/>
                    </a:cubicBezTo>
                    <a:cubicBezTo>
                      <a:pt x="948" y="342"/>
                      <a:pt x="913" y="378"/>
                      <a:pt x="884" y="378"/>
                    </a:cubicBezTo>
                    <a:cubicBezTo>
                      <a:pt x="771" y="434"/>
                      <a:pt x="679" y="491"/>
                      <a:pt x="594" y="611"/>
                    </a:cubicBezTo>
                    <a:lnTo>
                      <a:pt x="559" y="611"/>
                    </a:lnTo>
                    <a:cubicBezTo>
                      <a:pt x="559" y="640"/>
                      <a:pt x="531" y="668"/>
                      <a:pt x="502" y="668"/>
                    </a:cubicBezTo>
                    <a:cubicBezTo>
                      <a:pt x="474" y="696"/>
                      <a:pt x="446" y="696"/>
                      <a:pt x="446" y="696"/>
                    </a:cubicBezTo>
                    <a:cubicBezTo>
                      <a:pt x="446" y="668"/>
                      <a:pt x="417" y="668"/>
                      <a:pt x="446" y="611"/>
                    </a:cubicBezTo>
                    <a:cubicBezTo>
                      <a:pt x="474" y="491"/>
                      <a:pt x="502" y="378"/>
                      <a:pt x="594" y="286"/>
                    </a:cubicBezTo>
                    <a:cubicBezTo>
                      <a:pt x="651" y="201"/>
                      <a:pt x="679" y="109"/>
                      <a:pt x="623" y="52"/>
                    </a:cubicBezTo>
                    <a:cubicBezTo>
                      <a:pt x="586" y="16"/>
                      <a:pt x="552" y="0"/>
                      <a:pt x="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1">
                <a:extLst>
                  <a:ext uri="{FF2B5EF4-FFF2-40B4-BE49-F238E27FC236}">
                    <a16:creationId xmlns:a16="http://schemas.microsoft.com/office/drawing/2014/main" id="{EB855092-8B10-41BE-8C09-05D4CDF4BAA2}"/>
                  </a:ext>
                </a:extLst>
              </p:cNvPr>
              <p:cNvSpPr/>
              <p:nvPr/>
            </p:nvSpPr>
            <p:spPr>
              <a:xfrm>
                <a:off x="5530849" y="4869311"/>
                <a:ext cx="39131" cy="3141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04" extrusionOk="0">
                    <a:moveTo>
                      <a:pt x="818" y="0"/>
                    </a:moveTo>
                    <a:cubicBezTo>
                      <a:pt x="783" y="0"/>
                      <a:pt x="746" y="7"/>
                      <a:pt x="708" y="19"/>
                    </a:cubicBezTo>
                    <a:cubicBezTo>
                      <a:pt x="652" y="47"/>
                      <a:pt x="595" y="104"/>
                      <a:pt x="595" y="167"/>
                    </a:cubicBezTo>
                    <a:cubicBezTo>
                      <a:pt x="595" y="196"/>
                      <a:pt x="623" y="224"/>
                      <a:pt x="623" y="252"/>
                    </a:cubicBezTo>
                    <a:lnTo>
                      <a:pt x="623" y="309"/>
                    </a:lnTo>
                    <a:cubicBezTo>
                      <a:pt x="652" y="344"/>
                      <a:pt x="623" y="401"/>
                      <a:pt x="595" y="429"/>
                    </a:cubicBezTo>
                    <a:cubicBezTo>
                      <a:pt x="560" y="429"/>
                      <a:pt x="531" y="429"/>
                      <a:pt x="503" y="401"/>
                    </a:cubicBezTo>
                    <a:cubicBezTo>
                      <a:pt x="475" y="401"/>
                      <a:pt x="475" y="372"/>
                      <a:pt x="475" y="309"/>
                    </a:cubicBezTo>
                    <a:cubicBezTo>
                      <a:pt x="475" y="281"/>
                      <a:pt x="475" y="224"/>
                      <a:pt x="418" y="167"/>
                    </a:cubicBezTo>
                    <a:cubicBezTo>
                      <a:pt x="383" y="132"/>
                      <a:pt x="326" y="104"/>
                      <a:pt x="270" y="104"/>
                    </a:cubicBezTo>
                    <a:cubicBezTo>
                      <a:pt x="206" y="132"/>
                      <a:pt x="121" y="167"/>
                      <a:pt x="93" y="252"/>
                    </a:cubicBezTo>
                    <a:cubicBezTo>
                      <a:pt x="64" y="344"/>
                      <a:pt x="64" y="429"/>
                      <a:pt x="64" y="521"/>
                    </a:cubicBezTo>
                    <a:lnTo>
                      <a:pt x="93" y="578"/>
                    </a:lnTo>
                    <a:cubicBezTo>
                      <a:pt x="93" y="663"/>
                      <a:pt x="64" y="754"/>
                      <a:pt x="29" y="783"/>
                    </a:cubicBezTo>
                    <a:cubicBezTo>
                      <a:pt x="1" y="811"/>
                      <a:pt x="1" y="839"/>
                      <a:pt x="29" y="875"/>
                    </a:cubicBezTo>
                    <a:cubicBezTo>
                      <a:pt x="29" y="903"/>
                      <a:pt x="64" y="903"/>
                      <a:pt x="64" y="903"/>
                    </a:cubicBezTo>
                    <a:cubicBezTo>
                      <a:pt x="93" y="903"/>
                      <a:pt x="93" y="903"/>
                      <a:pt x="121" y="875"/>
                    </a:cubicBezTo>
                    <a:cubicBezTo>
                      <a:pt x="178" y="811"/>
                      <a:pt x="206" y="698"/>
                      <a:pt x="206" y="549"/>
                    </a:cubicBezTo>
                    <a:lnTo>
                      <a:pt x="178" y="521"/>
                    </a:lnTo>
                    <a:cubicBezTo>
                      <a:pt x="178" y="429"/>
                      <a:pt x="178" y="372"/>
                      <a:pt x="206" y="281"/>
                    </a:cubicBezTo>
                    <a:cubicBezTo>
                      <a:pt x="206" y="252"/>
                      <a:pt x="241" y="224"/>
                      <a:pt x="298" y="224"/>
                    </a:cubicBezTo>
                    <a:cubicBezTo>
                      <a:pt x="326" y="224"/>
                      <a:pt x="326" y="224"/>
                      <a:pt x="326" y="252"/>
                    </a:cubicBezTo>
                    <a:cubicBezTo>
                      <a:pt x="354" y="252"/>
                      <a:pt x="354" y="281"/>
                      <a:pt x="354" y="344"/>
                    </a:cubicBezTo>
                    <a:cubicBezTo>
                      <a:pt x="354" y="372"/>
                      <a:pt x="383" y="429"/>
                      <a:pt x="418" y="486"/>
                    </a:cubicBezTo>
                    <a:cubicBezTo>
                      <a:pt x="453" y="526"/>
                      <a:pt x="514" y="552"/>
                      <a:pt x="575" y="552"/>
                    </a:cubicBezTo>
                    <a:cubicBezTo>
                      <a:pt x="611" y="552"/>
                      <a:pt x="648" y="542"/>
                      <a:pt x="680" y="521"/>
                    </a:cubicBezTo>
                    <a:cubicBezTo>
                      <a:pt x="736" y="457"/>
                      <a:pt x="772" y="372"/>
                      <a:pt x="736" y="281"/>
                    </a:cubicBezTo>
                    <a:lnTo>
                      <a:pt x="736" y="224"/>
                    </a:lnTo>
                    <a:cubicBezTo>
                      <a:pt x="708" y="196"/>
                      <a:pt x="708" y="196"/>
                      <a:pt x="708" y="167"/>
                    </a:cubicBezTo>
                    <a:cubicBezTo>
                      <a:pt x="708" y="132"/>
                      <a:pt x="736" y="132"/>
                      <a:pt x="772" y="104"/>
                    </a:cubicBezTo>
                    <a:cubicBezTo>
                      <a:pt x="800" y="104"/>
                      <a:pt x="857" y="104"/>
                      <a:pt x="885" y="132"/>
                    </a:cubicBezTo>
                    <a:cubicBezTo>
                      <a:pt x="949" y="196"/>
                      <a:pt x="977" y="281"/>
                      <a:pt x="977" y="401"/>
                    </a:cubicBezTo>
                    <a:cubicBezTo>
                      <a:pt x="997" y="421"/>
                      <a:pt x="1017" y="441"/>
                      <a:pt x="1037" y="441"/>
                    </a:cubicBezTo>
                    <a:cubicBezTo>
                      <a:pt x="1045" y="441"/>
                      <a:pt x="1054" y="437"/>
                      <a:pt x="1062" y="429"/>
                    </a:cubicBezTo>
                    <a:cubicBezTo>
                      <a:pt x="1090" y="429"/>
                      <a:pt x="1125" y="401"/>
                      <a:pt x="1090" y="372"/>
                    </a:cubicBezTo>
                    <a:cubicBezTo>
                      <a:pt x="1090" y="281"/>
                      <a:pt x="1062" y="132"/>
                      <a:pt x="949" y="47"/>
                    </a:cubicBezTo>
                    <a:cubicBezTo>
                      <a:pt x="911" y="14"/>
                      <a:pt x="867" y="0"/>
                      <a:pt x="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1">
                <a:extLst>
                  <a:ext uri="{FF2B5EF4-FFF2-40B4-BE49-F238E27FC236}">
                    <a16:creationId xmlns:a16="http://schemas.microsoft.com/office/drawing/2014/main" id="{F350E06A-BEEF-4B00-9F71-186DD9397858}"/>
                  </a:ext>
                </a:extLst>
              </p:cNvPr>
              <p:cNvSpPr/>
              <p:nvPr/>
            </p:nvSpPr>
            <p:spPr>
              <a:xfrm>
                <a:off x="5816794" y="4543192"/>
                <a:ext cx="36907" cy="1848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532" extrusionOk="0">
                    <a:moveTo>
                      <a:pt x="998" y="1"/>
                    </a:moveTo>
                    <a:cubicBezTo>
                      <a:pt x="969" y="29"/>
                      <a:pt x="913" y="58"/>
                      <a:pt x="884" y="86"/>
                    </a:cubicBezTo>
                    <a:cubicBezTo>
                      <a:pt x="821" y="114"/>
                      <a:pt x="764" y="142"/>
                      <a:pt x="708" y="142"/>
                    </a:cubicBezTo>
                    <a:cubicBezTo>
                      <a:pt x="531" y="206"/>
                      <a:pt x="354" y="263"/>
                      <a:pt x="205" y="291"/>
                    </a:cubicBezTo>
                    <a:cubicBezTo>
                      <a:pt x="113" y="319"/>
                      <a:pt x="57" y="355"/>
                      <a:pt x="0" y="383"/>
                    </a:cubicBezTo>
                    <a:cubicBezTo>
                      <a:pt x="79" y="363"/>
                      <a:pt x="176" y="340"/>
                      <a:pt x="259" y="340"/>
                    </a:cubicBezTo>
                    <a:cubicBezTo>
                      <a:pt x="294" y="340"/>
                      <a:pt x="326" y="344"/>
                      <a:pt x="354" y="355"/>
                    </a:cubicBezTo>
                    <a:cubicBezTo>
                      <a:pt x="410" y="383"/>
                      <a:pt x="439" y="383"/>
                      <a:pt x="467" y="411"/>
                    </a:cubicBezTo>
                    <a:cubicBezTo>
                      <a:pt x="531" y="411"/>
                      <a:pt x="559" y="411"/>
                      <a:pt x="587" y="383"/>
                    </a:cubicBezTo>
                    <a:cubicBezTo>
                      <a:pt x="616" y="383"/>
                      <a:pt x="616" y="355"/>
                      <a:pt x="644" y="355"/>
                    </a:cubicBezTo>
                    <a:cubicBezTo>
                      <a:pt x="656" y="343"/>
                      <a:pt x="667" y="339"/>
                      <a:pt x="678" y="339"/>
                    </a:cubicBezTo>
                    <a:cubicBezTo>
                      <a:pt x="701" y="339"/>
                      <a:pt x="726" y="355"/>
                      <a:pt x="764" y="355"/>
                    </a:cubicBezTo>
                    <a:lnTo>
                      <a:pt x="856" y="440"/>
                    </a:lnTo>
                    <a:cubicBezTo>
                      <a:pt x="884" y="496"/>
                      <a:pt x="913" y="496"/>
                      <a:pt x="941" y="532"/>
                    </a:cubicBezTo>
                    <a:cubicBezTo>
                      <a:pt x="1033" y="532"/>
                      <a:pt x="1061" y="411"/>
                      <a:pt x="1061" y="411"/>
                    </a:cubicBezTo>
                    <a:cubicBezTo>
                      <a:pt x="1061" y="383"/>
                      <a:pt x="1033" y="142"/>
                      <a:pt x="1033" y="114"/>
                    </a:cubicBezTo>
                    <a:cubicBezTo>
                      <a:pt x="998" y="58"/>
                      <a:pt x="998" y="58"/>
                      <a:pt x="9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1">
                <a:extLst>
                  <a:ext uri="{FF2B5EF4-FFF2-40B4-BE49-F238E27FC236}">
                    <a16:creationId xmlns:a16="http://schemas.microsoft.com/office/drawing/2014/main" id="{6FC41DDF-D265-4B52-1460-D7A41D88BF72}"/>
                  </a:ext>
                </a:extLst>
              </p:cNvPr>
              <p:cNvSpPr/>
              <p:nvPr/>
            </p:nvSpPr>
            <p:spPr>
              <a:xfrm>
                <a:off x="5920287" y="4713619"/>
                <a:ext cx="32737" cy="50183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444" extrusionOk="0">
                    <a:moveTo>
                      <a:pt x="620" y="1"/>
                    </a:moveTo>
                    <a:cubicBezTo>
                      <a:pt x="529" y="1"/>
                      <a:pt x="436" y="52"/>
                      <a:pt x="382" y="162"/>
                    </a:cubicBezTo>
                    <a:cubicBezTo>
                      <a:pt x="319" y="282"/>
                      <a:pt x="354" y="431"/>
                      <a:pt x="291" y="580"/>
                    </a:cubicBezTo>
                    <a:cubicBezTo>
                      <a:pt x="234" y="664"/>
                      <a:pt x="142" y="721"/>
                      <a:pt x="85" y="813"/>
                    </a:cubicBezTo>
                    <a:cubicBezTo>
                      <a:pt x="0" y="962"/>
                      <a:pt x="0" y="1138"/>
                      <a:pt x="85" y="1287"/>
                    </a:cubicBezTo>
                    <a:cubicBezTo>
                      <a:pt x="148" y="1383"/>
                      <a:pt x="249" y="1443"/>
                      <a:pt x="352" y="1443"/>
                    </a:cubicBezTo>
                    <a:cubicBezTo>
                      <a:pt x="401" y="1443"/>
                      <a:pt x="450" y="1430"/>
                      <a:pt x="496" y="1400"/>
                    </a:cubicBezTo>
                    <a:cubicBezTo>
                      <a:pt x="616" y="1344"/>
                      <a:pt x="708" y="1223"/>
                      <a:pt x="736" y="1110"/>
                    </a:cubicBezTo>
                    <a:cubicBezTo>
                      <a:pt x="821" y="841"/>
                      <a:pt x="941" y="459"/>
                      <a:pt x="849" y="190"/>
                    </a:cubicBezTo>
                    <a:cubicBezTo>
                      <a:pt x="819" y="67"/>
                      <a:pt x="722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1">
                <a:extLst>
                  <a:ext uri="{FF2B5EF4-FFF2-40B4-BE49-F238E27FC236}">
                    <a16:creationId xmlns:a16="http://schemas.microsoft.com/office/drawing/2014/main" id="{C88C64C7-15CE-179B-A5B5-25A0801041BB}"/>
                  </a:ext>
                </a:extLst>
              </p:cNvPr>
              <p:cNvSpPr/>
              <p:nvPr/>
            </p:nvSpPr>
            <p:spPr>
              <a:xfrm>
                <a:off x="5339327" y="4680847"/>
                <a:ext cx="28810" cy="5046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1452" extrusionOk="0">
                    <a:moveTo>
                      <a:pt x="325" y="1"/>
                    </a:moveTo>
                    <a:cubicBezTo>
                      <a:pt x="294" y="1"/>
                      <a:pt x="263" y="5"/>
                      <a:pt x="234" y="16"/>
                    </a:cubicBezTo>
                    <a:cubicBezTo>
                      <a:pt x="206" y="16"/>
                      <a:pt x="149" y="72"/>
                      <a:pt x="121" y="108"/>
                    </a:cubicBezTo>
                    <a:cubicBezTo>
                      <a:pt x="93" y="164"/>
                      <a:pt x="57" y="221"/>
                      <a:pt x="57" y="285"/>
                    </a:cubicBezTo>
                    <a:cubicBezTo>
                      <a:pt x="1" y="546"/>
                      <a:pt x="93" y="751"/>
                      <a:pt x="121" y="1020"/>
                    </a:cubicBezTo>
                    <a:cubicBezTo>
                      <a:pt x="149" y="1169"/>
                      <a:pt x="178" y="1310"/>
                      <a:pt x="326" y="1402"/>
                    </a:cubicBezTo>
                    <a:cubicBezTo>
                      <a:pt x="374" y="1436"/>
                      <a:pt x="424" y="1452"/>
                      <a:pt x="476" y="1452"/>
                    </a:cubicBezTo>
                    <a:cubicBezTo>
                      <a:pt x="555" y="1452"/>
                      <a:pt x="635" y="1414"/>
                      <a:pt x="708" y="1346"/>
                    </a:cubicBezTo>
                    <a:cubicBezTo>
                      <a:pt x="800" y="1225"/>
                      <a:pt x="828" y="1077"/>
                      <a:pt x="765" y="928"/>
                    </a:cubicBezTo>
                    <a:cubicBezTo>
                      <a:pt x="736" y="843"/>
                      <a:pt x="680" y="751"/>
                      <a:pt x="680" y="667"/>
                    </a:cubicBezTo>
                    <a:cubicBezTo>
                      <a:pt x="680" y="603"/>
                      <a:pt x="736" y="518"/>
                      <a:pt x="736" y="461"/>
                    </a:cubicBezTo>
                    <a:cubicBezTo>
                      <a:pt x="792" y="250"/>
                      <a:pt x="548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1">
                <a:extLst>
                  <a:ext uri="{FF2B5EF4-FFF2-40B4-BE49-F238E27FC236}">
                    <a16:creationId xmlns:a16="http://schemas.microsoft.com/office/drawing/2014/main" id="{B7C080A0-B5FD-32FC-ECCD-737B09383A7E}"/>
                  </a:ext>
                </a:extLst>
              </p:cNvPr>
              <p:cNvSpPr/>
              <p:nvPr/>
            </p:nvSpPr>
            <p:spPr>
              <a:xfrm>
                <a:off x="5823918" y="4660969"/>
                <a:ext cx="15256" cy="2561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737" extrusionOk="0">
                    <a:moveTo>
                      <a:pt x="411" y="1"/>
                    </a:moveTo>
                    <a:lnTo>
                      <a:pt x="382" y="29"/>
                    </a:lnTo>
                    <a:cubicBezTo>
                      <a:pt x="297" y="291"/>
                      <a:pt x="177" y="503"/>
                      <a:pt x="0" y="680"/>
                    </a:cubicBezTo>
                    <a:lnTo>
                      <a:pt x="0" y="736"/>
                    </a:lnTo>
                    <a:lnTo>
                      <a:pt x="29" y="736"/>
                    </a:lnTo>
                    <a:cubicBezTo>
                      <a:pt x="234" y="531"/>
                      <a:pt x="354" y="291"/>
                      <a:pt x="439" y="57"/>
                    </a:cubicBezTo>
                    <a:cubicBezTo>
                      <a:pt x="439" y="29"/>
                      <a:pt x="439" y="29"/>
                      <a:pt x="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1">
                <a:extLst>
                  <a:ext uri="{FF2B5EF4-FFF2-40B4-BE49-F238E27FC236}">
                    <a16:creationId xmlns:a16="http://schemas.microsoft.com/office/drawing/2014/main" id="{1F558861-D6A7-1EE6-B7D3-BA4EEAC4D596}"/>
                  </a:ext>
                </a:extLst>
              </p:cNvPr>
              <p:cNvSpPr/>
              <p:nvPr/>
            </p:nvSpPr>
            <p:spPr>
              <a:xfrm>
                <a:off x="5811616" y="4689501"/>
                <a:ext cx="9140" cy="7402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13" extrusionOk="0">
                    <a:moveTo>
                      <a:pt x="206" y="0"/>
                    </a:moveTo>
                    <a:lnTo>
                      <a:pt x="29" y="149"/>
                    </a:lnTo>
                    <a:cubicBezTo>
                      <a:pt x="1" y="149"/>
                      <a:pt x="1" y="177"/>
                      <a:pt x="29" y="177"/>
                    </a:cubicBezTo>
                    <a:lnTo>
                      <a:pt x="29" y="212"/>
                    </a:lnTo>
                    <a:lnTo>
                      <a:pt x="57" y="212"/>
                    </a:lnTo>
                    <a:lnTo>
                      <a:pt x="262" y="3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1">
                <a:extLst>
                  <a:ext uri="{FF2B5EF4-FFF2-40B4-BE49-F238E27FC236}">
                    <a16:creationId xmlns:a16="http://schemas.microsoft.com/office/drawing/2014/main" id="{B1C1EA93-4BD5-C70C-5232-C5A1DEF5EA88}"/>
                  </a:ext>
                </a:extLst>
              </p:cNvPr>
              <p:cNvSpPr/>
              <p:nvPr/>
            </p:nvSpPr>
            <p:spPr>
              <a:xfrm>
                <a:off x="5817767" y="4679422"/>
                <a:ext cx="6186" cy="6151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7" extrusionOk="0">
                    <a:moveTo>
                      <a:pt x="121" y="0"/>
                    </a:moveTo>
                    <a:lnTo>
                      <a:pt x="0" y="113"/>
                    </a:lnTo>
                    <a:lnTo>
                      <a:pt x="0" y="149"/>
                    </a:lnTo>
                    <a:cubicBezTo>
                      <a:pt x="0" y="177"/>
                      <a:pt x="29" y="177"/>
                      <a:pt x="29" y="177"/>
                    </a:cubicBezTo>
                    <a:lnTo>
                      <a:pt x="29" y="149"/>
                    </a:lnTo>
                    <a:lnTo>
                      <a:pt x="149" y="57"/>
                    </a:lnTo>
                    <a:cubicBezTo>
                      <a:pt x="177" y="28"/>
                      <a:pt x="177" y="28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1">
                <a:extLst>
                  <a:ext uri="{FF2B5EF4-FFF2-40B4-BE49-F238E27FC236}">
                    <a16:creationId xmlns:a16="http://schemas.microsoft.com/office/drawing/2014/main" id="{E2996437-566A-8CB4-1F7D-ECCDFDA46C75}"/>
                  </a:ext>
                </a:extLst>
              </p:cNvPr>
              <p:cNvSpPr/>
              <p:nvPr/>
            </p:nvSpPr>
            <p:spPr>
              <a:xfrm>
                <a:off x="5822945" y="4538604"/>
                <a:ext cx="20434" cy="8584"/>
              </a:xfrm>
              <a:custGeom>
                <a:avLst/>
                <a:gdLst/>
                <a:ahLst/>
                <a:cxnLst/>
                <a:rect l="l" t="t" r="r" b="b"/>
                <a:pathLst>
                  <a:path w="588" h="247" extrusionOk="0">
                    <a:moveTo>
                      <a:pt x="566" y="0"/>
                    </a:moveTo>
                    <a:cubicBezTo>
                      <a:pt x="562" y="0"/>
                      <a:pt x="559" y="3"/>
                      <a:pt x="559" y="13"/>
                    </a:cubicBezTo>
                    <a:lnTo>
                      <a:pt x="28" y="190"/>
                    </a:lnTo>
                    <a:cubicBezTo>
                      <a:pt x="0" y="190"/>
                      <a:pt x="0" y="218"/>
                      <a:pt x="0" y="246"/>
                    </a:cubicBezTo>
                    <a:lnTo>
                      <a:pt x="57" y="246"/>
                    </a:lnTo>
                    <a:lnTo>
                      <a:pt x="559" y="69"/>
                    </a:lnTo>
                    <a:cubicBezTo>
                      <a:pt x="587" y="41"/>
                      <a:pt x="587" y="41"/>
                      <a:pt x="587" y="13"/>
                    </a:cubicBezTo>
                    <a:cubicBezTo>
                      <a:pt x="587" y="13"/>
                      <a:pt x="575" y="0"/>
                      <a:pt x="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1">
                <a:extLst>
                  <a:ext uri="{FF2B5EF4-FFF2-40B4-BE49-F238E27FC236}">
                    <a16:creationId xmlns:a16="http://schemas.microsoft.com/office/drawing/2014/main" id="{F509135A-072B-B435-768C-63FB06ACBB27}"/>
                  </a:ext>
                </a:extLst>
              </p:cNvPr>
              <p:cNvSpPr/>
              <p:nvPr/>
            </p:nvSpPr>
            <p:spPr>
              <a:xfrm>
                <a:off x="5824891" y="4475598"/>
                <a:ext cx="10356" cy="2460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708" extrusionOk="0">
                    <a:moveTo>
                      <a:pt x="29" y="0"/>
                    </a:moveTo>
                    <a:cubicBezTo>
                      <a:pt x="29" y="0"/>
                      <a:pt x="1" y="29"/>
                      <a:pt x="29" y="29"/>
                    </a:cubicBezTo>
                    <a:cubicBezTo>
                      <a:pt x="121" y="234"/>
                      <a:pt x="177" y="467"/>
                      <a:pt x="234" y="673"/>
                    </a:cubicBezTo>
                    <a:cubicBezTo>
                      <a:pt x="234" y="708"/>
                      <a:pt x="269" y="708"/>
                      <a:pt x="269" y="708"/>
                    </a:cubicBezTo>
                    <a:cubicBezTo>
                      <a:pt x="298" y="708"/>
                      <a:pt x="298" y="673"/>
                      <a:pt x="298" y="673"/>
                    </a:cubicBezTo>
                    <a:cubicBezTo>
                      <a:pt x="234" y="439"/>
                      <a:pt x="177" y="234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1">
                <a:extLst>
                  <a:ext uri="{FF2B5EF4-FFF2-40B4-BE49-F238E27FC236}">
                    <a16:creationId xmlns:a16="http://schemas.microsoft.com/office/drawing/2014/main" id="{A62E8B80-A52A-432B-3212-2A612370F37F}"/>
                  </a:ext>
                </a:extLst>
              </p:cNvPr>
              <p:cNvSpPr/>
              <p:nvPr/>
            </p:nvSpPr>
            <p:spPr>
              <a:xfrm>
                <a:off x="5834240" y="4502149"/>
                <a:ext cx="396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63" extrusionOk="0">
                    <a:moveTo>
                      <a:pt x="29" y="1"/>
                    </a:moveTo>
                    <a:cubicBezTo>
                      <a:pt x="29" y="29"/>
                      <a:pt x="0" y="29"/>
                      <a:pt x="0" y="57"/>
                    </a:cubicBezTo>
                    <a:lnTo>
                      <a:pt x="57" y="262"/>
                    </a:lnTo>
                    <a:lnTo>
                      <a:pt x="85" y="262"/>
                    </a:lnTo>
                    <a:cubicBezTo>
                      <a:pt x="114" y="262"/>
                      <a:pt x="114" y="262"/>
                      <a:pt x="114" y="234"/>
                    </a:cubicBezTo>
                    <a:lnTo>
                      <a:pt x="57" y="29"/>
                    </a:lnTo>
                    <a:cubicBezTo>
                      <a:pt x="57" y="29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1">
                <a:extLst>
                  <a:ext uri="{FF2B5EF4-FFF2-40B4-BE49-F238E27FC236}">
                    <a16:creationId xmlns:a16="http://schemas.microsoft.com/office/drawing/2014/main" id="{13511C09-C013-A0DD-AF37-781DC7A46FEF}"/>
                  </a:ext>
                </a:extLst>
              </p:cNvPr>
              <p:cNvSpPr/>
              <p:nvPr/>
            </p:nvSpPr>
            <p:spPr>
              <a:xfrm>
                <a:off x="5692866" y="4348507"/>
                <a:ext cx="2989" cy="22624"/>
              </a:xfrm>
              <a:custGeom>
                <a:avLst/>
                <a:gdLst/>
                <a:ahLst/>
                <a:cxnLst/>
                <a:rect l="l" t="t" r="r" b="b"/>
                <a:pathLst>
                  <a:path w="86" h="651" extrusionOk="0">
                    <a:moveTo>
                      <a:pt x="29" y="0"/>
                    </a:moveTo>
                    <a:cubicBezTo>
                      <a:pt x="1" y="0"/>
                      <a:pt x="1" y="0"/>
                      <a:pt x="1" y="28"/>
                    </a:cubicBezTo>
                    <a:cubicBezTo>
                      <a:pt x="1" y="233"/>
                      <a:pt x="1" y="439"/>
                      <a:pt x="29" y="651"/>
                    </a:cubicBezTo>
                    <a:lnTo>
                      <a:pt x="57" y="651"/>
                    </a:lnTo>
                    <a:cubicBezTo>
                      <a:pt x="86" y="651"/>
                      <a:pt x="86" y="651"/>
                      <a:pt x="86" y="615"/>
                    </a:cubicBezTo>
                    <a:cubicBezTo>
                      <a:pt x="57" y="410"/>
                      <a:pt x="57" y="205"/>
                      <a:pt x="57" y="28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1">
                <a:extLst>
                  <a:ext uri="{FF2B5EF4-FFF2-40B4-BE49-F238E27FC236}">
                    <a16:creationId xmlns:a16="http://schemas.microsoft.com/office/drawing/2014/main" id="{3DE7FA17-2DF7-3014-A50F-27D6A76323D9}"/>
                  </a:ext>
                </a:extLst>
              </p:cNvPr>
              <p:cNvSpPr/>
              <p:nvPr/>
            </p:nvSpPr>
            <p:spPr>
              <a:xfrm>
                <a:off x="5736863" y="4501176"/>
                <a:ext cx="22415" cy="68601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974" extrusionOk="0">
                    <a:moveTo>
                      <a:pt x="29" y="0"/>
                    </a:moveTo>
                    <a:cubicBezTo>
                      <a:pt x="1" y="0"/>
                      <a:pt x="1" y="29"/>
                      <a:pt x="1" y="57"/>
                    </a:cubicBezTo>
                    <a:lnTo>
                      <a:pt x="326" y="1882"/>
                    </a:lnTo>
                    <a:cubicBezTo>
                      <a:pt x="326" y="1917"/>
                      <a:pt x="326" y="1946"/>
                      <a:pt x="355" y="1974"/>
                    </a:cubicBezTo>
                    <a:lnTo>
                      <a:pt x="616" y="1974"/>
                    </a:lnTo>
                    <a:cubicBezTo>
                      <a:pt x="645" y="1974"/>
                      <a:pt x="645" y="1974"/>
                      <a:pt x="645" y="1946"/>
                    </a:cubicBezTo>
                    <a:cubicBezTo>
                      <a:pt x="645" y="1946"/>
                      <a:pt x="645" y="1917"/>
                      <a:pt x="616" y="1917"/>
                    </a:cubicBezTo>
                    <a:lnTo>
                      <a:pt x="383" y="1917"/>
                    </a:lnTo>
                    <a:lnTo>
                      <a:pt x="383" y="1882"/>
                    </a:lnTo>
                    <a:lnTo>
                      <a:pt x="58" y="29"/>
                    </a:lnTo>
                    <a:cubicBezTo>
                      <a:pt x="58" y="29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1">
                <a:extLst>
                  <a:ext uri="{FF2B5EF4-FFF2-40B4-BE49-F238E27FC236}">
                    <a16:creationId xmlns:a16="http://schemas.microsoft.com/office/drawing/2014/main" id="{2A86A897-FDB8-D75C-69A9-A1F0989D8244}"/>
                  </a:ext>
                </a:extLst>
              </p:cNvPr>
              <p:cNvSpPr/>
              <p:nvPr/>
            </p:nvSpPr>
            <p:spPr>
              <a:xfrm>
                <a:off x="5570919" y="4504130"/>
                <a:ext cx="16264" cy="1035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98" extrusionOk="0">
                    <a:moveTo>
                      <a:pt x="411" y="0"/>
                    </a:moveTo>
                    <a:cubicBezTo>
                      <a:pt x="291" y="92"/>
                      <a:pt x="149" y="177"/>
                      <a:pt x="1" y="269"/>
                    </a:cubicBezTo>
                    <a:lnTo>
                      <a:pt x="1" y="297"/>
                    </a:lnTo>
                    <a:lnTo>
                      <a:pt x="29" y="297"/>
                    </a:lnTo>
                    <a:cubicBezTo>
                      <a:pt x="178" y="241"/>
                      <a:pt x="326" y="149"/>
                      <a:pt x="468" y="64"/>
                    </a:cubicBez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41">
              <a:extLst>
                <a:ext uri="{FF2B5EF4-FFF2-40B4-BE49-F238E27FC236}">
                  <a16:creationId xmlns:a16="http://schemas.microsoft.com/office/drawing/2014/main" id="{BC7BF42A-45EF-79BF-113D-32D78261E96F}"/>
                </a:ext>
              </a:extLst>
            </p:cNvPr>
            <p:cNvGrpSpPr/>
            <p:nvPr/>
          </p:nvGrpSpPr>
          <p:grpSpPr>
            <a:xfrm>
              <a:off x="5240433" y="2333504"/>
              <a:ext cx="1470385" cy="1003512"/>
              <a:chOff x="4805595" y="2633670"/>
              <a:chExt cx="513367" cy="350376"/>
            </a:xfrm>
          </p:grpSpPr>
          <p:sp>
            <p:nvSpPr>
              <p:cNvPr id="1008" name="Google Shape;1008;p41">
                <a:extLst>
                  <a:ext uri="{FF2B5EF4-FFF2-40B4-BE49-F238E27FC236}">
                    <a16:creationId xmlns:a16="http://schemas.microsoft.com/office/drawing/2014/main" id="{2C0D2B5E-0A51-3E26-B8F0-781088722C19}"/>
                  </a:ext>
                </a:extLst>
              </p:cNvPr>
              <p:cNvSpPr/>
              <p:nvPr/>
            </p:nvSpPr>
            <p:spPr>
              <a:xfrm>
                <a:off x="4811819" y="2641767"/>
                <a:ext cx="33953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18" extrusionOk="0">
                    <a:moveTo>
                      <a:pt x="884" y="1"/>
                    </a:moveTo>
                    <a:cubicBezTo>
                      <a:pt x="594" y="1"/>
                      <a:pt x="325" y="241"/>
                      <a:pt x="325" y="560"/>
                    </a:cubicBezTo>
                    <a:lnTo>
                      <a:pt x="325" y="913"/>
                    </a:lnTo>
                    <a:cubicBezTo>
                      <a:pt x="325" y="1034"/>
                      <a:pt x="297" y="1126"/>
                      <a:pt x="212" y="1210"/>
                    </a:cubicBezTo>
                    <a:lnTo>
                      <a:pt x="0" y="1416"/>
                    </a:lnTo>
                    <a:lnTo>
                      <a:pt x="149" y="1564"/>
                    </a:lnTo>
                    <a:cubicBezTo>
                      <a:pt x="241" y="1656"/>
                      <a:pt x="297" y="1741"/>
                      <a:pt x="297" y="1861"/>
                    </a:cubicBezTo>
                    <a:lnTo>
                      <a:pt x="297" y="2187"/>
                    </a:lnTo>
                    <a:cubicBezTo>
                      <a:pt x="297" y="2477"/>
                      <a:pt x="531" y="2717"/>
                      <a:pt x="856" y="2717"/>
                    </a:cubicBezTo>
                    <a:lnTo>
                      <a:pt x="920" y="2717"/>
                    </a:lnTo>
                    <a:cubicBezTo>
                      <a:pt x="948" y="2717"/>
                      <a:pt x="976" y="2717"/>
                      <a:pt x="976" y="2654"/>
                    </a:cubicBezTo>
                    <a:cubicBezTo>
                      <a:pt x="976" y="2625"/>
                      <a:pt x="948" y="2597"/>
                      <a:pt x="920" y="2597"/>
                    </a:cubicBezTo>
                    <a:lnTo>
                      <a:pt x="856" y="2597"/>
                    </a:lnTo>
                    <a:cubicBezTo>
                      <a:pt x="594" y="2597"/>
                      <a:pt x="417" y="2420"/>
                      <a:pt x="417" y="2187"/>
                    </a:cubicBezTo>
                    <a:lnTo>
                      <a:pt x="417" y="1861"/>
                    </a:lnTo>
                    <a:cubicBezTo>
                      <a:pt x="417" y="1713"/>
                      <a:pt x="354" y="1564"/>
                      <a:pt x="241" y="1479"/>
                    </a:cubicBezTo>
                    <a:lnTo>
                      <a:pt x="177" y="1416"/>
                    </a:lnTo>
                    <a:lnTo>
                      <a:pt x="297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60"/>
                    </a:lnTo>
                    <a:cubicBezTo>
                      <a:pt x="446" y="298"/>
                      <a:pt x="651" y="121"/>
                      <a:pt x="884" y="121"/>
                    </a:cubicBezTo>
                    <a:cubicBezTo>
                      <a:pt x="920" y="121"/>
                      <a:pt x="948" y="93"/>
                      <a:pt x="948" y="64"/>
                    </a:cubicBezTo>
                    <a:cubicBezTo>
                      <a:pt x="948" y="29"/>
                      <a:pt x="920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1">
                <a:extLst>
                  <a:ext uri="{FF2B5EF4-FFF2-40B4-BE49-F238E27FC236}">
                    <a16:creationId xmlns:a16="http://schemas.microsoft.com/office/drawing/2014/main" id="{223AFEB4-C12F-8095-BE8F-FF8E0722BEF9}"/>
                  </a:ext>
                </a:extLst>
              </p:cNvPr>
              <p:cNvSpPr/>
              <p:nvPr/>
            </p:nvSpPr>
            <p:spPr>
              <a:xfrm>
                <a:off x="4901224" y="2641767"/>
                <a:ext cx="33710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18" extrusionOk="0">
                    <a:moveTo>
                      <a:pt x="86" y="1"/>
                    </a:moveTo>
                    <a:cubicBezTo>
                      <a:pt x="57" y="1"/>
                      <a:pt x="29" y="29"/>
                      <a:pt x="29" y="64"/>
                    </a:cubicBezTo>
                    <a:cubicBezTo>
                      <a:pt x="29" y="93"/>
                      <a:pt x="57" y="121"/>
                      <a:pt x="86" y="121"/>
                    </a:cubicBezTo>
                    <a:cubicBezTo>
                      <a:pt x="326" y="121"/>
                      <a:pt x="531" y="298"/>
                      <a:pt x="531" y="560"/>
                    </a:cubicBezTo>
                    <a:lnTo>
                      <a:pt x="531" y="913"/>
                    </a:lnTo>
                    <a:cubicBezTo>
                      <a:pt x="531" y="1062"/>
                      <a:pt x="588" y="1210"/>
                      <a:pt x="680" y="1302"/>
                    </a:cubicBezTo>
                    <a:lnTo>
                      <a:pt x="793" y="1416"/>
                    </a:lnTo>
                    <a:lnTo>
                      <a:pt x="736" y="1479"/>
                    </a:lnTo>
                    <a:cubicBezTo>
                      <a:pt x="616" y="1564"/>
                      <a:pt x="559" y="1713"/>
                      <a:pt x="559" y="1861"/>
                    </a:cubicBezTo>
                    <a:lnTo>
                      <a:pt x="559" y="2187"/>
                    </a:lnTo>
                    <a:cubicBezTo>
                      <a:pt x="559" y="2420"/>
                      <a:pt x="383" y="2597"/>
                      <a:pt x="121" y="2597"/>
                    </a:cubicBezTo>
                    <a:lnTo>
                      <a:pt x="57" y="2597"/>
                    </a:lnTo>
                    <a:cubicBezTo>
                      <a:pt x="1" y="2597"/>
                      <a:pt x="1" y="2625"/>
                      <a:pt x="1" y="2654"/>
                    </a:cubicBezTo>
                    <a:cubicBezTo>
                      <a:pt x="1" y="2717"/>
                      <a:pt x="1" y="2717"/>
                      <a:pt x="57" y="2717"/>
                    </a:cubicBezTo>
                    <a:lnTo>
                      <a:pt x="121" y="2717"/>
                    </a:lnTo>
                    <a:cubicBezTo>
                      <a:pt x="439" y="2717"/>
                      <a:pt x="680" y="2477"/>
                      <a:pt x="680" y="2187"/>
                    </a:cubicBezTo>
                    <a:lnTo>
                      <a:pt x="680" y="1861"/>
                    </a:lnTo>
                    <a:cubicBezTo>
                      <a:pt x="680" y="1741"/>
                      <a:pt x="736" y="1656"/>
                      <a:pt x="828" y="1564"/>
                    </a:cubicBezTo>
                    <a:lnTo>
                      <a:pt x="970" y="1416"/>
                    </a:lnTo>
                    <a:lnTo>
                      <a:pt x="765" y="1210"/>
                    </a:lnTo>
                    <a:cubicBezTo>
                      <a:pt x="680" y="1126"/>
                      <a:pt x="651" y="1034"/>
                      <a:pt x="651" y="913"/>
                    </a:cubicBezTo>
                    <a:lnTo>
                      <a:pt x="651" y="560"/>
                    </a:lnTo>
                    <a:cubicBezTo>
                      <a:pt x="651" y="241"/>
                      <a:pt x="383" y="1"/>
                      <a:pt x="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1">
                <a:extLst>
                  <a:ext uri="{FF2B5EF4-FFF2-40B4-BE49-F238E27FC236}">
                    <a16:creationId xmlns:a16="http://schemas.microsoft.com/office/drawing/2014/main" id="{D39EBAA6-8F3B-A5D1-89A2-DB00CD2C2595}"/>
                  </a:ext>
                </a:extLst>
              </p:cNvPr>
              <p:cNvSpPr/>
              <p:nvPr/>
            </p:nvSpPr>
            <p:spPr>
              <a:xfrm>
                <a:off x="4840009" y="2703836"/>
                <a:ext cx="12337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63" extrusionOk="0">
                    <a:moveTo>
                      <a:pt x="267" y="0"/>
                    </a:moveTo>
                    <a:cubicBezTo>
                      <a:pt x="248" y="0"/>
                      <a:pt x="234" y="22"/>
                      <a:pt x="234" y="47"/>
                    </a:cubicBezTo>
                    <a:lnTo>
                      <a:pt x="1" y="606"/>
                    </a:lnTo>
                    <a:cubicBezTo>
                      <a:pt x="1" y="634"/>
                      <a:pt x="1" y="662"/>
                      <a:pt x="29" y="662"/>
                    </a:cubicBezTo>
                    <a:lnTo>
                      <a:pt x="57" y="662"/>
                    </a:lnTo>
                    <a:cubicBezTo>
                      <a:pt x="85" y="662"/>
                      <a:pt x="114" y="662"/>
                      <a:pt x="114" y="634"/>
                    </a:cubicBezTo>
                    <a:lnTo>
                      <a:pt x="326" y="75"/>
                    </a:lnTo>
                    <a:cubicBezTo>
                      <a:pt x="354" y="47"/>
                      <a:pt x="326" y="12"/>
                      <a:pt x="291" y="12"/>
                    </a:cubicBezTo>
                    <a:cubicBezTo>
                      <a:pt x="283" y="4"/>
                      <a:pt x="274" y="0"/>
                      <a:pt x="2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1">
                <a:extLst>
                  <a:ext uri="{FF2B5EF4-FFF2-40B4-BE49-F238E27FC236}">
                    <a16:creationId xmlns:a16="http://schemas.microsoft.com/office/drawing/2014/main" id="{EC93DC77-78CC-FCAC-606F-A1209F90D934}"/>
                  </a:ext>
                </a:extLst>
              </p:cNvPr>
              <p:cNvSpPr/>
              <p:nvPr/>
            </p:nvSpPr>
            <p:spPr>
              <a:xfrm>
                <a:off x="509543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4" y="1"/>
                    </a:moveTo>
                    <a:cubicBezTo>
                      <a:pt x="256" y="1"/>
                      <a:pt x="242" y="21"/>
                      <a:pt x="242" y="41"/>
                    </a:cubicBezTo>
                    <a:lnTo>
                      <a:pt x="1" y="571"/>
                    </a:lnTo>
                    <a:cubicBezTo>
                      <a:pt x="1" y="599"/>
                      <a:pt x="36" y="656"/>
                      <a:pt x="65" y="656"/>
                    </a:cubicBez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5" y="41"/>
                      <a:pt x="326" y="12"/>
                      <a:pt x="298" y="12"/>
                    </a:cubicBezTo>
                    <a:cubicBezTo>
                      <a:pt x="290" y="4"/>
                      <a:pt x="282" y="1"/>
                      <a:pt x="2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1">
                <a:extLst>
                  <a:ext uri="{FF2B5EF4-FFF2-40B4-BE49-F238E27FC236}">
                    <a16:creationId xmlns:a16="http://schemas.microsoft.com/office/drawing/2014/main" id="{FD3B2A76-D639-BF98-F6C0-0485C821B0C6}"/>
                  </a:ext>
                </a:extLst>
              </p:cNvPr>
              <p:cNvSpPr/>
              <p:nvPr/>
            </p:nvSpPr>
            <p:spPr>
              <a:xfrm>
                <a:off x="517338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1" y="1"/>
                    </a:moveTo>
                    <a:cubicBezTo>
                      <a:pt x="249" y="1"/>
                      <a:pt x="226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57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>
                <a:extLst>
                  <a:ext uri="{FF2B5EF4-FFF2-40B4-BE49-F238E27FC236}">
                    <a16:creationId xmlns:a16="http://schemas.microsoft.com/office/drawing/2014/main" id="{69AA78CB-454C-11B2-CA74-842D092FEE59}"/>
                  </a:ext>
                </a:extLst>
              </p:cNvPr>
              <p:cNvSpPr/>
              <p:nvPr/>
            </p:nvSpPr>
            <p:spPr>
              <a:xfrm>
                <a:off x="5186658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3" y="1"/>
                    </a:moveTo>
                    <a:cubicBezTo>
                      <a:pt x="252" y="1"/>
                      <a:pt x="231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64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>
                <a:extLst>
                  <a:ext uri="{FF2B5EF4-FFF2-40B4-BE49-F238E27FC236}">
                    <a16:creationId xmlns:a16="http://schemas.microsoft.com/office/drawing/2014/main" id="{B52BA6B2-9C9E-978B-09FE-A791FB0E9D59}"/>
                  </a:ext>
                </a:extLst>
              </p:cNvPr>
              <p:cNvSpPr/>
              <p:nvPr/>
            </p:nvSpPr>
            <p:spPr>
              <a:xfrm>
                <a:off x="4856959" y="2667345"/>
                <a:ext cx="51399" cy="46256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331" extrusionOk="0">
                    <a:moveTo>
                      <a:pt x="0" y="0"/>
                    </a:moveTo>
                    <a:lnTo>
                      <a:pt x="0" y="1330"/>
                    </a:lnTo>
                    <a:lnTo>
                      <a:pt x="1479" y="1330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>
                <a:extLst>
                  <a:ext uri="{FF2B5EF4-FFF2-40B4-BE49-F238E27FC236}">
                    <a16:creationId xmlns:a16="http://schemas.microsoft.com/office/drawing/2014/main" id="{F6984535-A3EE-7033-8CBE-CACC63CD43CF}"/>
                  </a:ext>
                </a:extLst>
              </p:cNvPr>
              <p:cNvSpPr/>
              <p:nvPr/>
            </p:nvSpPr>
            <p:spPr>
              <a:xfrm>
                <a:off x="4963441" y="2633670"/>
                <a:ext cx="22624" cy="116803"/>
              </a:xfrm>
              <a:custGeom>
                <a:avLst/>
                <a:gdLst/>
                <a:ahLst/>
                <a:cxnLst/>
                <a:rect l="l" t="t" r="r" b="b"/>
                <a:pathLst>
                  <a:path w="651" h="3361" extrusionOk="0">
                    <a:moveTo>
                      <a:pt x="587" y="0"/>
                    </a:moveTo>
                    <a:cubicBezTo>
                      <a:pt x="559" y="0"/>
                      <a:pt x="531" y="0"/>
                      <a:pt x="531" y="29"/>
                    </a:cubicBezTo>
                    <a:cubicBezTo>
                      <a:pt x="0" y="1033"/>
                      <a:pt x="0" y="2299"/>
                      <a:pt x="502" y="3332"/>
                    </a:cubicBezTo>
                    <a:cubicBezTo>
                      <a:pt x="502" y="3361"/>
                      <a:pt x="531" y="3361"/>
                      <a:pt x="559" y="3361"/>
                    </a:cubicBezTo>
                    <a:lnTo>
                      <a:pt x="587" y="3361"/>
                    </a:lnTo>
                    <a:cubicBezTo>
                      <a:pt x="616" y="3332"/>
                      <a:pt x="616" y="3304"/>
                      <a:pt x="616" y="3269"/>
                    </a:cubicBezTo>
                    <a:cubicBezTo>
                      <a:pt x="120" y="2299"/>
                      <a:pt x="120" y="1061"/>
                      <a:pt x="616" y="85"/>
                    </a:cubicBezTo>
                    <a:cubicBezTo>
                      <a:pt x="651" y="57"/>
                      <a:pt x="616" y="29"/>
                      <a:pt x="5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1">
                <a:extLst>
                  <a:ext uri="{FF2B5EF4-FFF2-40B4-BE49-F238E27FC236}">
                    <a16:creationId xmlns:a16="http://schemas.microsoft.com/office/drawing/2014/main" id="{AA07B504-F9F5-6314-D6F4-EF441420F6F8}"/>
                  </a:ext>
                </a:extLst>
              </p:cNvPr>
              <p:cNvSpPr/>
              <p:nvPr/>
            </p:nvSpPr>
            <p:spPr>
              <a:xfrm>
                <a:off x="4989993" y="2675686"/>
                <a:ext cx="103528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2978" y="942"/>
                    </a:lnTo>
                    <a:lnTo>
                      <a:pt x="2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1">
                <a:extLst>
                  <a:ext uri="{FF2B5EF4-FFF2-40B4-BE49-F238E27FC236}">
                    <a16:creationId xmlns:a16="http://schemas.microsoft.com/office/drawing/2014/main" id="{02D11BED-DE04-580C-148B-75039328C122}"/>
                  </a:ext>
                </a:extLst>
              </p:cNvPr>
              <p:cNvSpPr/>
              <p:nvPr/>
            </p:nvSpPr>
            <p:spPr>
              <a:xfrm>
                <a:off x="5122261" y="2675686"/>
                <a:ext cx="48202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387" y="9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1">
                <a:extLst>
                  <a:ext uri="{FF2B5EF4-FFF2-40B4-BE49-F238E27FC236}">
                    <a16:creationId xmlns:a16="http://schemas.microsoft.com/office/drawing/2014/main" id="{1ADE226F-D757-2AC6-3BE9-7BD218D8E33B}"/>
                  </a:ext>
                </a:extLst>
              </p:cNvPr>
              <p:cNvSpPr/>
              <p:nvPr/>
            </p:nvSpPr>
            <p:spPr>
              <a:xfrm>
                <a:off x="5001287" y="2696121"/>
                <a:ext cx="7576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92"/>
                      <a:pt x="29" y="120"/>
                      <a:pt x="57" y="120"/>
                    </a:cubicBezTo>
                    <a:lnTo>
                      <a:pt x="2123" y="120"/>
                    </a:lnTo>
                    <a:cubicBezTo>
                      <a:pt x="2151" y="120"/>
                      <a:pt x="2179" y="92"/>
                      <a:pt x="2179" y="57"/>
                    </a:cubicBezTo>
                    <a:cubicBezTo>
                      <a:pt x="2179" y="28"/>
                      <a:pt x="2151" y="0"/>
                      <a:pt x="2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1">
                <a:extLst>
                  <a:ext uri="{FF2B5EF4-FFF2-40B4-BE49-F238E27FC236}">
                    <a16:creationId xmlns:a16="http://schemas.microsoft.com/office/drawing/2014/main" id="{17891B01-8306-E282-5CD3-BEADFAE60E72}"/>
                  </a:ext>
                </a:extLst>
              </p:cNvPr>
              <p:cNvSpPr/>
              <p:nvPr/>
            </p:nvSpPr>
            <p:spPr>
              <a:xfrm>
                <a:off x="4892858" y="2675686"/>
                <a:ext cx="4205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4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8"/>
                    </a:cubicBezTo>
                    <a:lnTo>
                      <a:pt x="0" y="885"/>
                    </a:lnTo>
                    <a:cubicBezTo>
                      <a:pt x="0" y="914"/>
                      <a:pt x="28" y="942"/>
                      <a:pt x="64" y="942"/>
                    </a:cubicBezTo>
                    <a:cubicBezTo>
                      <a:pt x="92" y="942"/>
                      <a:pt x="120" y="914"/>
                      <a:pt x="120" y="885"/>
                    </a:cubicBezTo>
                    <a:lnTo>
                      <a:pt x="120" y="58"/>
                    </a:lnTo>
                    <a:cubicBezTo>
                      <a:pt x="120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1">
                <a:extLst>
                  <a:ext uri="{FF2B5EF4-FFF2-40B4-BE49-F238E27FC236}">
                    <a16:creationId xmlns:a16="http://schemas.microsoft.com/office/drawing/2014/main" id="{E9AB45F8-3504-9931-4B79-B2D467A8A398}"/>
                  </a:ext>
                </a:extLst>
              </p:cNvPr>
              <p:cNvSpPr/>
              <p:nvPr/>
            </p:nvSpPr>
            <p:spPr>
              <a:xfrm>
                <a:off x="5180507" y="2670543"/>
                <a:ext cx="34961" cy="27559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793" extrusionOk="0">
                    <a:moveTo>
                      <a:pt x="121" y="0"/>
                    </a:moveTo>
                    <a:lnTo>
                      <a:pt x="1" y="651"/>
                    </a:lnTo>
                    <a:lnTo>
                      <a:pt x="913" y="793"/>
                    </a:lnTo>
                    <a:lnTo>
                      <a:pt x="1005" y="149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1">
                <a:extLst>
                  <a:ext uri="{FF2B5EF4-FFF2-40B4-BE49-F238E27FC236}">
                    <a16:creationId xmlns:a16="http://schemas.microsoft.com/office/drawing/2014/main" id="{36CB56B2-2871-1E81-BD36-3C1A1201BBBB}"/>
                  </a:ext>
                </a:extLst>
              </p:cNvPr>
              <p:cNvSpPr/>
              <p:nvPr/>
            </p:nvSpPr>
            <p:spPr>
              <a:xfrm>
                <a:off x="4825021" y="2875340"/>
                <a:ext cx="33953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46" extrusionOk="0">
                    <a:moveTo>
                      <a:pt x="884" y="0"/>
                    </a:moveTo>
                    <a:cubicBezTo>
                      <a:pt x="594" y="0"/>
                      <a:pt x="326" y="241"/>
                      <a:pt x="326" y="559"/>
                    </a:cubicBezTo>
                    <a:lnTo>
                      <a:pt x="326" y="913"/>
                    </a:lnTo>
                    <a:cubicBezTo>
                      <a:pt x="326" y="1033"/>
                      <a:pt x="269" y="1125"/>
                      <a:pt x="212" y="1210"/>
                    </a:cubicBezTo>
                    <a:lnTo>
                      <a:pt x="0" y="1415"/>
                    </a:lnTo>
                    <a:lnTo>
                      <a:pt x="149" y="1564"/>
                    </a:lnTo>
                    <a:cubicBezTo>
                      <a:pt x="241" y="1656"/>
                      <a:pt x="269" y="1741"/>
                      <a:pt x="269" y="1861"/>
                    </a:cubicBezTo>
                    <a:lnTo>
                      <a:pt x="269" y="2186"/>
                    </a:lnTo>
                    <a:cubicBezTo>
                      <a:pt x="269" y="2476"/>
                      <a:pt x="531" y="2745"/>
                      <a:pt x="828" y="2745"/>
                    </a:cubicBezTo>
                    <a:lnTo>
                      <a:pt x="920" y="2745"/>
                    </a:lnTo>
                    <a:cubicBezTo>
                      <a:pt x="948" y="2745"/>
                      <a:pt x="976" y="2717"/>
                      <a:pt x="976" y="2682"/>
                    </a:cubicBezTo>
                    <a:cubicBezTo>
                      <a:pt x="976" y="2625"/>
                      <a:pt x="948" y="2625"/>
                      <a:pt x="920" y="2625"/>
                    </a:cubicBezTo>
                    <a:lnTo>
                      <a:pt x="828" y="2625"/>
                    </a:lnTo>
                    <a:cubicBezTo>
                      <a:pt x="594" y="2625"/>
                      <a:pt x="389" y="2420"/>
                      <a:pt x="389" y="2186"/>
                    </a:cubicBezTo>
                    <a:lnTo>
                      <a:pt x="389" y="1861"/>
                    </a:lnTo>
                    <a:cubicBezTo>
                      <a:pt x="389" y="1712"/>
                      <a:pt x="326" y="1592"/>
                      <a:pt x="241" y="1479"/>
                    </a:cubicBezTo>
                    <a:lnTo>
                      <a:pt x="177" y="1415"/>
                    </a:lnTo>
                    <a:lnTo>
                      <a:pt x="269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59"/>
                    </a:lnTo>
                    <a:cubicBezTo>
                      <a:pt x="446" y="297"/>
                      <a:pt x="651" y="121"/>
                      <a:pt x="884" y="121"/>
                    </a:cubicBezTo>
                    <a:cubicBezTo>
                      <a:pt x="920" y="121"/>
                      <a:pt x="948" y="92"/>
                      <a:pt x="948" y="64"/>
                    </a:cubicBezTo>
                    <a:cubicBezTo>
                      <a:pt x="948" y="29"/>
                      <a:pt x="920" y="0"/>
                      <a:pt x="8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>
                <a:extLst>
                  <a:ext uri="{FF2B5EF4-FFF2-40B4-BE49-F238E27FC236}">
                    <a16:creationId xmlns:a16="http://schemas.microsoft.com/office/drawing/2014/main" id="{708A0994-F928-D90B-9902-22CE5891F37D}"/>
                  </a:ext>
                </a:extLst>
              </p:cNvPr>
              <p:cNvSpPr/>
              <p:nvPr/>
            </p:nvSpPr>
            <p:spPr>
              <a:xfrm>
                <a:off x="4974736" y="2875340"/>
                <a:ext cx="33710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46" extrusionOk="0">
                    <a:moveTo>
                      <a:pt x="114" y="0"/>
                    </a:moveTo>
                    <a:cubicBezTo>
                      <a:pt x="57" y="0"/>
                      <a:pt x="57" y="29"/>
                      <a:pt x="57" y="64"/>
                    </a:cubicBezTo>
                    <a:cubicBezTo>
                      <a:pt x="57" y="92"/>
                      <a:pt x="57" y="121"/>
                      <a:pt x="114" y="121"/>
                    </a:cubicBezTo>
                    <a:cubicBezTo>
                      <a:pt x="354" y="121"/>
                      <a:pt x="559" y="297"/>
                      <a:pt x="559" y="559"/>
                    </a:cubicBezTo>
                    <a:lnTo>
                      <a:pt x="559" y="913"/>
                    </a:lnTo>
                    <a:cubicBezTo>
                      <a:pt x="559" y="1062"/>
                      <a:pt x="588" y="1210"/>
                      <a:pt x="708" y="1302"/>
                    </a:cubicBezTo>
                    <a:lnTo>
                      <a:pt x="821" y="1415"/>
                    </a:lnTo>
                    <a:lnTo>
                      <a:pt x="765" y="1479"/>
                    </a:lnTo>
                    <a:cubicBezTo>
                      <a:pt x="644" y="1564"/>
                      <a:pt x="588" y="1712"/>
                      <a:pt x="588" y="1861"/>
                    </a:cubicBezTo>
                    <a:lnTo>
                      <a:pt x="588" y="2186"/>
                    </a:lnTo>
                    <a:cubicBezTo>
                      <a:pt x="588" y="2420"/>
                      <a:pt x="382" y="2625"/>
                      <a:pt x="149" y="2625"/>
                    </a:cubicBezTo>
                    <a:lnTo>
                      <a:pt x="57" y="2625"/>
                    </a:lnTo>
                    <a:cubicBezTo>
                      <a:pt x="29" y="2625"/>
                      <a:pt x="0" y="2625"/>
                      <a:pt x="0" y="2682"/>
                    </a:cubicBezTo>
                    <a:cubicBezTo>
                      <a:pt x="0" y="2717"/>
                      <a:pt x="29" y="2745"/>
                      <a:pt x="57" y="2745"/>
                    </a:cubicBezTo>
                    <a:lnTo>
                      <a:pt x="149" y="2745"/>
                    </a:lnTo>
                    <a:cubicBezTo>
                      <a:pt x="467" y="2745"/>
                      <a:pt x="708" y="2476"/>
                      <a:pt x="708" y="2186"/>
                    </a:cubicBezTo>
                    <a:lnTo>
                      <a:pt x="708" y="1861"/>
                    </a:lnTo>
                    <a:cubicBezTo>
                      <a:pt x="708" y="1741"/>
                      <a:pt x="765" y="1656"/>
                      <a:pt x="821" y="1564"/>
                    </a:cubicBezTo>
                    <a:lnTo>
                      <a:pt x="970" y="1415"/>
                    </a:lnTo>
                    <a:lnTo>
                      <a:pt x="793" y="1210"/>
                    </a:lnTo>
                    <a:cubicBezTo>
                      <a:pt x="708" y="1125"/>
                      <a:pt x="680" y="1033"/>
                      <a:pt x="680" y="913"/>
                    </a:cubicBezTo>
                    <a:lnTo>
                      <a:pt x="680" y="559"/>
                    </a:lnTo>
                    <a:cubicBezTo>
                      <a:pt x="680" y="241"/>
                      <a:pt x="411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>
                <a:extLst>
                  <a:ext uri="{FF2B5EF4-FFF2-40B4-BE49-F238E27FC236}">
                    <a16:creationId xmlns:a16="http://schemas.microsoft.com/office/drawing/2014/main" id="{FCA98184-4C1E-B281-2318-08B26078ACFA}"/>
                  </a:ext>
                </a:extLst>
              </p:cNvPr>
              <p:cNvSpPr/>
              <p:nvPr/>
            </p:nvSpPr>
            <p:spPr>
              <a:xfrm>
                <a:off x="4858940" y="2899910"/>
                <a:ext cx="51156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360" extrusionOk="0">
                    <a:moveTo>
                      <a:pt x="0" y="1"/>
                    </a:moveTo>
                    <a:lnTo>
                      <a:pt x="0" y="1359"/>
                    </a:lnTo>
                    <a:lnTo>
                      <a:pt x="1472" y="1359"/>
                    </a:lnTo>
                    <a:lnTo>
                      <a:pt x="14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>
                <a:extLst>
                  <a:ext uri="{FF2B5EF4-FFF2-40B4-BE49-F238E27FC236}">
                    <a16:creationId xmlns:a16="http://schemas.microsoft.com/office/drawing/2014/main" id="{42B7C201-89AA-EE9A-5B12-118BD9D405A8}"/>
                  </a:ext>
                </a:extLst>
              </p:cNvPr>
              <p:cNvSpPr/>
              <p:nvPr/>
            </p:nvSpPr>
            <p:spPr>
              <a:xfrm>
                <a:off x="5042330" y="2867208"/>
                <a:ext cx="23666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81" h="3362" extrusionOk="0">
                    <a:moveTo>
                      <a:pt x="616" y="1"/>
                    </a:moveTo>
                    <a:cubicBezTo>
                      <a:pt x="588" y="1"/>
                      <a:pt x="560" y="1"/>
                      <a:pt x="560" y="29"/>
                    </a:cubicBezTo>
                    <a:cubicBezTo>
                      <a:pt x="29" y="1034"/>
                      <a:pt x="1" y="2300"/>
                      <a:pt x="532" y="3333"/>
                    </a:cubicBezTo>
                    <a:cubicBezTo>
                      <a:pt x="532" y="3361"/>
                      <a:pt x="560" y="3361"/>
                      <a:pt x="588" y="3361"/>
                    </a:cubicBezTo>
                    <a:lnTo>
                      <a:pt x="616" y="3361"/>
                    </a:lnTo>
                    <a:cubicBezTo>
                      <a:pt x="645" y="3333"/>
                      <a:pt x="645" y="3305"/>
                      <a:pt x="645" y="3269"/>
                    </a:cubicBezTo>
                    <a:cubicBezTo>
                      <a:pt x="149" y="2300"/>
                      <a:pt x="149" y="1062"/>
                      <a:pt x="645" y="86"/>
                    </a:cubicBezTo>
                    <a:cubicBezTo>
                      <a:pt x="680" y="58"/>
                      <a:pt x="645" y="29"/>
                      <a:pt x="6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>
                <a:extLst>
                  <a:ext uri="{FF2B5EF4-FFF2-40B4-BE49-F238E27FC236}">
                    <a16:creationId xmlns:a16="http://schemas.microsoft.com/office/drawing/2014/main" id="{252E8C70-F14B-FC78-F3B8-ACD34913BACA}"/>
                  </a:ext>
                </a:extLst>
              </p:cNvPr>
              <p:cNvSpPr/>
              <p:nvPr/>
            </p:nvSpPr>
            <p:spPr>
              <a:xfrm>
                <a:off x="5296303" y="2867208"/>
                <a:ext cx="22659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362" extrusionOk="0">
                    <a:moveTo>
                      <a:pt x="29" y="1"/>
                    </a:moveTo>
                    <a:cubicBezTo>
                      <a:pt x="1" y="29"/>
                      <a:pt x="1" y="58"/>
                      <a:pt x="1" y="86"/>
                    </a:cubicBezTo>
                    <a:cubicBezTo>
                      <a:pt x="531" y="1062"/>
                      <a:pt x="531" y="2300"/>
                      <a:pt x="29" y="3269"/>
                    </a:cubicBezTo>
                    <a:cubicBezTo>
                      <a:pt x="29" y="3305"/>
                      <a:pt x="29" y="3333"/>
                      <a:pt x="57" y="3361"/>
                    </a:cubicBezTo>
                    <a:lnTo>
                      <a:pt x="93" y="3361"/>
                    </a:lnTo>
                    <a:cubicBezTo>
                      <a:pt x="121" y="3361"/>
                      <a:pt x="121" y="3361"/>
                      <a:pt x="149" y="3333"/>
                    </a:cubicBezTo>
                    <a:cubicBezTo>
                      <a:pt x="652" y="2300"/>
                      <a:pt x="652" y="1034"/>
                      <a:pt x="121" y="29"/>
                    </a:cubicBezTo>
                    <a:cubicBezTo>
                      <a:pt x="121" y="1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1">
                <a:extLst>
                  <a:ext uri="{FF2B5EF4-FFF2-40B4-BE49-F238E27FC236}">
                    <a16:creationId xmlns:a16="http://schemas.microsoft.com/office/drawing/2014/main" id="{3CB2D881-5FBE-28D7-8D5A-85E95A666FB6}"/>
                  </a:ext>
                </a:extLst>
              </p:cNvPr>
              <p:cNvSpPr/>
              <p:nvPr/>
            </p:nvSpPr>
            <p:spPr>
              <a:xfrm>
                <a:off x="5069889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>
                <a:extLst>
                  <a:ext uri="{FF2B5EF4-FFF2-40B4-BE49-F238E27FC236}">
                    <a16:creationId xmlns:a16="http://schemas.microsoft.com/office/drawing/2014/main" id="{6346B639-604B-D3B8-3BB3-F23C76B213AA}"/>
                  </a:ext>
                </a:extLst>
              </p:cNvPr>
              <p:cNvSpPr/>
              <p:nvPr/>
            </p:nvSpPr>
            <p:spPr>
              <a:xfrm>
                <a:off x="5245182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>
                <a:extLst>
                  <a:ext uri="{FF2B5EF4-FFF2-40B4-BE49-F238E27FC236}">
                    <a16:creationId xmlns:a16="http://schemas.microsoft.com/office/drawing/2014/main" id="{D3DC78E1-C0D7-3C64-8F34-F3AB2910F3BD}"/>
                  </a:ext>
                </a:extLst>
              </p:cNvPr>
              <p:cNvSpPr/>
              <p:nvPr/>
            </p:nvSpPr>
            <p:spPr>
              <a:xfrm>
                <a:off x="5142661" y="2908286"/>
                <a:ext cx="50183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970" extrusionOk="0">
                    <a:moveTo>
                      <a:pt x="0" y="0"/>
                    </a:moveTo>
                    <a:lnTo>
                      <a:pt x="0" y="970"/>
                    </a:lnTo>
                    <a:lnTo>
                      <a:pt x="1443" y="9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>
                <a:extLst>
                  <a:ext uri="{FF2B5EF4-FFF2-40B4-BE49-F238E27FC236}">
                    <a16:creationId xmlns:a16="http://schemas.microsoft.com/office/drawing/2014/main" id="{765FFF1E-2CE4-5525-B75D-916672CC3192}"/>
                  </a:ext>
                </a:extLst>
              </p:cNvPr>
              <p:cNvSpPr/>
              <p:nvPr/>
            </p:nvSpPr>
            <p:spPr>
              <a:xfrm>
                <a:off x="5175363" y="2908286"/>
                <a:ext cx="50426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970" extrusionOk="0">
                    <a:moveTo>
                      <a:pt x="0" y="0"/>
                    </a:moveTo>
                    <a:lnTo>
                      <a:pt x="1450" y="970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>
                <a:extLst>
                  <a:ext uri="{FF2B5EF4-FFF2-40B4-BE49-F238E27FC236}">
                    <a16:creationId xmlns:a16="http://schemas.microsoft.com/office/drawing/2014/main" id="{2E58CEFC-0E01-07D5-85F5-D2D0BB52ADF8}"/>
                  </a:ext>
                </a:extLst>
              </p:cNvPr>
              <p:cNvSpPr/>
              <p:nvPr/>
            </p:nvSpPr>
            <p:spPr>
              <a:xfrm>
                <a:off x="5081184" y="2929659"/>
                <a:ext cx="31764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57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857" y="121"/>
                    </a:lnTo>
                    <a:cubicBezTo>
                      <a:pt x="885" y="121"/>
                      <a:pt x="913" y="93"/>
                      <a:pt x="913" y="57"/>
                    </a:cubicBezTo>
                    <a:cubicBezTo>
                      <a:pt x="913" y="29"/>
                      <a:pt x="885" y="1"/>
                      <a:pt x="8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1">
                <a:extLst>
                  <a:ext uri="{FF2B5EF4-FFF2-40B4-BE49-F238E27FC236}">
                    <a16:creationId xmlns:a16="http://schemas.microsoft.com/office/drawing/2014/main" id="{5FB3E29A-688C-B083-0CAD-5AA0573682BD}"/>
                  </a:ext>
                </a:extLst>
              </p:cNvPr>
              <p:cNvSpPr/>
              <p:nvPr/>
            </p:nvSpPr>
            <p:spPr>
              <a:xfrm>
                <a:off x="5254287" y="2929659"/>
                <a:ext cx="32945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48" h="12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7"/>
                    </a:cubicBezTo>
                    <a:cubicBezTo>
                      <a:pt x="0" y="93"/>
                      <a:pt x="28" y="121"/>
                      <a:pt x="64" y="121"/>
                    </a:cubicBezTo>
                    <a:lnTo>
                      <a:pt x="884" y="121"/>
                    </a:lnTo>
                    <a:cubicBezTo>
                      <a:pt x="913" y="121"/>
                      <a:pt x="948" y="93"/>
                      <a:pt x="948" y="57"/>
                    </a:cubicBezTo>
                    <a:cubicBezTo>
                      <a:pt x="948" y="29"/>
                      <a:pt x="913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1">
                <a:extLst>
                  <a:ext uri="{FF2B5EF4-FFF2-40B4-BE49-F238E27FC236}">
                    <a16:creationId xmlns:a16="http://schemas.microsoft.com/office/drawing/2014/main" id="{3B38BFA2-539B-6679-54C6-108F9A4E43A5}"/>
                  </a:ext>
                </a:extLst>
              </p:cNvPr>
              <p:cNvSpPr/>
              <p:nvPr/>
            </p:nvSpPr>
            <p:spPr>
              <a:xfrm>
                <a:off x="4894840" y="2909259"/>
                <a:ext cx="3962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14" h="914" extrusionOk="0">
                    <a:moveTo>
                      <a:pt x="57" y="1"/>
                    </a:moveTo>
                    <a:cubicBezTo>
                      <a:pt x="29" y="1"/>
                      <a:pt x="0" y="1"/>
                      <a:pt x="0" y="57"/>
                    </a:cubicBezTo>
                    <a:lnTo>
                      <a:pt x="0" y="857"/>
                    </a:lnTo>
                    <a:cubicBezTo>
                      <a:pt x="0" y="885"/>
                      <a:pt x="29" y="913"/>
                      <a:pt x="57" y="913"/>
                    </a:cubicBezTo>
                    <a:cubicBezTo>
                      <a:pt x="85" y="913"/>
                      <a:pt x="114" y="885"/>
                      <a:pt x="114" y="857"/>
                    </a:cubicBezTo>
                    <a:lnTo>
                      <a:pt x="114" y="57"/>
                    </a:lnTo>
                    <a:cubicBezTo>
                      <a:pt x="114" y="1"/>
                      <a:pt x="85" y="1"/>
                      <a:pt x="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>
                <a:extLst>
                  <a:ext uri="{FF2B5EF4-FFF2-40B4-BE49-F238E27FC236}">
                    <a16:creationId xmlns:a16="http://schemas.microsoft.com/office/drawing/2014/main" id="{6E3C6EF0-3F75-40C1-81B3-BD1210E6B5F9}"/>
                  </a:ext>
                </a:extLst>
              </p:cNvPr>
              <p:cNvSpPr/>
              <p:nvPr/>
            </p:nvSpPr>
            <p:spPr>
              <a:xfrm>
                <a:off x="4923337" y="2899910"/>
                <a:ext cx="51434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60" extrusionOk="0">
                    <a:moveTo>
                      <a:pt x="1" y="1"/>
                    </a:moveTo>
                    <a:lnTo>
                      <a:pt x="1" y="1359"/>
                    </a:lnTo>
                    <a:lnTo>
                      <a:pt x="1479" y="1359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>
                <a:extLst>
                  <a:ext uri="{FF2B5EF4-FFF2-40B4-BE49-F238E27FC236}">
                    <a16:creationId xmlns:a16="http://schemas.microsoft.com/office/drawing/2014/main" id="{CDC780DF-8BBC-EBBB-8517-38D025776E85}"/>
                  </a:ext>
                </a:extLst>
              </p:cNvPr>
              <p:cNvSpPr/>
              <p:nvPr/>
            </p:nvSpPr>
            <p:spPr>
              <a:xfrm>
                <a:off x="4959236" y="2909259"/>
                <a:ext cx="4240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14" extrusionOk="0">
                    <a:moveTo>
                      <a:pt x="64" y="1"/>
                    </a:moveTo>
                    <a:cubicBezTo>
                      <a:pt x="29" y="1"/>
                      <a:pt x="1" y="1"/>
                      <a:pt x="1" y="57"/>
                    </a:cubicBezTo>
                    <a:lnTo>
                      <a:pt x="1" y="857"/>
                    </a:lnTo>
                    <a:cubicBezTo>
                      <a:pt x="1" y="885"/>
                      <a:pt x="29" y="913"/>
                      <a:pt x="64" y="913"/>
                    </a:cubicBezTo>
                    <a:cubicBezTo>
                      <a:pt x="121" y="913"/>
                      <a:pt x="121" y="885"/>
                      <a:pt x="121" y="857"/>
                    </a:cubicBezTo>
                    <a:lnTo>
                      <a:pt x="121" y="57"/>
                    </a:lnTo>
                    <a:cubicBezTo>
                      <a:pt x="121" y="1"/>
                      <a:pt x="121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>
                <a:extLst>
                  <a:ext uri="{FF2B5EF4-FFF2-40B4-BE49-F238E27FC236}">
                    <a16:creationId xmlns:a16="http://schemas.microsoft.com/office/drawing/2014/main" id="{800CBACF-B358-54A1-E305-5D8262009602}"/>
                  </a:ext>
                </a:extLst>
              </p:cNvPr>
              <p:cNvSpPr/>
              <p:nvPr/>
            </p:nvSpPr>
            <p:spPr>
              <a:xfrm>
                <a:off x="4805595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9" y="1725"/>
                    </a:lnTo>
                    <a:cubicBezTo>
                      <a:pt x="0" y="1725"/>
                      <a:pt x="0" y="1782"/>
                      <a:pt x="29" y="1782"/>
                    </a:cubicBezTo>
                    <a:lnTo>
                      <a:pt x="64" y="1810"/>
                    </a:lnTo>
                    <a:cubicBezTo>
                      <a:pt x="92" y="1810"/>
                      <a:pt x="121" y="1782"/>
                      <a:pt x="121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>
                <a:extLst>
                  <a:ext uri="{FF2B5EF4-FFF2-40B4-BE49-F238E27FC236}">
                    <a16:creationId xmlns:a16="http://schemas.microsoft.com/office/drawing/2014/main" id="{8A64875F-4D29-0734-7972-9442D12539F2}"/>
                  </a:ext>
                </a:extLst>
              </p:cNvPr>
              <p:cNvSpPr/>
              <p:nvPr/>
            </p:nvSpPr>
            <p:spPr>
              <a:xfrm>
                <a:off x="4841494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8" y="1725"/>
                    </a:lnTo>
                    <a:cubicBezTo>
                      <a:pt x="0" y="1725"/>
                      <a:pt x="0" y="1782"/>
                      <a:pt x="28" y="1782"/>
                    </a:cubicBezTo>
                    <a:cubicBezTo>
                      <a:pt x="28" y="1810"/>
                      <a:pt x="57" y="1810"/>
                      <a:pt x="57" y="1810"/>
                    </a:cubicBezTo>
                    <a:cubicBezTo>
                      <a:pt x="92" y="1810"/>
                      <a:pt x="92" y="1782"/>
                      <a:pt x="120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>
                <a:extLst>
                  <a:ext uri="{FF2B5EF4-FFF2-40B4-BE49-F238E27FC236}">
                    <a16:creationId xmlns:a16="http://schemas.microsoft.com/office/drawing/2014/main" id="{916EBC3F-C402-11FD-B8AC-B7B830F1B9E6}"/>
                  </a:ext>
                </a:extLst>
              </p:cNvPr>
              <p:cNvSpPr/>
              <p:nvPr/>
            </p:nvSpPr>
            <p:spPr>
              <a:xfrm>
                <a:off x="4996109" y="2781716"/>
                <a:ext cx="50217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811" extrusionOk="0">
                    <a:moveTo>
                      <a:pt x="1388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cubicBezTo>
                      <a:pt x="65" y="1810"/>
                      <a:pt x="65" y="1810"/>
                      <a:pt x="93" y="1810"/>
                    </a:cubicBezTo>
                    <a:lnTo>
                      <a:pt x="121" y="1782"/>
                    </a:lnTo>
                    <a:lnTo>
                      <a:pt x="1444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1">
                <a:extLst>
                  <a:ext uri="{FF2B5EF4-FFF2-40B4-BE49-F238E27FC236}">
                    <a16:creationId xmlns:a16="http://schemas.microsoft.com/office/drawing/2014/main" id="{92A62C89-506F-0468-FB12-81A330D787EF}"/>
                  </a:ext>
                </a:extLst>
              </p:cNvPr>
              <p:cNvSpPr/>
              <p:nvPr/>
            </p:nvSpPr>
            <p:spPr>
              <a:xfrm>
                <a:off x="5032009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lnTo>
                      <a:pt x="57" y="1810"/>
                    </a:lnTo>
                    <a:cubicBezTo>
                      <a:pt x="93" y="1810"/>
                      <a:pt x="121" y="1782"/>
                      <a:pt x="121" y="1782"/>
                    </a:cubicBezTo>
                    <a:lnTo>
                      <a:pt x="1416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1">
                <a:extLst>
                  <a:ext uri="{FF2B5EF4-FFF2-40B4-BE49-F238E27FC236}">
                    <a16:creationId xmlns:a16="http://schemas.microsoft.com/office/drawing/2014/main" id="{71CB81D9-F24C-E5BE-B5A3-D3882A2A9FA3}"/>
                  </a:ext>
                </a:extLst>
              </p:cNvPr>
              <p:cNvSpPr/>
              <p:nvPr/>
            </p:nvSpPr>
            <p:spPr>
              <a:xfrm>
                <a:off x="5070862" y="2818068"/>
                <a:ext cx="36907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21" extrusionOk="0">
                    <a:moveTo>
                      <a:pt x="64" y="0"/>
                    </a:moveTo>
                    <a:cubicBezTo>
                      <a:pt x="36" y="0"/>
                      <a:pt x="1" y="28"/>
                      <a:pt x="1" y="57"/>
                    </a:cubicBezTo>
                    <a:cubicBezTo>
                      <a:pt x="1" y="85"/>
                      <a:pt x="36" y="120"/>
                      <a:pt x="64" y="120"/>
                    </a:cubicBezTo>
                    <a:lnTo>
                      <a:pt x="1005" y="120"/>
                    </a:lnTo>
                    <a:cubicBezTo>
                      <a:pt x="1033" y="120"/>
                      <a:pt x="1062" y="85"/>
                      <a:pt x="1062" y="57"/>
                    </a:cubicBezTo>
                    <a:cubicBezTo>
                      <a:pt x="1062" y="28"/>
                      <a:pt x="1033" y="0"/>
                      <a:pt x="10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>
                <a:extLst>
                  <a:ext uri="{FF2B5EF4-FFF2-40B4-BE49-F238E27FC236}">
                    <a16:creationId xmlns:a16="http://schemas.microsoft.com/office/drawing/2014/main" id="{E6D38BAA-E973-E010-59F1-FA4E14E28B00}"/>
                  </a:ext>
                </a:extLst>
              </p:cNvPr>
              <p:cNvSpPr/>
              <p:nvPr/>
            </p:nvSpPr>
            <p:spPr>
              <a:xfrm>
                <a:off x="4956282" y="2818068"/>
                <a:ext cx="36942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85"/>
                      <a:pt x="29" y="120"/>
                      <a:pt x="57" y="120"/>
                    </a:cubicBezTo>
                    <a:lnTo>
                      <a:pt x="998" y="120"/>
                    </a:lnTo>
                    <a:cubicBezTo>
                      <a:pt x="1034" y="120"/>
                      <a:pt x="1062" y="85"/>
                      <a:pt x="1062" y="57"/>
                    </a:cubicBezTo>
                    <a:cubicBezTo>
                      <a:pt x="1062" y="28"/>
                      <a:pt x="1034" y="0"/>
                      <a:pt x="9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>
                <a:extLst>
                  <a:ext uri="{FF2B5EF4-FFF2-40B4-BE49-F238E27FC236}">
                    <a16:creationId xmlns:a16="http://schemas.microsoft.com/office/drawing/2014/main" id="{D28EE185-2606-E1BD-E65F-B0EC57AD3F2F}"/>
                  </a:ext>
                </a:extLst>
              </p:cNvPr>
              <p:cNvSpPr/>
              <p:nvPr/>
            </p:nvSpPr>
            <p:spPr>
              <a:xfrm>
                <a:off x="4879340" y="2790995"/>
                <a:ext cx="43058" cy="59774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720" extrusionOk="0">
                    <a:moveTo>
                      <a:pt x="1179" y="0"/>
                    </a:moveTo>
                    <a:cubicBezTo>
                      <a:pt x="1171" y="0"/>
                      <a:pt x="1162" y="4"/>
                      <a:pt x="1154" y="15"/>
                    </a:cubicBezTo>
                    <a:lnTo>
                      <a:pt x="1" y="807"/>
                    </a:lnTo>
                    <a:lnTo>
                      <a:pt x="1005" y="1692"/>
                    </a:lnTo>
                    <a:lnTo>
                      <a:pt x="1033" y="1720"/>
                    </a:lnTo>
                    <a:cubicBezTo>
                      <a:pt x="1062" y="1720"/>
                      <a:pt x="1062" y="1692"/>
                      <a:pt x="1090" y="1692"/>
                    </a:cubicBezTo>
                    <a:cubicBezTo>
                      <a:pt x="1090" y="1663"/>
                      <a:pt x="1090" y="1635"/>
                      <a:pt x="1062" y="1607"/>
                    </a:cubicBezTo>
                    <a:lnTo>
                      <a:pt x="177" y="807"/>
                    </a:lnTo>
                    <a:lnTo>
                      <a:pt x="1210" y="100"/>
                    </a:lnTo>
                    <a:cubicBezTo>
                      <a:pt x="1239" y="100"/>
                      <a:pt x="1239" y="72"/>
                      <a:pt x="1239" y="43"/>
                    </a:cubicBezTo>
                    <a:cubicBezTo>
                      <a:pt x="1219" y="23"/>
                      <a:pt x="1199" y="0"/>
                      <a:pt x="1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>
                <a:extLst>
                  <a:ext uri="{FF2B5EF4-FFF2-40B4-BE49-F238E27FC236}">
                    <a16:creationId xmlns:a16="http://schemas.microsoft.com/office/drawing/2014/main" id="{3080CE3D-034B-0FC2-73C4-23C474DB9B76}"/>
                  </a:ext>
                </a:extLst>
              </p:cNvPr>
              <p:cNvSpPr/>
              <p:nvPr/>
            </p:nvSpPr>
            <p:spPr>
              <a:xfrm>
                <a:off x="4914266" y="2797633"/>
                <a:ext cx="31729" cy="5021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445" extrusionOk="0">
                    <a:moveTo>
                      <a:pt x="913" y="1"/>
                    </a:moveTo>
                    <a:lnTo>
                      <a:pt x="0" y="616"/>
                    </a:lnTo>
                    <a:lnTo>
                      <a:pt x="913" y="1444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>
                <a:extLst>
                  <a:ext uri="{FF2B5EF4-FFF2-40B4-BE49-F238E27FC236}">
                    <a16:creationId xmlns:a16="http://schemas.microsoft.com/office/drawing/2014/main" id="{1B61EA23-752D-BD9F-C4FF-E3C8958D3F44}"/>
                  </a:ext>
                </a:extLst>
              </p:cNvPr>
              <p:cNvSpPr/>
              <p:nvPr/>
            </p:nvSpPr>
            <p:spPr>
              <a:xfrm>
                <a:off x="4922364" y="2807329"/>
                <a:ext cx="19461" cy="1369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94" extrusionOk="0">
                    <a:moveTo>
                      <a:pt x="499" y="0"/>
                    </a:moveTo>
                    <a:cubicBezTo>
                      <a:pt x="491" y="0"/>
                      <a:pt x="483" y="4"/>
                      <a:pt x="475" y="12"/>
                    </a:cubicBezTo>
                    <a:lnTo>
                      <a:pt x="64" y="281"/>
                    </a:lnTo>
                    <a:cubicBezTo>
                      <a:pt x="29" y="281"/>
                      <a:pt x="1" y="337"/>
                      <a:pt x="29" y="366"/>
                    </a:cubicBezTo>
                    <a:cubicBezTo>
                      <a:pt x="29" y="366"/>
                      <a:pt x="64" y="394"/>
                      <a:pt x="93" y="394"/>
                    </a:cubicBezTo>
                    <a:cubicBezTo>
                      <a:pt x="93" y="394"/>
                      <a:pt x="93" y="366"/>
                      <a:pt x="121" y="366"/>
                    </a:cubicBezTo>
                    <a:lnTo>
                      <a:pt x="531" y="104"/>
                    </a:lnTo>
                    <a:cubicBezTo>
                      <a:pt x="560" y="104"/>
                      <a:pt x="560" y="76"/>
                      <a:pt x="560" y="40"/>
                    </a:cubicBezTo>
                    <a:cubicBezTo>
                      <a:pt x="540" y="20"/>
                      <a:pt x="519" y="0"/>
                      <a:pt x="4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>
                <a:extLst>
                  <a:ext uri="{FF2B5EF4-FFF2-40B4-BE49-F238E27FC236}">
                    <a16:creationId xmlns:a16="http://schemas.microsoft.com/office/drawing/2014/main" id="{7AF4DAB4-0F15-6E9F-2586-809BD862DD04}"/>
                  </a:ext>
                </a:extLst>
              </p:cNvPr>
              <p:cNvSpPr/>
              <p:nvPr/>
            </p:nvSpPr>
            <p:spPr>
              <a:xfrm>
                <a:off x="5120037" y="2800587"/>
                <a:ext cx="65682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1889" y="1062"/>
                    </a:lnTo>
                    <a:lnTo>
                      <a:pt x="18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1">
                <a:extLst>
                  <a:ext uri="{FF2B5EF4-FFF2-40B4-BE49-F238E27FC236}">
                    <a16:creationId xmlns:a16="http://schemas.microsoft.com/office/drawing/2014/main" id="{709A75D9-BA66-490A-5F68-7C51CC3B9DCF}"/>
                  </a:ext>
                </a:extLst>
              </p:cNvPr>
              <p:cNvSpPr/>
              <p:nvPr/>
            </p:nvSpPr>
            <p:spPr>
              <a:xfrm>
                <a:off x="5133556" y="2826165"/>
                <a:ext cx="4921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21" extrusionOk="0">
                    <a:moveTo>
                      <a:pt x="57" y="0"/>
                    </a:moveTo>
                    <a:cubicBezTo>
                      <a:pt x="29" y="0"/>
                      <a:pt x="1" y="29"/>
                      <a:pt x="1" y="64"/>
                    </a:cubicBezTo>
                    <a:cubicBezTo>
                      <a:pt x="1" y="92"/>
                      <a:pt x="29" y="121"/>
                      <a:pt x="57" y="121"/>
                    </a:cubicBezTo>
                    <a:lnTo>
                      <a:pt x="1352" y="121"/>
                    </a:lnTo>
                    <a:cubicBezTo>
                      <a:pt x="1380" y="121"/>
                      <a:pt x="1415" y="92"/>
                      <a:pt x="1415" y="64"/>
                    </a:cubicBezTo>
                    <a:cubicBezTo>
                      <a:pt x="1415" y="29"/>
                      <a:pt x="1380" y="0"/>
                      <a:pt x="1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218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Teamwork</a:t>
            </a:r>
            <a:endParaRPr dirty="0"/>
          </a:p>
        </p:txBody>
      </p:sp>
      <p:sp>
        <p:nvSpPr>
          <p:cNvPr id="1076" name="Google Shape;1076;p43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3843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Teamwork was good ,we understood our thoughts ,we suited our roles perfectly and helped each other out when someone needed.  </a:t>
            </a:r>
            <a:endParaRPr dirty="0"/>
          </a:p>
        </p:txBody>
      </p:sp>
      <p:grpSp>
        <p:nvGrpSpPr>
          <p:cNvPr id="1077" name="Google Shape;1077;p43"/>
          <p:cNvGrpSpPr/>
          <p:nvPr/>
        </p:nvGrpSpPr>
        <p:grpSpPr>
          <a:xfrm flipH="1">
            <a:off x="4954245" y="1281808"/>
            <a:ext cx="3843891" cy="3185759"/>
            <a:chOff x="5893995" y="1281808"/>
            <a:chExt cx="3843891" cy="3185759"/>
          </a:xfrm>
        </p:grpSpPr>
        <p:grpSp>
          <p:nvGrpSpPr>
            <p:cNvPr id="1078" name="Google Shape;1078;p43"/>
            <p:cNvGrpSpPr/>
            <p:nvPr/>
          </p:nvGrpSpPr>
          <p:grpSpPr>
            <a:xfrm>
              <a:off x="6033386" y="1281808"/>
              <a:ext cx="3704499" cy="3168582"/>
              <a:chOff x="2836393" y="291825"/>
              <a:chExt cx="1571968" cy="1344557"/>
            </a:xfrm>
          </p:grpSpPr>
          <p:sp>
            <p:nvSpPr>
              <p:cNvPr id="1079" name="Google Shape;1079;p43"/>
              <p:cNvSpPr/>
              <p:nvPr/>
            </p:nvSpPr>
            <p:spPr>
              <a:xfrm>
                <a:off x="2836393" y="291825"/>
                <a:ext cx="1440288" cy="1187101"/>
              </a:xfrm>
              <a:custGeom>
                <a:avLst/>
                <a:gdLst/>
                <a:ahLst/>
                <a:cxnLst/>
                <a:rect l="l" t="t" r="r" b="b"/>
                <a:pathLst>
                  <a:path w="42568" h="35085" extrusionOk="0">
                    <a:moveTo>
                      <a:pt x="28184" y="1"/>
                    </a:moveTo>
                    <a:cubicBezTo>
                      <a:pt x="27147" y="1"/>
                      <a:pt x="26108" y="74"/>
                      <a:pt x="25087" y="208"/>
                    </a:cubicBezTo>
                    <a:cubicBezTo>
                      <a:pt x="23049" y="477"/>
                      <a:pt x="21019" y="979"/>
                      <a:pt x="19130" y="1771"/>
                    </a:cubicBezTo>
                    <a:cubicBezTo>
                      <a:pt x="14857" y="3603"/>
                      <a:pt x="12530" y="8343"/>
                      <a:pt x="9049" y="11237"/>
                    </a:cubicBezTo>
                    <a:cubicBezTo>
                      <a:pt x="6750" y="13118"/>
                      <a:pt x="3920" y="13918"/>
                      <a:pt x="2357" y="16514"/>
                    </a:cubicBezTo>
                    <a:cubicBezTo>
                      <a:pt x="616" y="19344"/>
                      <a:pt x="1" y="22527"/>
                      <a:pt x="1182" y="25739"/>
                    </a:cubicBezTo>
                    <a:cubicBezTo>
                      <a:pt x="1239" y="25824"/>
                      <a:pt x="1267" y="25944"/>
                      <a:pt x="1296" y="26065"/>
                    </a:cubicBezTo>
                    <a:cubicBezTo>
                      <a:pt x="2654" y="29276"/>
                      <a:pt x="5484" y="31752"/>
                      <a:pt x="8695" y="33167"/>
                    </a:cubicBezTo>
                    <a:cubicBezTo>
                      <a:pt x="11999" y="34639"/>
                      <a:pt x="15685" y="35049"/>
                      <a:pt x="19279" y="35084"/>
                    </a:cubicBezTo>
                    <a:cubicBezTo>
                      <a:pt x="22519" y="35084"/>
                      <a:pt x="25822" y="34759"/>
                      <a:pt x="28624" y="33167"/>
                    </a:cubicBezTo>
                    <a:cubicBezTo>
                      <a:pt x="31807" y="31335"/>
                      <a:pt x="32097" y="28951"/>
                      <a:pt x="33307" y="25916"/>
                    </a:cubicBezTo>
                    <a:cubicBezTo>
                      <a:pt x="34340" y="23320"/>
                      <a:pt x="36936" y="21403"/>
                      <a:pt x="38641" y="19280"/>
                    </a:cubicBezTo>
                    <a:cubicBezTo>
                      <a:pt x="41032" y="16337"/>
                      <a:pt x="42567" y="12411"/>
                      <a:pt x="41683" y="8697"/>
                    </a:cubicBezTo>
                    <a:cubicBezTo>
                      <a:pt x="40884" y="5400"/>
                      <a:pt x="38231" y="2719"/>
                      <a:pt x="35104" y="1333"/>
                    </a:cubicBezTo>
                    <a:cubicBezTo>
                      <a:pt x="32933" y="387"/>
                      <a:pt x="30559" y="1"/>
                      <a:pt x="281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3"/>
              <p:cNvSpPr/>
              <p:nvPr/>
            </p:nvSpPr>
            <p:spPr>
              <a:xfrm>
                <a:off x="3954498" y="1210230"/>
                <a:ext cx="453863" cy="426152"/>
              </a:xfrm>
              <a:custGeom>
                <a:avLst/>
                <a:gdLst/>
                <a:ahLst/>
                <a:cxnLst/>
                <a:rect l="l" t="t" r="r" b="b"/>
                <a:pathLst>
                  <a:path w="13414" h="12595" extrusionOk="0">
                    <a:moveTo>
                      <a:pt x="6393" y="1"/>
                    </a:moveTo>
                    <a:cubicBezTo>
                      <a:pt x="6010" y="1"/>
                      <a:pt x="5626" y="38"/>
                      <a:pt x="5242" y="124"/>
                    </a:cubicBezTo>
                    <a:cubicBezTo>
                      <a:pt x="2766" y="598"/>
                      <a:pt x="354" y="2515"/>
                      <a:pt x="177" y="5048"/>
                    </a:cubicBezTo>
                    <a:cubicBezTo>
                      <a:pt x="0" y="7821"/>
                      <a:pt x="3063" y="10064"/>
                      <a:pt x="5129" y="11330"/>
                    </a:cubicBezTo>
                    <a:cubicBezTo>
                      <a:pt x="6309" y="12076"/>
                      <a:pt x="7558" y="12595"/>
                      <a:pt x="8729" y="12595"/>
                    </a:cubicBezTo>
                    <a:cubicBezTo>
                      <a:pt x="9868" y="12595"/>
                      <a:pt x="10932" y="12105"/>
                      <a:pt x="11786" y="10856"/>
                    </a:cubicBezTo>
                    <a:cubicBezTo>
                      <a:pt x="13144" y="8854"/>
                      <a:pt x="13413" y="6137"/>
                      <a:pt x="12409" y="3959"/>
                    </a:cubicBezTo>
                    <a:cubicBezTo>
                      <a:pt x="11404" y="1751"/>
                      <a:pt x="9169" y="160"/>
                      <a:pt x="6749" y="11"/>
                    </a:cubicBezTo>
                    <a:cubicBezTo>
                      <a:pt x="6631" y="4"/>
                      <a:pt x="6512" y="1"/>
                      <a:pt x="63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1" name="Google Shape;1081;p43"/>
            <p:cNvGrpSpPr/>
            <p:nvPr/>
          </p:nvGrpSpPr>
          <p:grpSpPr>
            <a:xfrm>
              <a:off x="5893995" y="1464670"/>
              <a:ext cx="3539582" cy="2852211"/>
              <a:chOff x="2823538" y="2323833"/>
              <a:chExt cx="1501987" cy="1210307"/>
            </a:xfrm>
          </p:grpSpPr>
          <p:grpSp>
            <p:nvGrpSpPr>
              <p:cNvPr id="1082" name="Google Shape;1082;p43"/>
              <p:cNvGrpSpPr/>
              <p:nvPr/>
            </p:nvGrpSpPr>
            <p:grpSpPr>
              <a:xfrm>
                <a:off x="3030874" y="3205941"/>
                <a:ext cx="1190857" cy="328200"/>
                <a:chOff x="2909174" y="3294041"/>
                <a:chExt cx="1190857" cy="328200"/>
              </a:xfrm>
            </p:grpSpPr>
            <p:sp>
              <p:nvSpPr>
                <p:cNvPr id="1083" name="Google Shape;1083;p43"/>
                <p:cNvSpPr/>
                <p:nvPr/>
              </p:nvSpPr>
              <p:spPr>
                <a:xfrm>
                  <a:off x="2909174" y="3294041"/>
                  <a:ext cx="1190857" cy="29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96" h="885" extrusionOk="0">
                      <a:moveTo>
                        <a:pt x="1" y="0"/>
                      </a:moveTo>
                      <a:lnTo>
                        <a:pt x="1" y="885"/>
                      </a:lnTo>
                      <a:lnTo>
                        <a:pt x="35195" y="885"/>
                      </a:lnTo>
                      <a:lnTo>
                        <a:pt x="3519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4" name="Google Shape;1084;p43"/>
                <p:cNvSpPr/>
                <p:nvPr/>
              </p:nvSpPr>
              <p:spPr>
                <a:xfrm>
                  <a:off x="2909174" y="3379747"/>
                  <a:ext cx="1190857" cy="29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96" h="885" extrusionOk="0">
                      <a:moveTo>
                        <a:pt x="1" y="0"/>
                      </a:moveTo>
                      <a:lnTo>
                        <a:pt x="1" y="884"/>
                      </a:lnTo>
                      <a:lnTo>
                        <a:pt x="35195" y="884"/>
                      </a:lnTo>
                      <a:lnTo>
                        <a:pt x="3519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43"/>
                <p:cNvSpPr/>
                <p:nvPr/>
              </p:nvSpPr>
              <p:spPr>
                <a:xfrm>
                  <a:off x="2976913" y="3304090"/>
                  <a:ext cx="18000" cy="318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9403" extrusionOk="0">
                      <a:moveTo>
                        <a:pt x="1" y="1"/>
                      </a:moveTo>
                      <a:lnTo>
                        <a:pt x="1" y="9402"/>
                      </a:lnTo>
                      <a:lnTo>
                        <a:pt x="531" y="9402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6" name="Google Shape;1086;p43"/>
                <p:cNvSpPr/>
                <p:nvPr/>
              </p:nvSpPr>
              <p:spPr>
                <a:xfrm>
                  <a:off x="4013372" y="3304090"/>
                  <a:ext cx="16782" cy="318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" h="9403" extrusionOk="0">
                      <a:moveTo>
                        <a:pt x="1" y="1"/>
                      </a:moveTo>
                      <a:lnTo>
                        <a:pt x="1" y="9402"/>
                      </a:lnTo>
                      <a:lnTo>
                        <a:pt x="496" y="9402"/>
                      </a:lnTo>
                      <a:lnTo>
                        <a:pt x="49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87" name="Google Shape;1087;p43"/>
              <p:cNvGrpSpPr/>
              <p:nvPr/>
            </p:nvGrpSpPr>
            <p:grpSpPr>
              <a:xfrm>
                <a:off x="2823538" y="2688399"/>
                <a:ext cx="399059" cy="92676"/>
                <a:chOff x="2532175" y="2448349"/>
                <a:chExt cx="399059" cy="92676"/>
              </a:xfrm>
            </p:grpSpPr>
            <p:sp>
              <p:nvSpPr>
                <p:cNvPr id="1088" name="Google Shape;1088;p43"/>
                <p:cNvSpPr/>
                <p:nvPr/>
              </p:nvSpPr>
              <p:spPr>
                <a:xfrm>
                  <a:off x="2532175" y="2454338"/>
                  <a:ext cx="25884" cy="7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2123" extrusionOk="0">
                      <a:moveTo>
                        <a:pt x="680" y="0"/>
                      </a:moveTo>
                      <a:cubicBezTo>
                        <a:pt x="446" y="0"/>
                        <a:pt x="234" y="206"/>
                        <a:pt x="234" y="439"/>
                      </a:cubicBezTo>
                      <a:lnTo>
                        <a:pt x="234" y="708"/>
                      </a:lnTo>
                      <a:cubicBezTo>
                        <a:pt x="234" y="793"/>
                        <a:pt x="206" y="885"/>
                        <a:pt x="149" y="941"/>
                      </a:cubicBezTo>
                      <a:lnTo>
                        <a:pt x="29" y="1062"/>
                      </a:lnTo>
                      <a:cubicBezTo>
                        <a:pt x="0" y="1062"/>
                        <a:pt x="0" y="1118"/>
                        <a:pt x="29" y="1118"/>
                      </a:cubicBezTo>
                      <a:lnTo>
                        <a:pt x="92" y="1203"/>
                      </a:lnTo>
                      <a:cubicBezTo>
                        <a:pt x="177" y="1267"/>
                        <a:pt x="206" y="1352"/>
                        <a:pt x="206" y="1444"/>
                      </a:cubicBezTo>
                      <a:lnTo>
                        <a:pt x="206" y="1677"/>
                      </a:lnTo>
                      <a:cubicBezTo>
                        <a:pt x="206" y="1911"/>
                        <a:pt x="382" y="2123"/>
                        <a:pt x="651" y="2123"/>
                      </a:cubicBezTo>
                      <a:lnTo>
                        <a:pt x="708" y="2123"/>
                      </a:lnTo>
                      <a:cubicBezTo>
                        <a:pt x="736" y="2123"/>
                        <a:pt x="764" y="2087"/>
                        <a:pt x="764" y="2059"/>
                      </a:cubicBezTo>
                      <a:cubicBezTo>
                        <a:pt x="764" y="2003"/>
                        <a:pt x="736" y="2003"/>
                        <a:pt x="708" y="2003"/>
                      </a:cubicBezTo>
                      <a:lnTo>
                        <a:pt x="651" y="2003"/>
                      </a:lnTo>
                      <a:cubicBezTo>
                        <a:pt x="474" y="2003"/>
                        <a:pt x="326" y="1854"/>
                        <a:pt x="326" y="1677"/>
                      </a:cubicBezTo>
                      <a:lnTo>
                        <a:pt x="326" y="1444"/>
                      </a:lnTo>
                      <a:cubicBezTo>
                        <a:pt x="326" y="1323"/>
                        <a:pt x="269" y="1203"/>
                        <a:pt x="177" y="1118"/>
                      </a:cubicBezTo>
                      <a:lnTo>
                        <a:pt x="149" y="1090"/>
                      </a:lnTo>
                      <a:lnTo>
                        <a:pt x="234" y="1026"/>
                      </a:lnTo>
                      <a:cubicBezTo>
                        <a:pt x="298" y="941"/>
                        <a:pt x="354" y="821"/>
                        <a:pt x="354" y="708"/>
                      </a:cubicBezTo>
                      <a:lnTo>
                        <a:pt x="354" y="439"/>
                      </a:lnTo>
                      <a:cubicBezTo>
                        <a:pt x="354" y="262"/>
                        <a:pt x="503" y="114"/>
                        <a:pt x="680" y="114"/>
                      </a:cubicBezTo>
                      <a:cubicBezTo>
                        <a:pt x="708" y="114"/>
                        <a:pt x="736" y="85"/>
                        <a:pt x="736" y="57"/>
                      </a:cubicBezTo>
                      <a:cubicBezTo>
                        <a:pt x="736" y="29"/>
                        <a:pt x="708" y="0"/>
                        <a:pt x="6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43"/>
                <p:cNvSpPr/>
                <p:nvPr/>
              </p:nvSpPr>
              <p:spPr>
                <a:xfrm>
                  <a:off x="2642987" y="2454338"/>
                  <a:ext cx="25884" cy="7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2123" extrusionOk="0">
                      <a:moveTo>
                        <a:pt x="86" y="0"/>
                      </a:moveTo>
                      <a:cubicBezTo>
                        <a:pt x="57" y="0"/>
                        <a:pt x="29" y="29"/>
                        <a:pt x="29" y="57"/>
                      </a:cubicBezTo>
                      <a:cubicBezTo>
                        <a:pt x="29" y="85"/>
                        <a:pt x="57" y="114"/>
                        <a:pt x="86" y="114"/>
                      </a:cubicBezTo>
                      <a:cubicBezTo>
                        <a:pt x="263" y="114"/>
                        <a:pt x="411" y="262"/>
                        <a:pt x="411" y="439"/>
                      </a:cubicBezTo>
                      <a:lnTo>
                        <a:pt x="411" y="708"/>
                      </a:lnTo>
                      <a:cubicBezTo>
                        <a:pt x="411" y="821"/>
                        <a:pt x="468" y="941"/>
                        <a:pt x="531" y="1026"/>
                      </a:cubicBezTo>
                      <a:lnTo>
                        <a:pt x="616" y="1090"/>
                      </a:lnTo>
                      <a:lnTo>
                        <a:pt x="588" y="1118"/>
                      </a:lnTo>
                      <a:cubicBezTo>
                        <a:pt x="496" y="1203"/>
                        <a:pt x="439" y="1323"/>
                        <a:pt x="439" y="1444"/>
                      </a:cubicBezTo>
                      <a:lnTo>
                        <a:pt x="439" y="1677"/>
                      </a:lnTo>
                      <a:cubicBezTo>
                        <a:pt x="439" y="1854"/>
                        <a:pt x="291" y="2003"/>
                        <a:pt x="114" y="2003"/>
                      </a:cubicBezTo>
                      <a:lnTo>
                        <a:pt x="57" y="2003"/>
                      </a:lnTo>
                      <a:cubicBezTo>
                        <a:pt x="29" y="2003"/>
                        <a:pt x="1" y="2003"/>
                        <a:pt x="1" y="2059"/>
                      </a:cubicBezTo>
                      <a:cubicBezTo>
                        <a:pt x="1" y="2087"/>
                        <a:pt x="29" y="2123"/>
                        <a:pt x="57" y="2123"/>
                      </a:cubicBezTo>
                      <a:lnTo>
                        <a:pt x="114" y="2123"/>
                      </a:lnTo>
                      <a:cubicBezTo>
                        <a:pt x="355" y="2123"/>
                        <a:pt x="560" y="1911"/>
                        <a:pt x="560" y="1677"/>
                      </a:cubicBezTo>
                      <a:lnTo>
                        <a:pt x="560" y="1444"/>
                      </a:lnTo>
                      <a:cubicBezTo>
                        <a:pt x="560" y="1352"/>
                        <a:pt x="588" y="1267"/>
                        <a:pt x="645" y="1203"/>
                      </a:cubicBezTo>
                      <a:lnTo>
                        <a:pt x="737" y="1118"/>
                      </a:lnTo>
                      <a:cubicBezTo>
                        <a:pt x="737" y="1118"/>
                        <a:pt x="765" y="1118"/>
                        <a:pt x="765" y="1090"/>
                      </a:cubicBezTo>
                      <a:cubicBezTo>
                        <a:pt x="765" y="1062"/>
                        <a:pt x="737" y="1062"/>
                        <a:pt x="737" y="1062"/>
                      </a:cubicBezTo>
                      <a:lnTo>
                        <a:pt x="616" y="941"/>
                      </a:lnTo>
                      <a:cubicBezTo>
                        <a:pt x="560" y="885"/>
                        <a:pt x="531" y="793"/>
                        <a:pt x="531" y="708"/>
                      </a:cubicBezTo>
                      <a:lnTo>
                        <a:pt x="531" y="439"/>
                      </a:lnTo>
                      <a:cubicBezTo>
                        <a:pt x="531" y="206"/>
                        <a:pt x="319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0" name="Google Shape;1090;p43"/>
                <p:cNvSpPr/>
                <p:nvPr/>
              </p:nvSpPr>
              <p:spPr>
                <a:xfrm>
                  <a:off x="2567127" y="2523025"/>
                  <a:ext cx="10083" cy="1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532" extrusionOk="0">
                      <a:moveTo>
                        <a:pt x="234" y="1"/>
                      </a:moveTo>
                      <a:cubicBezTo>
                        <a:pt x="205" y="1"/>
                        <a:pt x="177" y="1"/>
                        <a:pt x="149" y="29"/>
                      </a:cubicBezTo>
                      <a:lnTo>
                        <a:pt x="0" y="447"/>
                      </a:lnTo>
                      <a:cubicBezTo>
                        <a:pt x="0" y="475"/>
                        <a:pt x="0" y="531"/>
                        <a:pt x="29" y="531"/>
                      </a:cubicBezTo>
                      <a:lnTo>
                        <a:pt x="57" y="531"/>
                      </a:lnTo>
                      <a:cubicBezTo>
                        <a:pt x="85" y="531"/>
                        <a:pt x="85" y="531"/>
                        <a:pt x="121" y="503"/>
                      </a:cubicBezTo>
                      <a:lnTo>
                        <a:pt x="262" y="93"/>
                      </a:lnTo>
                      <a:cubicBezTo>
                        <a:pt x="297" y="57"/>
                        <a:pt x="262" y="1"/>
                        <a:pt x="23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1" name="Google Shape;1091;p43"/>
                <p:cNvSpPr/>
                <p:nvPr/>
              </p:nvSpPr>
              <p:spPr>
                <a:xfrm>
                  <a:off x="2829457" y="2523025"/>
                  <a:ext cx="9846" cy="1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532" extrusionOk="0">
                      <a:moveTo>
                        <a:pt x="262" y="1"/>
                      </a:moveTo>
                      <a:cubicBezTo>
                        <a:pt x="234" y="1"/>
                        <a:pt x="206" y="1"/>
                        <a:pt x="178" y="29"/>
                      </a:cubicBezTo>
                      <a:lnTo>
                        <a:pt x="29" y="447"/>
                      </a:lnTo>
                      <a:cubicBezTo>
                        <a:pt x="1" y="475"/>
                        <a:pt x="29" y="531"/>
                        <a:pt x="57" y="531"/>
                      </a:cubicBezTo>
                      <a:lnTo>
                        <a:pt x="86" y="531"/>
                      </a:lnTo>
                      <a:cubicBezTo>
                        <a:pt x="86" y="531"/>
                        <a:pt x="114" y="531"/>
                        <a:pt x="149" y="503"/>
                      </a:cubicBezTo>
                      <a:lnTo>
                        <a:pt x="291" y="93"/>
                      </a:lnTo>
                      <a:cubicBezTo>
                        <a:pt x="291" y="57"/>
                        <a:pt x="291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2" name="Google Shape;1092;p43"/>
                <p:cNvSpPr/>
                <p:nvPr/>
              </p:nvSpPr>
              <p:spPr>
                <a:xfrm>
                  <a:off x="2887147" y="2523025"/>
                  <a:ext cx="10083" cy="1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532" extrusionOk="0">
                      <a:moveTo>
                        <a:pt x="269" y="1"/>
                      </a:moveTo>
                      <a:cubicBezTo>
                        <a:pt x="241" y="1"/>
                        <a:pt x="213" y="1"/>
                        <a:pt x="178" y="29"/>
                      </a:cubicBezTo>
                      <a:lnTo>
                        <a:pt x="36" y="447"/>
                      </a:lnTo>
                      <a:cubicBezTo>
                        <a:pt x="1" y="475"/>
                        <a:pt x="36" y="531"/>
                        <a:pt x="64" y="531"/>
                      </a:cubicBezTo>
                      <a:lnTo>
                        <a:pt x="93" y="531"/>
                      </a:lnTo>
                      <a:cubicBezTo>
                        <a:pt x="93" y="531"/>
                        <a:pt x="121" y="531"/>
                        <a:pt x="121" y="503"/>
                      </a:cubicBezTo>
                      <a:lnTo>
                        <a:pt x="298" y="93"/>
                      </a:lnTo>
                      <a:cubicBezTo>
                        <a:pt x="298" y="57"/>
                        <a:pt x="298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3" name="Google Shape;1093;p43"/>
                <p:cNvSpPr/>
                <p:nvPr/>
              </p:nvSpPr>
              <p:spPr>
                <a:xfrm>
                  <a:off x="2897196" y="2523025"/>
                  <a:ext cx="10083" cy="1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532" extrusionOk="0">
                      <a:moveTo>
                        <a:pt x="270" y="1"/>
                      </a:moveTo>
                      <a:cubicBezTo>
                        <a:pt x="234" y="1"/>
                        <a:pt x="178" y="1"/>
                        <a:pt x="178" y="29"/>
                      </a:cubicBezTo>
                      <a:lnTo>
                        <a:pt x="29" y="447"/>
                      </a:lnTo>
                      <a:cubicBezTo>
                        <a:pt x="1" y="475"/>
                        <a:pt x="29" y="531"/>
                        <a:pt x="57" y="531"/>
                      </a:cubicBezTo>
                      <a:cubicBezTo>
                        <a:pt x="93" y="531"/>
                        <a:pt x="121" y="531"/>
                        <a:pt x="121" y="503"/>
                      </a:cubicBezTo>
                      <a:lnTo>
                        <a:pt x="298" y="93"/>
                      </a:lnTo>
                      <a:cubicBezTo>
                        <a:pt x="298" y="57"/>
                        <a:pt x="298" y="1"/>
                        <a:pt x="27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4" name="Google Shape;1094;p43"/>
                <p:cNvSpPr/>
                <p:nvPr/>
              </p:nvSpPr>
              <p:spPr>
                <a:xfrm>
                  <a:off x="2591049" y="2470139"/>
                  <a:ext cx="3786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1126" extrusionOk="0">
                      <a:moveTo>
                        <a:pt x="1" y="0"/>
                      </a:moveTo>
                      <a:lnTo>
                        <a:pt x="1" y="1125"/>
                      </a:lnTo>
                      <a:lnTo>
                        <a:pt x="1118" y="1125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43"/>
                <p:cNvSpPr/>
                <p:nvPr/>
              </p:nvSpPr>
              <p:spPr>
                <a:xfrm>
                  <a:off x="2693741" y="2448349"/>
                  <a:ext cx="17019" cy="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590" extrusionOk="0">
                      <a:moveTo>
                        <a:pt x="475" y="1"/>
                      </a:moveTo>
                      <a:cubicBezTo>
                        <a:pt x="446" y="1"/>
                        <a:pt x="411" y="1"/>
                        <a:pt x="383" y="29"/>
                      </a:cubicBezTo>
                      <a:cubicBezTo>
                        <a:pt x="1" y="793"/>
                        <a:pt x="1" y="1769"/>
                        <a:pt x="383" y="2562"/>
                      </a:cubicBezTo>
                      <a:cubicBezTo>
                        <a:pt x="383" y="2590"/>
                        <a:pt x="411" y="2590"/>
                        <a:pt x="446" y="2590"/>
                      </a:cubicBezTo>
                      <a:lnTo>
                        <a:pt x="475" y="2590"/>
                      </a:lnTo>
                      <a:cubicBezTo>
                        <a:pt x="503" y="2562"/>
                        <a:pt x="503" y="2533"/>
                        <a:pt x="503" y="2505"/>
                      </a:cubicBezTo>
                      <a:cubicBezTo>
                        <a:pt x="121" y="1769"/>
                        <a:pt x="121" y="821"/>
                        <a:pt x="503" y="86"/>
                      </a:cubicBezTo>
                      <a:cubicBezTo>
                        <a:pt x="503" y="57"/>
                        <a:pt x="503" y="29"/>
                        <a:pt x="4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43"/>
                <p:cNvSpPr/>
                <p:nvPr/>
              </p:nvSpPr>
              <p:spPr>
                <a:xfrm>
                  <a:off x="2913234" y="2448349"/>
                  <a:ext cx="18000" cy="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2590" extrusionOk="0">
                      <a:moveTo>
                        <a:pt x="29" y="1"/>
                      </a:moveTo>
                      <a:cubicBezTo>
                        <a:pt x="1" y="29"/>
                        <a:pt x="1" y="57"/>
                        <a:pt x="29" y="86"/>
                      </a:cubicBezTo>
                      <a:cubicBezTo>
                        <a:pt x="411" y="821"/>
                        <a:pt x="411" y="1769"/>
                        <a:pt x="29" y="2505"/>
                      </a:cubicBezTo>
                      <a:cubicBezTo>
                        <a:pt x="29" y="2533"/>
                        <a:pt x="29" y="2562"/>
                        <a:pt x="57" y="2590"/>
                      </a:cubicBezTo>
                      <a:lnTo>
                        <a:pt x="86" y="2590"/>
                      </a:lnTo>
                      <a:cubicBezTo>
                        <a:pt x="114" y="2590"/>
                        <a:pt x="114" y="2590"/>
                        <a:pt x="149" y="2562"/>
                      </a:cubicBezTo>
                      <a:cubicBezTo>
                        <a:pt x="531" y="1769"/>
                        <a:pt x="531" y="793"/>
                        <a:pt x="114" y="29"/>
                      </a:cubicBezTo>
                      <a:cubicBezTo>
                        <a:pt x="114" y="1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7" name="Google Shape;1097;p43"/>
                <p:cNvSpPr/>
                <p:nvPr/>
              </p:nvSpPr>
              <p:spPr>
                <a:xfrm>
                  <a:off x="2777519" y="2480188"/>
                  <a:ext cx="51023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708" extrusionOk="0">
                      <a:moveTo>
                        <a:pt x="1" y="1"/>
                      </a:moveTo>
                      <a:lnTo>
                        <a:pt x="1" y="708"/>
                      </a:lnTo>
                      <a:lnTo>
                        <a:pt x="1507" y="708"/>
                      </a:lnTo>
                      <a:lnTo>
                        <a:pt x="150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8" name="Google Shape;1098;p43"/>
                <p:cNvSpPr/>
                <p:nvPr/>
              </p:nvSpPr>
              <p:spPr>
                <a:xfrm>
                  <a:off x="2850300" y="2480188"/>
                  <a:ext cx="34985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708" extrusionOk="0">
                      <a:moveTo>
                        <a:pt x="0" y="1"/>
                      </a:moveTo>
                      <a:lnTo>
                        <a:pt x="0" y="708"/>
                      </a:lnTo>
                      <a:lnTo>
                        <a:pt x="1033" y="70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9" name="Google Shape;1099;p43"/>
                <p:cNvSpPr/>
                <p:nvPr/>
              </p:nvSpPr>
              <p:spPr>
                <a:xfrm>
                  <a:off x="2880210" y="2479241"/>
                  <a:ext cx="34985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114" extrusionOk="0">
                      <a:moveTo>
                        <a:pt x="64" y="0"/>
                      </a:moveTo>
                      <a:cubicBezTo>
                        <a:pt x="29" y="0"/>
                        <a:pt x="1" y="29"/>
                        <a:pt x="1" y="57"/>
                      </a:cubicBezTo>
                      <a:cubicBezTo>
                        <a:pt x="1" y="85"/>
                        <a:pt x="29" y="113"/>
                        <a:pt x="64" y="113"/>
                      </a:cubicBezTo>
                      <a:lnTo>
                        <a:pt x="977" y="113"/>
                      </a:lnTo>
                      <a:cubicBezTo>
                        <a:pt x="1033" y="113"/>
                        <a:pt x="1033" y="85"/>
                        <a:pt x="1033" y="57"/>
                      </a:cubicBezTo>
                      <a:cubicBezTo>
                        <a:pt x="1033" y="29"/>
                        <a:pt x="1033" y="0"/>
                        <a:pt x="9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0" name="Google Shape;1100;p43"/>
                <p:cNvSpPr/>
                <p:nvPr/>
              </p:nvSpPr>
              <p:spPr>
                <a:xfrm>
                  <a:off x="2894320" y="2490238"/>
                  <a:ext cx="2087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14" extrusionOk="0">
                      <a:moveTo>
                        <a:pt x="57" y="1"/>
                      </a:moveTo>
                      <a:cubicBezTo>
                        <a:pt x="29" y="1"/>
                        <a:pt x="1" y="29"/>
                        <a:pt x="1" y="57"/>
                      </a:cubicBezTo>
                      <a:cubicBezTo>
                        <a:pt x="1" y="114"/>
                        <a:pt x="29" y="114"/>
                        <a:pt x="57" y="114"/>
                      </a:cubicBezTo>
                      <a:lnTo>
                        <a:pt x="560" y="114"/>
                      </a:lnTo>
                      <a:cubicBezTo>
                        <a:pt x="616" y="114"/>
                        <a:pt x="616" y="114"/>
                        <a:pt x="616" y="57"/>
                      </a:cubicBezTo>
                      <a:cubicBezTo>
                        <a:pt x="616" y="29"/>
                        <a:pt x="616" y="1"/>
                        <a:pt x="5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1" name="Google Shape;1101;p43"/>
                <p:cNvSpPr/>
                <p:nvPr/>
              </p:nvSpPr>
              <p:spPr>
                <a:xfrm>
                  <a:off x="2752615" y="2459109"/>
                  <a:ext cx="4128" cy="74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2216" extrusionOk="0">
                      <a:moveTo>
                        <a:pt x="57" y="1"/>
                      </a:moveTo>
                      <a:cubicBezTo>
                        <a:pt x="29" y="1"/>
                        <a:pt x="1" y="36"/>
                        <a:pt x="1" y="65"/>
                      </a:cubicBezTo>
                      <a:lnTo>
                        <a:pt x="1" y="2159"/>
                      </a:lnTo>
                      <a:cubicBezTo>
                        <a:pt x="1" y="2187"/>
                        <a:pt x="29" y="2215"/>
                        <a:pt x="57" y="2215"/>
                      </a:cubicBezTo>
                      <a:cubicBezTo>
                        <a:pt x="86" y="2215"/>
                        <a:pt x="121" y="2187"/>
                        <a:pt x="121" y="2159"/>
                      </a:cubicBezTo>
                      <a:lnTo>
                        <a:pt x="121" y="65"/>
                      </a:lnTo>
                      <a:cubicBezTo>
                        <a:pt x="121" y="36"/>
                        <a:pt x="86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02" name="Google Shape;1102;p43"/>
              <p:cNvGrpSpPr/>
              <p:nvPr/>
            </p:nvGrpSpPr>
            <p:grpSpPr>
              <a:xfrm>
                <a:off x="3309241" y="2588583"/>
                <a:ext cx="800705" cy="591511"/>
                <a:chOff x="3187541" y="2348533"/>
                <a:chExt cx="800705" cy="591511"/>
              </a:xfrm>
            </p:grpSpPr>
            <p:sp>
              <p:nvSpPr>
                <p:cNvPr id="1103" name="Google Shape;1103;p43"/>
                <p:cNvSpPr/>
                <p:nvPr/>
              </p:nvSpPr>
              <p:spPr>
                <a:xfrm>
                  <a:off x="3546607" y="2660533"/>
                  <a:ext cx="83809" cy="279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7" h="8261" extrusionOk="0">
                      <a:moveTo>
                        <a:pt x="797" y="0"/>
                      </a:moveTo>
                      <a:cubicBezTo>
                        <a:pt x="634" y="0"/>
                        <a:pt x="465" y="114"/>
                        <a:pt x="439" y="273"/>
                      </a:cubicBezTo>
                      <a:cubicBezTo>
                        <a:pt x="234" y="1094"/>
                        <a:pt x="1" y="2127"/>
                        <a:pt x="354" y="3103"/>
                      </a:cubicBezTo>
                      <a:cubicBezTo>
                        <a:pt x="467" y="3422"/>
                        <a:pt x="673" y="3719"/>
                        <a:pt x="849" y="3987"/>
                      </a:cubicBezTo>
                      <a:cubicBezTo>
                        <a:pt x="970" y="4221"/>
                        <a:pt x="1090" y="4398"/>
                        <a:pt x="1203" y="4603"/>
                      </a:cubicBezTo>
                      <a:cubicBezTo>
                        <a:pt x="1677" y="5664"/>
                        <a:pt x="1352" y="6930"/>
                        <a:pt x="411" y="7638"/>
                      </a:cubicBezTo>
                      <a:cubicBezTo>
                        <a:pt x="262" y="7758"/>
                        <a:pt x="234" y="7963"/>
                        <a:pt x="354" y="8112"/>
                      </a:cubicBezTo>
                      <a:cubicBezTo>
                        <a:pt x="411" y="8232"/>
                        <a:pt x="531" y="8260"/>
                        <a:pt x="644" y="8260"/>
                      </a:cubicBezTo>
                      <a:cubicBezTo>
                        <a:pt x="708" y="8260"/>
                        <a:pt x="793" y="8260"/>
                        <a:pt x="849" y="8197"/>
                      </a:cubicBezTo>
                      <a:cubicBezTo>
                        <a:pt x="2059" y="7312"/>
                        <a:pt x="2477" y="5664"/>
                        <a:pt x="1826" y="4306"/>
                      </a:cubicBezTo>
                      <a:cubicBezTo>
                        <a:pt x="1705" y="4072"/>
                        <a:pt x="1592" y="3839"/>
                        <a:pt x="1444" y="3634"/>
                      </a:cubicBezTo>
                      <a:cubicBezTo>
                        <a:pt x="1267" y="3365"/>
                        <a:pt x="1118" y="3103"/>
                        <a:pt x="998" y="2834"/>
                      </a:cubicBezTo>
                      <a:cubicBezTo>
                        <a:pt x="736" y="2099"/>
                        <a:pt x="941" y="1186"/>
                        <a:pt x="1118" y="450"/>
                      </a:cubicBezTo>
                      <a:cubicBezTo>
                        <a:pt x="1175" y="238"/>
                        <a:pt x="1062" y="61"/>
                        <a:pt x="849" y="5"/>
                      </a:cubicBezTo>
                      <a:cubicBezTo>
                        <a:pt x="832" y="2"/>
                        <a:pt x="814" y="0"/>
                        <a:pt x="7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104;p43"/>
                <p:cNvSpPr/>
                <p:nvPr/>
              </p:nvSpPr>
              <p:spPr>
                <a:xfrm>
                  <a:off x="3454675" y="2918937"/>
                  <a:ext cx="251394" cy="20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0" h="596" extrusionOk="0">
                      <a:moveTo>
                        <a:pt x="270" y="1"/>
                      </a:moveTo>
                      <a:cubicBezTo>
                        <a:pt x="121" y="1"/>
                        <a:pt x="1" y="121"/>
                        <a:pt x="1" y="270"/>
                      </a:cubicBezTo>
                      <a:lnTo>
                        <a:pt x="1" y="326"/>
                      </a:lnTo>
                      <a:cubicBezTo>
                        <a:pt x="1" y="475"/>
                        <a:pt x="121" y="595"/>
                        <a:pt x="270" y="595"/>
                      </a:cubicBezTo>
                      <a:lnTo>
                        <a:pt x="7167" y="595"/>
                      </a:lnTo>
                      <a:cubicBezTo>
                        <a:pt x="7316" y="595"/>
                        <a:pt x="7429" y="475"/>
                        <a:pt x="7429" y="326"/>
                      </a:cubicBezTo>
                      <a:lnTo>
                        <a:pt x="7429" y="270"/>
                      </a:lnTo>
                      <a:cubicBezTo>
                        <a:pt x="7429" y="121"/>
                        <a:pt x="7316" y="1"/>
                        <a:pt x="71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43"/>
                <p:cNvSpPr/>
                <p:nvPr/>
              </p:nvSpPr>
              <p:spPr>
                <a:xfrm>
                  <a:off x="3187541" y="2348533"/>
                  <a:ext cx="800705" cy="480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65" h="14206" extrusionOk="0">
                      <a:moveTo>
                        <a:pt x="468" y="1"/>
                      </a:moveTo>
                      <a:cubicBezTo>
                        <a:pt x="234" y="1"/>
                        <a:pt x="1" y="206"/>
                        <a:pt x="1" y="475"/>
                      </a:cubicBezTo>
                      <a:lnTo>
                        <a:pt x="1" y="13739"/>
                      </a:lnTo>
                      <a:cubicBezTo>
                        <a:pt x="1" y="14001"/>
                        <a:pt x="234" y="14206"/>
                        <a:pt x="468" y="14206"/>
                      </a:cubicBezTo>
                      <a:lnTo>
                        <a:pt x="23198" y="14206"/>
                      </a:lnTo>
                      <a:cubicBezTo>
                        <a:pt x="23431" y="14206"/>
                        <a:pt x="23665" y="14001"/>
                        <a:pt x="23665" y="13739"/>
                      </a:cubicBezTo>
                      <a:lnTo>
                        <a:pt x="23665" y="475"/>
                      </a:lnTo>
                      <a:cubicBezTo>
                        <a:pt x="23665" y="206"/>
                        <a:pt x="23431" y="1"/>
                        <a:pt x="2319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6" name="Google Shape;1106;p43"/>
                <p:cNvSpPr/>
                <p:nvPr/>
              </p:nvSpPr>
              <p:spPr>
                <a:xfrm>
                  <a:off x="3191399" y="2386362"/>
                  <a:ext cx="793025" cy="405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8" h="11999" extrusionOk="0">
                      <a:moveTo>
                        <a:pt x="0" y="0"/>
                      </a:moveTo>
                      <a:lnTo>
                        <a:pt x="0" y="11999"/>
                      </a:lnTo>
                      <a:lnTo>
                        <a:pt x="23438" y="11999"/>
                      </a:lnTo>
                      <a:lnTo>
                        <a:pt x="2343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7" name="Google Shape;1107;p43"/>
                <p:cNvSpPr/>
                <p:nvPr/>
              </p:nvSpPr>
              <p:spPr>
                <a:xfrm>
                  <a:off x="3264146" y="2426322"/>
                  <a:ext cx="87903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" h="383" extrusionOk="0">
                      <a:moveTo>
                        <a:pt x="1" y="1"/>
                      </a:moveTo>
                      <a:lnTo>
                        <a:pt x="1" y="383"/>
                      </a:lnTo>
                      <a:lnTo>
                        <a:pt x="2597" y="383"/>
                      </a:lnTo>
                      <a:lnTo>
                        <a:pt x="259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8" name="Google Shape;1108;p43"/>
                <p:cNvSpPr/>
                <p:nvPr/>
              </p:nvSpPr>
              <p:spPr>
                <a:xfrm>
                  <a:off x="3368055" y="2426322"/>
                  <a:ext cx="147453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8" h="383" extrusionOk="0">
                      <a:moveTo>
                        <a:pt x="0" y="1"/>
                      </a:moveTo>
                      <a:lnTo>
                        <a:pt x="0" y="383"/>
                      </a:lnTo>
                      <a:lnTo>
                        <a:pt x="4358" y="383"/>
                      </a:lnTo>
                      <a:lnTo>
                        <a:pt x="435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9" name="Google Shape;1109;p43"/>
                <p:cNvSpPr/>
                <p:nvPr/>
              </p:nvSpPr>
              <p:spPr>
                <a:xfrm>
                  <a:off x="3532498" y="2426322"/>
                  <a:ext cx="172592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1" h="383" extrusionOk="0">
                      <a:moveTo>
                        <a:pt x="0" y="1"/>
                      </a:moveTo>
                      <a:lnTo>
                        <a:pt x="0" y="383"/>
                      </a:lnTo>
                      <a:lnTo>
                        <a:pt x="5101" y="383"/>
                      </a:lnTo>
                      <a:lnTo>
                        <a:pt x="510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43"/>
                <p:cNvSpPr/>
                <p:nvPr/>
              </p:nvSpPr>
              <p:spPr>
                <a:xfrm>
                  <a:off x="3723027" y="2426322"/>
                  <a:ext cx="65843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" h="383" extrusionOk="0">
                      <a:moveTo>
                        <a:pt x="0" y="1"/>
                      </a:moveTo>
                      <a:lnTo>
                        <a:pt x="0" y="383"/>
                      </a:lnTo>
                      <a:lnTo>
                        <a:pt x="1946" y="383"/>
                      </a:lnTo>
                      <a:lnTo>
                        <a:pt x="194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43"/>
                <p:cNvSpPr/>
                <p:nvPr/>
              </p:nvSpPr>
              <p:spPr>
                <a:xfrm>
                  <a:off x="3503534" y="2458161"/>
                  <a:ext cx="20132" cy="1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" h="355" extrusionOk="0">
                      <a:moveTo>
                        <a:pt x="0" y="1"/>
                      </a:moveTo>
                      <a:lnTo>
                        <a:pt x="0" y="354"/>
                      </a:lnTo>
                      <a:lnTo>
                        <a:pt x="594" y="354"/>
                      </a:lnTo>
                      <a:lnTo>
                        <a:pt x="59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2" name="Google Shape;1112;p43"/>
                <p:cNvSpPr/>
                <p:nvPr/>
              </p:nvSpPr>
              <p:spPr>
                <a:xfrm>
                  <a:off x="3563356" y="2458161"/>
                  <a:ext cx="9135" cy="1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355" extrusionOk="0">
                      <a:moveTo>
                        <a:pt x="1" y="1"/>
                      </a:moveTo>
                      <a:lnTo>
                        <a:pt x="1" y="354"/>
                      </a:lnTo>
                      <a:lnTo>
                        <a:pt x="270" y="354"/>
                      </a:lnTo>
                      <a:lnTo>
                        <a:pt x="27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3" name="Google Shape;1113;p43"/>
                <p:cNvSpPr/>
                <p:nvPr/>
              </p:nvSpPr>
              <p:spPr>
                <a:xfrm>
                  <a:off x="3581323" y="2458161"/>
                  <a:ext cx="157773" cy="1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3" h="355" extrusionOk="0">
                      <a:moveTo>
                        <a:pt x="0" y="1"/>
                      </a:moveTo>
                      <a:lnTo>
                        <a:pt x="0" y="354"/>
                      </a:lnTo>
                      <a:lnTo>
                        <a:pt x="4662" y="354"/>
                      </a:lnTo>
                      <a:lnTo>
                        <a:pt x="466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4" name="Google Shape;1114;p43"/>
                <p:cNvSpPr/>
                <p:nvPr/>
              </p:nvSpPr>
              <p:spPr>
                <a:xfrm>
                  <a:off x="3758927" y="2458161"/>
                  <a:ext cx="45982" cy="1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" h="355" extrusionOk="0">
                      <a:moveTo>
                        <a:pt x="0" y="1"/>
                      </a:moveTo>
                      <a:lnTo>
                        <a:pt x="0" y="354"/>
                      </a:lnTo>
                      <a:lnTo>
                        <a:pt x="1359" y="354"/>
                      </a:lnTo>
                      <a:lnTo>
                        <a:pt x="135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5" name="Google Shape;1115;p43"/>
                <p:cNvSpPr/>
                <p:nvPr/>
              </p:nvSpPr>
              <p:spPr>
                <a:xfrm>
                  <a:off x="3532498" y="2458161"/>
                  <a:ext cx="18914" cy="1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" h="355" extrusionOk="0">
                      <a:moveTo>
                        <a:pt x="0" y="1"/>
                      </a:moveTo>
                      <a:lnTo>
                        <a:pt x="0" y="354"/>
                      </a:lnTo>
                      <a:lnTo>
                        <a:pt x="559" y="354"/>
                      </a:lnTo>
                      <a:lnTo>
                        <a:pt x="55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6" name="Google Shape;1116;p43"/>
                <p:cNvSpPr/>
                <p:nvPr/>
              </p:nvSpPr>
              <p:spPr>
                <a:xfrm>
                  <a:off x="3412786" y="2458161"/>
                  <a:ext cx="83809" cy="1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7" h="355" extrusionOk="0">
                      <a:moveTo>
                        <a:pt x="1" y="1"/>
                      </a:moveTo>
                      <a:lnTo>
                        <a:pt x="1" y="354"/>
                      </a:lnTo>
                      <a:lnTo>
                        <a:pt x="2477" y="354"/>
                      </a:lnTo>
                      <a:lnTo>
                        <a:pt x="24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7" name="Google Shape;1117;p43"/>
                <p:cNvSpPr/>
                <p:nvPr/>
              </p:nvSpPr>
              <p:spPr>
                <a:xfrm>
                  <a:off x="3292162" y="2458161"/>
                  <a:ext cx="110843" cy="1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355" extrusionOk="0">
                      <a:moveTo>
                        <a:pt x="0" y="1"/>
                      </a:moveTo>
                      <a:lnTo>
                        <a:pt x="0" y="354"/>
                      </a:lnTo>
                      <a:lnTo>
                        <a:pt x="3276" y="354"/>
                      </a:lnTo>
                      <a:lnTo>
                        <a:pt x="3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8" name="Google Shape;1118;p43"/>
                <p:cNvSpPr/>
                <p:nvPr/>
              </p:nvSpPr>
              <p:spPr>
                <a:xfrm>
                  <a:off x="3264146" y="2458161"/>
                  <a:ext cx="19184" cy="1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355" extrusionOk="0">
                      <a:moveTo>
                        <a:pt x="1" y="1"/>
                      </a:moveTo>
                      <a:lnTo>
                        <a:pt x="1" y="354"/>
                      </a:lnTo>
                      <a:lnTo>
                        <a:pt x="567" y="354"/>
                      </a:lnTo>
                      <a:lnTo>
                        <a:pt x="56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43"/>
                <p:cNvSpPr/>
                <p:nvPr/>
              </p:nvSpPr>
              <p:spPr>
                <a:xfrm>
                  <a:off x="3264146" y="2489053"/>
                  <a:ext cx="16072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90" extrusionOk="0">
                      <a:moveTo>
                        <a:pt x="1" y="0"/>
                      </a:moveTo>
                      <a:lnTo>
                        <a:pt x="1" y="389"/>
                      </a:lnTo>
                      <a:lnTo>
                        <a:pt x="475" y="389"/>
                      </a:lnTo>
                      <a:lnTo>
                        <a:pt x="47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43"/>
                <p:cNvSpPr/>
                <p:nvPr/>
              </p:nvSpPr>
              <p:spPr>
                <a:xfrm>
                  <a:off x="3295275" y="2489053"/>
                  <a:ext cx="158483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4" h="390" extrusionOk="0">
                      <a:moveTo>
                        <a:pt x="0" y="0"/>
                      </a:moveTo>
                      <a:lnTo>
                        <a:pt x="0" y="389"/>
                      </a:lnTo>
                      <a:lnTo>
                        <a:pt x="4684" y="389"/>
                      </a:lnTo>
                      <a:lnTo>
                        <a:pt x="468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1" name="Google Shape;1121;p43"/>
                <p:cNvSpPr/>
                <p:nvPr/>
              </p:nvSpPr>
              <p:spPr>
                <a:xfrm>
                  <a:off x="3470713" y="2489053"/>
                  <a:ext cx="251394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0" h="390" extrusionOk="0">
                      <a:moveTo>
                        <a:pt x="1" y="0"/>
                      </a:moveTo>
                      <a:lnTo>
                        <a:pt x="1" y="389"/>
                      </a:lnTo>
                      <a:lnTo>
                        <a:pt x="7429" y="389"/>
                      </a:lnTo>
                      <a:lnTo>
                        <a:pt x="742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2" name="Google Shape;1122;p43"/>
                <p:cNvSpPr/>
                <p:nvPr/>
              </p:nvSpPr>
              <p:spPr>
                <a:xfrm>
                  <a:off x="3730911" y="2489053"/>
                  <a:ext cx="73997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7" h="390" extrusionOk="0">
                      <a:moveTo>
                        <a:pt x="1" y="0"/>
                      </a:moveTo>
                      <a:lnTo>
                        <a:pt x="1" y="389"/>
                      </a:lnTo>
                      <a:lnTo>
                        <a:pt x="2187" y="389"/>
                      </a:lnTo>
                      <a:lnTo>
                        <a:pt x="218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3" name="Google Shape;1123;p43"/>
                <p:cNvSpPr/>
                <p:nvPr/>
              </p:nvSpPr>
              <p:spPr>
                <a:xfrm>
                  <a:off x="3594485" y="2521130"/>
                  <a:ext cx="192487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9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5688" y="382"/>
                      </a:lnTo>
                      <a:lnTo>
                        <a:pt x="568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4" name="Google Shape;1124;p43"/>
                <p:cNvSpPr/>
                <p:nvPr/>
              </p:nvSpPr>
              <p:spPr>
                <a:xfrm>
                  <a:off x="3264146" y="2521130"/>
                  <a:ext cx="31162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383" extrusionOk="0">
                      <a:moveTo>
                        <a:pt x="1" y="0"/>
                      </a:moveTo>
                      <a:lnTo>
                        <a:pt x="1" y="382"/>
                      </a:lnTo>
                      <a:lnTo>
                        <a:pt x="920" y="382"/>
                      </a:lnTo>
                      <a:lnTo>
                        <a:pt x="92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43"/>
                <p:cNvSpPr/>
                <p:nvPr/>
              </p:nvSpPr>
              <p:spPr>
                <a:xfrm>
                  <a:off x="3308200" y="2521130"/>
                  <a:ext cx="150600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1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4450" y="382"/>
                      </a:lnTo>
                      <a:lnTo>
                        <a:pt x="445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43"/>
                <p:cNvSpPr/>
                <p:nvPr/>
              </p:nvSpPr>
              <p:spPr>
                <a:xfrm>
                  <a:off x="3468819" y="2521130"/>
                  <a:ext cx="98629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5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2915" y="382"/>
                      </a:lnTo>
                      <a:lnTo>
                        <a:pt x="291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43"/>
                <p:cNvSpPr/>
                <p:nvPr/>
              </p:nvSpPr>
              <p:spPr>
                <a:xfrm>
                  <a:off x="3368055" y="2552969"/>
                  <a:ext cx="29944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884" y="382"/>
                      </a:lnTo>
                      <a:lnTo>
                        <a:pt x="88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43"/>
                <p:cNvSpPr/>
                <p:nvPr/>
              </p:nvSpPr>
              <p:spPr>
                <a:xfrm>
                  <a:off x="3264146" y="2552969"/>
                  <a:ext cx="91016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0" h="383" extrusionOk="0">
                      <a:moveTo>
                        <a:pt x="1" y="0"/>
                      </a:moveTo>
                      <a:lnTo>
                        <a:pt x="1" y="382"/>
                      </a:lnTo>
                      <a:lnTo>
                        <a:pt x="2689" y="382"/>
                      </a:lnTo>
                      <a:lnTo>
                        <a:pt x="268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43"/>
                <p:cNvSpPr/>
                <p:nvPr/>
              </p:nvSpPr>
              <p:spPr>
                <a:xfrm>
                  <a:off x="3407779" y="2552969"/>
                  <a:ext cx="28049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9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828" y="382"/>
                      </a:lnTo>
                      <a:lnTo>
                        <a:pt x="82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43"/>
                <p:cNvSpPr/>
                <p:nvPr/>
              </p:nvSpPr>
              <p:spPr>
                <a:xfrm>
                  <a:off x="3445844" y="2552969"/>
                  <a:ext cx="122584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3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3622" y="382"/>
                      </a:lnTo>
                      <a:lnTo>
                        <a:pt x="362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43"/>
                <p:cNvSpPr/>
                <p:nvPr/>
              </p:nvSpPr>
              <p:spPr>
                <a:xfrm>
                  <a:off x="3585383" y="2552969"/>
                  <a:ext cx="55794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9" h="383" extrusionOk="0">
                      <a:moveTo>
                        <a:pt x="1" y="0"/>
                      </a:moveTo>
                      <a:lnTo>
                        <a:pt x="1" y="382"/>
                      </a:lnTo>
                      <a:lnTo>
                        <a:pt x="1649" y="382"/>
                      </a:lnTo>
                      <a:lnTo>
                        <a:pt x="164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43"/>
                <p:cNvSpPr/>
                <p:nvPr/>
              </p:nvSpPr>
              <p:spPr>
                <a:xfrm>
                  <a:off x="3664153" y="2552969"/>
                  <a:ext cx="56978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4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1684" y="382"/>
                      </a:lnTo>
                      <a:lnTo>
                        <a:pt x="168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43"/>
                <p:cNvSpPr/>
                <p:nvPr/>
              </p:nvSpPr>
              <p:spPr>
                <a:xfrm>
                  <a:off x="3748878" y="2552969"/>
                  <a:ext cx="38098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1125" y="382"/>
                      </a:lnTo>
                      <a:lnTo>
                        <a:pt x="1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43"/>
                <p:cNvSpPr/>
                <p:nvPr/>
              </p:nvSpPr>
              <p:spPr>
                <a:xfrm>
                  <a:off x="3623211" y="2584809"/>
                  <a:ext cx="61072" cy="1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" h="354" extrusionOk="0">
                      <a:moveTo>
                        <a:pt x="0" y="0"/>
                      </a:moveTo>
                      <a:lnTo>
                        <a:pt x="0" y="354"/>
                      </a:lnTo>
                      <a:lnTo>
                        <a:pt x="1804" y="354"/>
                      </a:lnTo>
                      <a:lnTo>
                        <a:pt x="180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43"/>
                <p:cNvSpPr/>
                <p:nvPr/>
              </p:nvSpPr>
              <p:spPr>
                <a:xfrm>
                  <a:off x="3264146" y="2584809"/>
                  <a:ext cx="33091" cy="1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354" extrusionOk="0">
                      <a:moveTo>
                        <a:pt x="1" y="0"/>
                      </a:moveTo>
                      <a:lnTo>
                        <a:pt x="1" y="354"/>
                      </a:lnTo>
                      <a:lnTo>
                        <a:pt x="977" y="354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43"/>
                <p:cNvSpPr/>
                <p:nvPr/>
              </p:nvSpPr>
              <p:spPr>
                <a:xfrm>
                  <a:off x="3320178" y="2584809"/>
                  <a:ext cx="154660" cy="1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1" h="354" extrusionOk="0">
                      <a:moveTo>
                        <a:pt x="0" y="0"/>
                      </a:moveTo>
                      <a:lnTo>
                        <a:pt x="0" y="354"/>
                      </a:lnTo>
                      <a:lnTo>
                        <a:pt x="4570" y="354"/>
                      </a:lnTo>
                      <a:lnTo>
                        <a:pt x="45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43"/>
                <p:cNvSpPr/>
                <p:nvPr/>
              </p:nvSpPr>
              <p:spPr>
                <a:xfrm>
                  <a:off x="3497545" y="2584809"/>
                  <a:ext cx="32109" cy="1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354" extrusionOk="0">
                      <a:moveTo>
                        <a:pt x="0" y="0"/>
                      </a:moveTo>
                      <a:lnTo>
                        <a:pt x="0" y="354"/>
                      </a:lnTo>
                      <a:lnTo>
                        <a:pt x="948" y="354"/>
                      </a:lnTo>
                      <a:lnTo>
                        <a:pt x="94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43"/>
                <p:cNvSpPr/>
                <p:nvPr/>
              </p:nvSpPr>
              <p:spPr>
                <a:xfrm>
                  <a:off x="3544442" y="2584809"/>
                  <a:ext cx="50076" cy="1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" h="354" extrusionOk="0">
                      <a:moveTo>
                        <a:pt x="1" y="0"/>
                      </a:moveTo>
                      <a:lnTo>
                        <a:pt x="1" y="354"/>
                      </a:lnTo>
                      <a:lnTo>
                        <a:pt x="1479" y="354"/>
                      </a:lnTo>
                      <a:lnTo>
                        <a:pt x="147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43"/>
                <p:cNvSpPr/>
                <p:nvPr/>
              </p:nvSpPr>
              <p:spPr>
                <a:xfrm>
                  <a:off x="3714162" y="2584809"/>
                  <a:ext cx="75689" cy="1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7" h="354" extrusionOk="0">
                      <a:moveTo>
                        <a:pt x="1" y="0"/>
                      </a:moveTo>
                      <a:lnTo>
                        <a:pt x="1" y="354"/>
                      </a:lnTo>
                      <a:lnTo>
                        <a:pt x="2236" y="354"/>
                      </a:lnTo>
                      <a:lnTo>
                        <a:pt x="223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43"/>
                <p:cNvSpPr/>
                <p:nvPr/>
              </p:nvSpPr>
              <p:spPr>
                <a:xfrm>
                  <a:off x="3264146" y="2612791"/>
                  <a:ext cx="87903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" h="383" extrusionOk="0">
                      <a:moveTo>
                        <a:pt x="1" y="1"/>
                      </a:moveTo>
                      <a:lnTo>
                        <a:pt x="1" y="383"/>
                      </a:lnTo>
                      <a:lnTo>
                        <a:pt x="2597" y="383"/>
                      </a:lnTo>
                      <a:lnTo>
                        <a:pt x="259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43"/>
                <p:cNvSpPr/>
                <p:nvPr/>
              </p:nvSpPr>
              <p:spPr>
                <a:xfrm>
                  <a:off x="3368055" y="2612791"/>
                  <a:ext cx="147453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8" h="383" extrusionOk="0">
                      <a:moveTo>
                        <a:pt x="0" y="1"/>
                      </a:moveTo>
                      <a:lnTo>
                        <a:pt x="0" y="383"/>
                      </a:lnTo>
                      <a:lnTo>
                        <a:pt x="4358" y="383"/>
                      </a:lnTo>
                      <a:lnTo>
                        <a:pt x="435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43"/>
                <p:cNvSpPr/>
                <p:nvPr/>
              </p:nvSpPr>
              <p:spPr>
                <a:xfrm>
                  <a:off x="3532498" y="2612791"/>
                  <a:ext cx="172592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1" h="383" extrusionOk="0">
                      <a:moveTo>
                        <a:pt x="0" y="1"/>
                      </a:moveTo>
                      <a:lnTo>
                        <a:pt x="0" y="383"/>
                      </a:lnTo>
                      <a:lnTo>
                        <a:pt x="5101" y="383"/>
                      </a:lnTo>
                      <a:lnTo>
                        <a:pt x="510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43"/>
                <p:cNvSpPr/>
                <p:nvPr/>
              </p:nvSpPr>
              <p:spPr>
                <a:xfrm>
                  <a:off x="3723027" y="2612791"/>
                  <a:ext cx="65843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" h="383" extrusionOk="0">
                      <a:moveTo>
                        <a:pt x="0" y="1"/>
                      </a:moveTo>
                      <a:lnTo>
                        <a:pt x="0" y="383"/>
                      </a:lnTo>
                      <a:lnTo>
                        <a:pt x="1946" y="383"/>
                      </a:lnTo>
                      <a:lnTo>
                        <a:pt x="194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43"/>
                <p:cNvSpPr/>
                <p:nvPr/>
              </p:nvSpPr>
              <p:spPr>
                <a:xfrm>
                  <a:off x="3503534" y="2644630"/>
                  <a:ext cx="20132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" h="390" extrusionOk="0">
                      <a:moveTo>
                        <a:pt x="0" y="1"/>
                      </a:moveTo>
                      <a:lnTo>
                        <a:pt x="0" y="390"/>
                      </a:lnTo>
                      <a:lnTo>
                        <a:pt x="594" y="390"/>
                      </a:lnTo>
                      <a:lnTo>
                        <a:pt x="59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43"/>
                <p:cNvSpPr/>
                <p:nvPr/>
              </p:nvSpPr>
              <p:spPr>
                <a:xfrm>
                  <a:off x="3563356" y="2644630"/>
                  <a:ext cx="9135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390" extrusionOk="0">
                      <a:moveTo>
                        <a:pt x="1" y="1"/>
                      </a:moveTo>
                      <a:lnTo>
                        <a:pt x="1" y="390"/>
                      </a:lnTo>
                      <a:lnTo>
                        <a:pt x="270" y="390"/>
                      </a:lnTo>
                      <a:lnTo>
                        <a:pt x="27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43"/>
                <p:cNvSpPr/>
                <p:nvPr/>
              </p:nvSpPr>
              <p:spPr>
                <a:xfrm>
                  <a:off x="3581323" y="2644630"/>
                  <a:ext cx="157773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3" h="390" extrusionOk="0">
                      <a:moveTo>
                        <a:pt x="0" y="1"/>
                      </a:moveTo>
                      <a:lnTo>
                        <a:pt x="0" y="390"/>
                      </a:lnTo>
                      <a:lnTo>
                        <a:pt x="4662" y="390"/>
                      </a:lnTo>
                      <a:lnTo>
                        <a:pt x="466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43"/>
                <p:cNvSpPr/>
                <p:nvPr/>
              </p:nvSpPr>
              <p:spPr>
                <a:xfrm>
                  <a:off x="3758927" y="2644630"/>
                  <a:ext cx="45982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" h="390" extrusionOk="0">
                      <a:moveTo>
                        <a:pt x="0" y="1"/>
                      </a:moveTo>
                      <a:lnTo>
                        <a:pt x="0" y="390"/>
                      </a:lnTo>
                      <a:lnTo>
                        <a:pt x="1359" y="390"/>
                      </a:lnTo>
                      <a:lnTo>
                        <a:pt x="135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43"/>
                <p:cNvSpPr/>
                <p:nvPr/>
              </p:nvSpPr>
              <p:spPr>
                <a:xfrm>
                  <a:off x="3532498" y="2644630"/>
                  <a:ext cx="18914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" h="390" extrusionOk="0">
                      <a:moveTo>
                        <a:pt x="0" y="1"/>
                      </a:moveTo>
                      <a:lnTo>
                        <a:pt x="0" y="390"/>
                      </a:lnTo>
                      <a:lnTo>
                        <a:pt x="559" y="390"/>
                      </a:lnTo>
                      <a:lnTo>
                        <a:pt x="55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43"/>
                <p:cNvSpPr/>
                <p:nvPr/>
              </p:nvSpPr>
              <p:spPr>
                <a:xfrm>
                  <a:off x="3412786" y="2644630"/>
                  <a:ext cx="8380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7" h="390" extrusionOk="0">
                      <a:moveTo>
                        <a:pt x="1" y="1"/>
                      </a:moveTo>
                      <a:lnTo>
                        <a:pt x="1" y="390"/>
                      </a:lnTo>
                      <a:lnTo>
                        <a:pt x="2477" y="390"/>
                      </a:lnTo>
                      <a:lnTo>
                        <a:pt x="24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43"/>
                <p:cNvSpPr/>
                <p:nvPr/>
              </p:nvSpPr>
              <p:spPr>
                <a:xfrm>
                  <a:off x="3292162" y="2644630"/>
                  <a:ext cx="110843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390" extrusionOk="0">
                      <a:moveTo>
                        <a:pt x="0" y="1"/>
                      </a:moveTo>
                      <a:lnTo>
                        <a:pt x="0" y="390"/>
                      </a:lnTo>
                      <a:lnTo>
                        <a:pt x="3276" y="390"/>
                      </a:lnTo>
                      <a:lnTo>
                        <a:pt x="3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43"/>
                <p:cNvSpPr/>
                <p:nvPr/>
              </p:nvSpPr>
              <p:spPr>
                <a:xfrm>
                  <a:off x="3264146" y="2644630"/>
                  <a:ext cx="19184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390" extrusionOk="0">
                      <a:moveTo>
                        <a:pt x="1" y="1"/>
                      </a:moveTo>
                      <a:lnTo>
                        <a:pt x="1" y="390"/>
                      </a:lnTo>
                      <a:lnTo>
                        <a:pt x="567" y="390"/>
                      </a:lnTo>
                      <a:lnTo>
                        <a:pt x="56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43"/>
                <p:cNvSpPr/>
                <p:nvPr/>
              </p:nvSpPr>
              <p:spPr>
                <a:xfrm>
                  <a:off x="3264146" y="2676707"/>
                  <a:ext cx="16072" cy="1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55" extrusionOk="0">
                      <a:moveTo>
                        <a:pt x="1" y="1"/>
                      </a:moveTo>
                      <a:lnTo>
                        <a:pt x="1" y="354"/>
                      </a:lnTo>
                      <a:lnTo>
                        <a:pt x="475" y="354"/>
                      </a:lnTo>
                      <a:lnTo>
                        <a:pt x="47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43"/>
                <p:cNvSpPr/>
                <p:nvPr/>
              </p:nvSpPr>
              <p:spPr>
                <a:xfrm>
                  <a:off x="3295275" y="2676707"/>
                  <a:ext cx="158483" cy="1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4" h="355" extrusionOk="0">
                      <a:moveTo>
                        <a:pt x="0" y="1"/>
                      </a:moveTo>
                      <a:lnTo>
                        <a:pt x="0" y="354"/>
                      </a:lnTo>
                      <a:lnTo>
                        <a:pt x="4684" y="354"/>
                      </a:lnTo>
                      <a:lnTo>
                        <a:pt x="468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43"/>
                <p:cNvSpPr/>
                <p:nvPr/>
              </p:nvSpPr>
              <p:spPr>
                <a:xfrm>
                  <a:off x="3470713" y="2676707"/>
                  <a:ext cx="251394" cy="1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0" h="355" extrusionOk="0">
                      <a:moveTo>
                        <a:pt x="1" y="1"/>
                      </a:moveTo>
                      <a:lnTo>
                        <a:pt x="1" y="354"/>
                      </a:lnTo>
                      <a:lnTo>
                        <a:pt x="7429" y="354"/>
                      </a:lnTo>
                      <a:lnTo>
                        <a:pt x="742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43"/>
                <p:cNvSpPr/>
                <p:nvPr/>
              </p:nvSpPr>
              <p:spPr>
                <a:xfrm>
                  <a:off x="3730911" y="2676707"/>
                  <a:ext cx="73997" cy="1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7" h="355" extrusionOk="0">
                      <a:moveTo>
                        <a:pt x="1" y="1"/>
                      </a:moveTo>
                      <a:lnTo>
                        <a:pt x="1" y="354"/>
                      </a:lnTo>
                      <a:lnTo>
                        <a:pt x="2187" y="354"/>
                      </a:lnTo>
                      <a:lnTo>
                        <a:pt x="218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43"/>
                <p:cNvSpPr/>
                <p:nvPr/>
              </p:nvSpPr>
              <p:spPr>
                <a:xfrm>
                  <a:off x="3594485" y="2707599"/>
                  <a:ext cx="192487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9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5688" y="382"/>
                      </a:lnTo>
                      <a:lnTo>
                        <a:pt x="568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43"/>
                <p:cNvSpPr/>
                <p:nvPr/>
              </p:nvSpPr>
              <p:spPr>
                <a:xfrm>
                  <a:off x="3264146" y="2707599"/>
                  <a:ext cx="31162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383" extrusionOk="0">
                      <a:moveTo>
                        <a:pt x="1" y="0"/>
                      </a:moveTo>
                      <a:lnTo>
                        <a:pt x="1" y="382"/>
                      </a:lnTo>
                      <a:lnTo>
                        <a:pt x="920" y="382"/>
                      </a:lnTo>
                      <a:lnTo>
                        <a:pt x="92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43"/>
                <p:cNvSpPr/>
                <p:nvPr/>
              </p:nvSpPr>
              <p:spPr>
                <a:xfrm>
                  <a:off x="3308200" y="2707599"/>
                  <a:ext cx="150600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1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4450" y="382"/>
                      </a:lnTo>
                      <a:lnTo>
                        <a:pt x="445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43"/>
                <p:cNvSpPr/>
                <p:nvPr/>
              </p:nvSpPr>
              <p:spPr>
                <a:xfrm>
                  <a:off x="3468819" y="2707599"/>
                  <a:ext cx="98629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5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2915" y="382"/>
                      </a:lnTo>
                      <a:lnTo>
                        <a:pt x="291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43"/>
                <p:cNvSpPr/>
                <p:nvPr/>
              </p:nvSpPr>
              <p:spPr>
                <a:xfrm>
                  <a:off x="3368055" y="2739438"/>
                  <a:ext cx="29944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884" y="382"/>
                      </a:lnTo>
                      <a:lnTo>
                        <a:pt x="88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43"/>
                <p:cNvSpPr/>
                <p:nvPr/>
              </p:nvSpPr>
              <p:spPr>
                <a:xfrm>
                  <a:off x="3264146" y="2739438"/>
                  <a:ext cx="91016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0" h="383" extrusionOk="0">
                      <a:moveTo>
                        <a:pt x="1" y="0"/>
                      </a:moveTo>
                      <a:lnTo>
                        <a:pt x="1" y="382"/>
                      </a:lnTo>
                      <a:lnTo>
                        <a:pt x="2689" y="382"/>
                      </a:lnTo>
                      <a:lnTo>
                        <a:pt x="268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43"/>
                <p:cNvSpPr/>
                <p:nvPr/>
              </p:nvSpPr>
              <p:spPr>
                <a:xfrm>
                  <a:off x="3407779" y="2739438"/>
                  <a:ext cx="28049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9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828" y="382"/>
                      </a:lnTo>
                      <a:lnTo>
                        <a:pt x="82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43"/>
                <p:cNvSpPr/>
                <p:nvPr/>
              </p:nvSpPr>
              <p:spPr>
                <a:xfrm>
                  <a:off x="3445844" y="2739438"/>
                  <a:ext cx="122584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3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3622" y="382"/>
                      </a:lnTo>
                      <a:lnTo>
                        <a:pt x="362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43"/>
                <p:cNvSpPr/>
                <p:nvPr/>
              </p:nvSpPr>
              <p:spPr>
                <a:xfrm>
                  <a:off x="3585383" y="2739438"/>
                  <a:ext cx="55794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9" h="383" extrusionOk="0">
                      <a:moveTo>
                        <a:pt x="1" y="0"/>
                      </a:moveTo>
                      <a:lnTo>
                        <a:pt x="1" y="382"/>
                      </a:lnTo>
                      <a:lnTo>
                        <a:pt x="1649" y="382"/>
                      </a:lnTo>
                      <a:lnTo>
                        <a:pt x="164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43"/>
                <p:cNvSpPr/>
                <p:nvPr/>
              </p:nvSpPr>
              <p:spPr>
                <a:xfrm>
                  <a:off x="3664153" y="2739438"/>
                  <a:ext cx="56978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4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1684" y="382"/>
                      </a:lnTo>
                      <a:lnTo>
                        <a:pt x="168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43"/>
                <p:cNvSpPr/>
                <p:nvPr/>
              </p:nvSpPr>
              <p:spPr>
                <a:xfrm>
                  <a:off x="3748878" y="2739438"/>
                  <a:ext cx="38098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1125" y="382"/>
                      </a:lnTo>
                      <a:lnTo>
                        <a:pt x="1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43"/>
                <p:cNvSpPr/>
                <p:nvPr/>
              </p:nvSpPr>
              <p:spPr>
                <a:xfrm>
                  <a:off x="3623211" y="2771515"/>
                  <a:ext cx="61072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1804" y="382"/>
                      </a:lnTo>
                      <a:lnTo>
                        <a:pt x="180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43"/>
                <p:cNvSpPr/>
                <p:nvPr/>
              </p:nvSpPr>
              <p:spPr>
                <a:xfrm>
                  <a:off x="3264146" y="2771515"/>
                  <a:ext cx="33091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383" extrusionOk="0">
                      <a:moveTo>
                        <a:pt x="1" y="0"/>
                      </a:moveTo>
                      <a:lnTo>
                        <a:pt x="1" y="382"/>
                      </a:lnTo>
                      <a:lnTo>
                        <a:pt x="977" y="382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43"/>
                <p:cNvSpPr/>
                <p:nvPr/>
              </p:nvSpPr>
              <p:spPr>
                <a:xfrm>
                  <a:off x="3320178" y="2771515"/>
                  <a:ext cx="154660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1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4570" y="382"/>
                      </a:lnTo>
                      <a:lnTo>
                        <a:pt x="45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43"/>
                <p:cNvSpPr/>
                <p:nvPr/>
              </p:nvSpPr>
              <p:spPr>
                <a:xfrm>
                  <a:off x="3497545" y="2771515"/>
                  <a:ext cx="32109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383" extrusionOk="0">
                      <a:moveTo>
                        <a:pt x="0" y="0"/>
                      </a:moveTo>
                      <a:lnTo>
                        <a:pt x="0" y="382"/>
                      </a:lnTo>
                      <a:lnTo>
                        <a:pt x="948" y="382"/>
                      </a:lnTo>
                      <a:lnTo>
                        <a:pt x="94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43"/>
                <p:cNvSpPr/>
                <p:nvPr/>
              </p:nvSpPr>
              <p:spPr>
                <a:xfrm>
                  <a:off x="3544442" y="2771515"/>
                  <a:ext cx="50076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" h="383" extrusionOk="0">
                      <a:moveTo>
                        <a:pt x="1" y="0"/>
                      </a:moveTo>
                      <a:lnTo>
                        <a:pt x="1" y="382"/>
                      </a:lnTo>
                      <a:lnTo>
                        <a:pt x="1479" y="382"/>
                      </a:lnTo>
                      <a:lnTo>
                        <a:pt x="147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43"/>
                <p:cNvSpPr/>
                <p:nvPr/>
              </p:nvSpPr>
              <p:spPr>
                <a:xfrm>
                  <a:off x="3714162" y="2771515"/>
                  <a:ext cx="75689" cy="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7" h="383" extrusionOk="0">
                      <a:moveTo>
                        <a:pt x="1" y="0"/>
                      </a:moveTo>
                      <a:lnTo>
                        <a:pt x="1" y="382"/>
                      </a:lnTo>
                      <a:lnTo>
                        <a:pt x="2236" y="382"/>
                      </a:lnTo>
                      <a:lnTo>
                        <a:pt x="223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73" name="Google Shape;1173;p43"/>
              <p:cNvGrpSpPr/>
              <p:nvPr/>
            </p:nvGrpSpPr>
            <p:grpSpPr>
              <a:xfrm>
                <a:off x="3023938" y="2911749"/>
                <a:ext cx="215463" cy="293253"/>
                <a:chOff x="2902238" y="2671699"/>
                <a:chExt cx="215463" cy="293253"/>
              </a:xfrm>
            </p:grpSpPr>
            <p:sp>
              <p:nvSpPr>
                <p:cNvPr id="1174" name="Google Shape;1174;p43"/>
                <p:cNvSpPr/>
                <p:nvPr/>
              </p:nvSpPr>
              <p:spPr>
                <a:xfrm>
                  <a:off x="2935024" y="2671699"/>
                  <a:ext cx="84994" cy="134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2" h="3984" extrusionOk="0">
                      <a:moveTo>
                        <a:pt x="1" y="0"/>
                      </a:moveTo>
                      <a:cubicBezTo>
                        <a:pt x="36" y="57"/>
                        <a:pt x="1" y="382"/>
                        <a:pt x="1" y="474"/>
                      </a:cubicBezTo>
                      <a:cubicBezTo>
                        <a:pt x="36" y="651"/>
                        <a:pt x="36" y="828"/>
                        <a:pt x="93" y="969"/>
                      </a:cubicBezTo>
                      <a:cubicBezTo>
                        <a:pt x="149" y="1323"/>
                        <a:pt x="269" y="1648"/>
                        <a:pt x="418" y="1945"/>
                      </a:cubicBezTo>
                      <a:cubicBezTo>
                        <a:pt x="743" y="2561"/>
                        <a:pt x="1210" y="3127"/>
                        <a:pt x="1713" y="3566"/>
                      </a:cubicBezTo>
                      <a:cubicBezTo>
                        <a:pt x="1861" y="3714"/>
                        <a:pt x="2010" y="3834"/>
                        <a:pt x="2187" y="3919"/>
                      </a:cubicBezTo>
                      <a:cubicBezTo>
                        <a:pt x="2210" y="3919"/>
                        <a:pt x="2299" y="3984"/>
                        <a:pt x="2360" y="3984"/>
                      </a:cubicBezTo>
                      <a:cubicBezTo>
                        <a:pt x="2372" y="3984"/>
                        <a:pt x="2383" y="3982"/>
                        <a:pt x="2392" y="3976"/>
                      </a:cubicBezTo>
                      <a:cubicBezTo>
                        <a:pt x="2512" y="3863"/>
                        <a:pt x="2420" y="3332"/>
                        <a:pt x="2420" y="3212"/>
                      </a:cubicBezTo>
                      <a:cubicBezTo>
                        <a:pt x="2363" y="2886"/>
                        <a:pt x="2271" y="2596"/>
                        <a:pt x="2123" y="2327"/>
                      </a:cubicBezTo>
                      <a:cubicBezTo>
                        <a:pt x="1889" y="1854"/>
                        <a:pt x="1564" y="1358"/>
                        <a:pt x="1210" y="969"/>
                      </a:cubicBezTo>
                      <a:cubicBezTo>
                        <a:pt x="828" y="615"/>
                        <a:pt x="326" y="41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43"/>
                <p:cNvSpPr/>
                <p:nvPr/>
              </p:nvSpPr>
              <p:spPr>
                <a:xfrm>
                  <a:off x="2961112" y="2712606"/>
                  <a:ext cx="77821" cy="20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0" h="6014" extrusionOk="0">
                      <a:moveTo>
                        <a:pt x="29" y="1"/>
                      </a:moveTo>
                      <a:cubicBezTo>
                        <a:pt x="1" y="29"/>
                        <a:pt x="1" y="29"/>
                        <a:pt x="29" y="57"/>
                      </a:cubicBezTo>
                      <a:cubicBezTo>
                        <a:pt x="1387" y="1706"/>
                        <a:pt x="2180" y="3828"/>
                        <a:pt x="2236" y="5986"/>
                      </a:cubicBezTo>
                      <a:lnTo>
                        <a:pt x="2272" y="6014"/>
                      </a:lnTo>
                      <a:cubicBezTo>
                        <a:pt x="2300" y="6014"/>
                        <a:pt x="2300" y="5986"/>
                        <a:pt x="2300" y="5986"/>
                      </a:cubicBezTo>
                      <a:cubicBezTo>
                        <a:pt x="2236" y="3800"/>
                        <a:pt x="1444" y="1677"/>
                        <a:pt x="57" y="29"/>
                      </a:cubicBezTo>
                      <a:cubicBezTo>
                        <a:pt x="57" y="1"/>
                        <a:pt x="29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43"/>
                <p:cNvSpPr/>
                <p:nvPr/>
              </p:nvSpPr>
              <p:spPr>
                <a:xfrm>
                  <a:off x="2902238" y="2798786"/>
                  <a:ext cx="124750" cy="41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" h="1225" extrusionOk="0">
                      <a:moveTo>
                        <a:pt x="1741" y="1"/>
                      </a:moveTo>
                      <a:cubicBezTo>
                        <a:pt x="1564" y="1"/>
                        <a:pt x="1387" y="15"/>
                        <a:pt x="1210" y="43"/>
                      </a:cubicBezTo>
                      <a:cubicBezTo>
                        <a:pt x="793" y="107"/>
                        <a:pt x="411" y="192"/>
                        <a:pt x="0" y="312"/>
                      </a:cubicBezTo>
                      <a:cubicBezTo>
                        <a:pt x="206" y="666"/>
                        <a:pt x="559" y="899"/>
                        <a:pt x="941" y="1048"/>
                      </a:cubicBezTo>
                      <a:cubicBezTo>
                        <a:pt x="1267" y="1168"/>
                        <a:pt x="1620" y="1224"/>
                        <a:pt x="1946" y="1224"/>
                      </a:cubicBezTo>
                      <a:cubicBezTo>
                        <a:pt x="2384" y="1224"/>
                        <a:pt x="2822" y="1133"/>
                        <a:pt x="3255" y="1133"/>
                      </a:cubicBezTo>
                      <a:cubicBezTo>
                        <a:pt x="3318" y="1133"/>
                        <a:pt x="3382" y="1135"/>
                        <a:pt x="3446" y="1139"/>
                      </a:cubicBezTo>
                      <a:cubicBezTo>
                        <a:pt x="3538" y="1139"/>
                        <a:pt x="3622" y="1139"/>
                        <a:pt x="3686" y="1196"/>
                      </a:cubicBezTo>
                      <a:cubicBezTo>
                        <a:pt x="3594" y="927"/>
                        <a:pt x="3417" y="666"/>
                        <a:pt x="3212" y="460"/>
                      </a:cubicBezTo>
                      <a:cubicBezTo>
                        <a:pt x="2950" y="220"/>
                        <a:pt x="2625" y="107"/>
                        <a:pt x="2271" y="43"/>
                      </a:cubicBezTo>
                      <a:cubicBezTo>
                        <a:pt x="2094" y="15"/>
                        <a:pt x="1917" y="1"/>
                        <a:pt x="174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177;p43"/>
                <p:cNvSpPr/>
                <p:nvPr/>
              </p:nvSpPr>
              <p:spPr>
                <a:xfrm>
                  <a:off x="2943179" y="2817362"/>
                  <a:ext cx="83809" cy="2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7" h="648" extrusionOk="0">
                      <a:moveTo>
                        <a:pt x="938" y="1"/>
                      </a:moveTo>
                      <a:cubicBezTo>
                        <a:pt x="641" y="1"/>
                        <a:pt x="333" y="35"/>
                        <a:pt x="28" y="60"/>
                      </a:cubicBezTo>
                      <a:cubicBezTo>
                        <a:pt x="28" y="60"/>
                        <a:pt x="0" y="60"/>
                        <a:pt x="0" y="88"/>
                      </a:cubicBezTo>
                      <a:lnTo>
                        <a:pt x="28" y="117"/>
                      </a:lnTo>
                      <a:cubicBezTo>
                        <a:pt x="330" y="97"/>
                        <a:pt x="635" y="61"/>
                        <a:pt x="929" y="61"/>
                      </a:cubicBezTo>
                      <a:cubicBezTo>
                        <a:pt x="1063" y="61"/>
                        <a:pt x="1195" y="68"/>
                        <a:pt x="1323" y="88"/>
                      </a:cubicBezTo>
                      <a:cubicBezTo>
                        <a:pt x="1769" y="145"/>
                        <a:pt x="2151" y="322"/>
                        <a:pt x="2412" y="619"/>
                      </a:cubicBezTo>
                      <a:lnTo>
                        <a:pt x="2448" y="647"/>
                      </a:lnTo>
                      <a:cubicBezTo>
                        <a:pt x="2448" y="647"/>
                        <a:pt x="2476" y="647"/>
                        <a:pt x="2476" y="619"/>
                      </a:cubicBezTo>
                      <a:lnTo>
                        <a:pt x="2476" y="590"/>
                      </a:lnTo>
                      <a:cubicBezTo>
                        <a:pt x="2179" y="293"/>
                        <a:pt x="1797" y="88"/>
                        <a:pt x="1323" y="25"/>
                      </a:cubicBezTo>
                      <a:cubicBezTo>
                        <a:pt x="1198" y="7"/>
                        <a:pt x="1069" y="1"/>
                        <a:pt x="9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43"/>
                <p:cNvSpPr/>
                <p:nvPr/>
              </p:nvSpPr>
              <p:spPr>
                <a:xfrm>
                  <a:off x="3041777" y="2741570"/>
                  <a:ext cx="60835" cy="126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8" h="3744" extrusionOk="0">
                      <a:moveTo>
                        <a:pt x="1387" y="1"/>
                      </a:moveTo>
                      <a:cubicBezTo>
                        <a:pt x="1267" y="319"/>
                        <a:pt x="1062" y="616"/>
                        <a:pt x="828" y="885"/>
                      </a:cubicBezTo>
                      <a:cubicBezTo>
                        <a:pt x="652" y="1062"/>
                        <a:pt x="531" y="1203"/>
                        <a:pt x="383" y="1416"/>
                      </a:cubicBezTo>
                      <a:cubicBezTo>
                        <a:pt x="270" y="1621"/>
                        <a:pt x="206" y="1883"/>
                        <a:pt x="149" y="2151"/>
                      </a:cubicBezTo>
                      <a:cubicBezTo>
                        <a:pt x="93" y="2413"/>
                        <a:pt x="64" y="2710"/>
                        <a:pt x="64" y="2972"/>
                      </a:cubicBezTo>
                      <a:cubicBezTo>
                        <a:pt x="29" y="3213"/>
                        <a:pt x="1" y="3474"/>
                        <a:pt x="149" y="3679"/>
                      </a:cubicBezTo>
                      <a:cubicBezTo>
                        <a:pt x="178" y="3715"/>
                        <a:pt x="206" y="3743"/>
                        <a:pt x="241" y="3743"/>
                      </a:cubicBezTo>
                      <a:cubicBezTo>
                        <a:pt x="270" y="3743"/>
                        <a:pt x="298" y="3715"/>
                        <a:pt x="326" y="3679"/>
                      </a:cubicBezTo>
                      <a:cubicBezTo>
                        <a:pt x="503" y="3503"/>
                        <a:pt x="623" y="3297"/>
                        <a:pt x="736" y="3064"/>
                      </a:cubicBezTo>
                      <a:cubicBezTo>
                        <a:pt x="857" y="2887"/>
                        <a:pt x="913" y="2710"/>
                        <a:pt x="1005" y="2533"/>
                      </a:cubicBezTo>
                      <a:cubicBezTo>
                        <a:pt x="1182" y="2300"/>
                        <a:pt x="1416" y="2059"/>
                        <a:pt x="1592" y="1826"/>
                      </a:cubicBezTo>
                      <a:cubicBezTo>
                        <a:pt x="1656" y="1734"/>
                        <a:pt x="1684" y="1649"/>
                        <a:pt x="1713" y="1557"/>
                      </a:cubicBezTo>
                      <a:cubicBezTo>
                        <a:pt x="1798" y="1295"/>
                        <a:pt x="1798" y="1027"/>
                        <a:pt x="1713" y="765"/>
                      </a:cubicBezTo>
                      <a:cubicBezTo>
                        <a:pt x="1656" y="496"/>
                        <a:pt x="1536" y="234"/>
                        <a:pt x="138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179;p43"/>
                <p:cNvSpPr/>
                <p:nvPr/>
              </p:nvSpPr>
              <p:spPr>
                <a:xfrm>
                  <a:off x="3041777" y="2793508"/>
                  <a:ext cx="28049" cy="111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9" h="3298" extrusionOk="0">
                      <a:moveTo>
                        <a:pt x="800" y="1"/>
                      </a:moveTo>
                      <a:cubicBezTo>
                        <a:pt x="793" y="1"/>
                        <a:pt x="786" y="8"/>
                        <a:pt x="772" y="22"/>
                      </a:cubicBezTo>
                      <a:cubicBezTo>
                        <a:pt x="475" y="496"/>
                        <a:pt x="298" y="1083"/>
                        <a:pt x="241" y="1649"/>
                      </a:cubicBezTo>
                      <a:cubicBezTo>
                        <a:pt x="206" y="1826"/>
                        <a:pt x="178" y="2003"/>
                        <a:pt x="149" y="2180"/>
                      </a:cubicBezTo>
                      <a:cubicBezTo>
                        <a:pt x="93" y="2534"/>
                        <a:pt x="1" y="2887"/>
                        <a:pt x="64" y="3269"/>
                      </a:cubicBezTo>
                      <a:cubicBezTo>
                        <a:pt x="64" y="3269"/>
                        <a:pt x="64" y="3298"/>
                        <a:pt x="93" y="3298"/>
                      </a:cubicBezTo>
                      <a:cubicBezTo>
                        <a:pt x="121" y="3298"/>
                        <a:pt x="121" y="3269"/>
                        <a:pt x="121" y="3269"/>
                      </a:cubicBezTo>
                      <a:cubicBezTo>
                        <a:pt x="64" y="2887"/>
                        <a:pt x="149" y="2534"/>
                        <a:pt x="206" y="2180"/>
                      </a:cubicBezTo>
                      <a:cubicBezTo>
                        <a:pt x="241" y="2003"/>
                        <a:pt x="270" y="1826"/>
                        <a:pt x="298" y="1649"/>
                      </a:cubicBezTo>
                      <a:cubicBezTo>
                        <a:pt x="354" y="1083"/>
                        <a:pt x="531" y="524"/>
                        <a:pt x="828" y="57"/>
                      </a:cubicBezTo>
                      <a:lnTo>
                        <a:pt x="828" y="22"/>
                      </a:lnTo>
                      <a:cubicBezTo>
                        <a:pt x="814" y="8"/>
                        <a:pt x="807" y="1"/>
                        <a:pt x="8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180;p43"/>
                <p:cNvSpPr/>
                <p:nvPr/>
              </p:nvSpPr>
              <p:spPr>
                <a:xfrm>
                  <a:off x="2957052" y="2889974"/>
                  <a:ext cx="160649" cy="74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8" h="2216" extrusionOk="0">
                      <a:moveTo>
                        <a:pt x="0" y="1"/>
                      </a:moveTo>
                      <a:cubicBezTo>
                        <a:pt x="149" y="857"/>
                        <a:pt x="680" y="1741"/>
                        <a:pt x="1387" y="2187"/>
                      </a:cubicBezTo>
                      <a:cubicBezTo>
                        <a:pt x="1444" y="2215"/>
                        <a:pt x="1507" y="2215"/>
                        <a:pt x="1564" y="2215"/>
                      </a:cubicBezTo>
                      <a:lnTo>
                        <a:pt x="3184" y="2215"/>
                      </a:lnTo>
                      <a:cubicBezTo>
                        <a:pt x="3240" y="2215"/>
                        <a:pt x="3304" y="2215"/>
                        <a:pt x="3361" y="2187"/>
                      </a:cubicBezTo>
                      <a:cubicBezTo>
                        <a:pt x="4068" y="1741"/>
                        <a:pt x="4599" y="857"/>
                        <a:pt x="47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1" name="Google Shape;1181;p43"/>
              <p:cNvGrpSpPr/>
              <p:nvPr/>
            </p:nvGrpSpPr>
            <p:grpSpPr>
              <a:xfrm>
                <a:off x="4024710" y="3078323"/>
                <a:ext cx="232450" cy="127628"/>
                <a:chOff x="3903010" y="2838273"/>
                <a:chExt cx="232450" cy="127628"/>
              </a:xfrm>
            </p:grpSpPr>
            <p:sp>
              <p:nvSpPr>
                <p:cNvPr id="1182" name="Google Shape;1182;p43"/>
                <p:cNvSpPr/>
                <p:nvPr/>
              </p:nvSpPr>
              <p:spPr>
                <a:xfrm>
                  <a:off x="3903010" y="2948882"/>
                  <a:ext cx="213533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1" h="503" extrusionOk="0">
                      <a:moveTo>
                        <a:pt x="0" y="0"/>
                      </a:moveTo>
                      <a:lnTo>
                        <a:pt x="0" y="502"/>
                      </a:lnTo>
                      <a:lnTo>
                        <a:pt x="6310" y="502"/>
                      </a:lnTo>
                      <a:lnTo>
                        <a:pt x="63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3" name="Google Shape;1183;p43"/>
                <p:cNvSpPr/>
                <p:nvPr/>
              </p:nvSpPr>
              <p:spPr>
                <a:xfrm>
                  <a:off x="4018627" y="2838273"/>
                  <a:ext cx="101742" cy="111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" h="3298" extrusionOk="0">
                      <a:moveTo>
                        <a:pt x="0" y="1"/>
                      </a:moveTo>
                      <a:lnTo>
                        <a:pt x="594" y="3297"/>
                      </a:lnTo>
                      <a:lnTo>
                        <a:pt x="2363" y="3297"/>
                      </a:lnTo>
                      <a:lnTo>
                        <a:pt x="300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43"/>
                <p:cNvSpPr/>
                <p:nvPr/>
              </p:nvSpPr>
              <p:spPr>
                <a:xfrm>
                  <a:off x="4054527" y="2861856"/>
                  <a:ext cx="80933" cy="62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2" h="1837" extrusionOk="0">
                      <a:moveTo>
                        <a:pt x="1978" y="0"/>
                      </a:moveTo>
                      <a:cubicBezTo>
                        <a:pt x="1951" y="0"/>
                        <a:pt x="1921" y="4"/>
                        <a:pt x="1889" y="11"/>
                      </a:cubicBezTo>
                      <a:cubicBezTo>
                        <a:pt x="1564" y="40"/>
                        <a:pt x="1238" y="124"/>
                        <a:pt x="948" y="273"/>
                      </a:cubicBezTo>
                      <a:cubicBezTo>
                        <a:pt x="913" y="273"/>
                        <a:pt x="884" y="337"/>
                        <a:pt x="913" y="365"/>
                      </a:cubicBezTo>
                      <a:cubicBezTo>
                        <a:pt x="913" y="393"/>
                        <a:pt x="948" y="393"/>
                        <a:pt x="976" y="393"/>
                      </a:cubicBezTo>
                      <a:cubicBezTo>
                        <a:pt x="1266" y="245"/>
                        <a:pt x="1592" y="160"/>
                        <a:pt x="1917" y="124"/>
                      </a:cubicBezTo>
                      <a:cubicBezTo>
                        <a:pt x="1933" y="116"/>
                        <a:pt x="1950" y="113"/>
                        <a:pt x="1967" y="113"/>
                      </a:cubicBezTo>
                      <a:cubicBezTo>
                        <a:pt x="2010" y="113"/>
                        <a:pt x="2054" y="135"/>
                        <a:pt x="2094" y="160"/>
                      </a:cubicBezTo>
                      <a:cubicBezTo>
                        <a:pt x="2214" y="245"/>
                        <a:pt x="2214" y="365"/>
                        <a:pt x="2151" y="542"/>
                      </a:cubicBezTo>
                      <a:lnTo>
                        <a:pt x="1832" y="1511"/>
                      </a:lnTo>
                      <a:cubicBezTo>
                        <a:pt x="1797" y="1603"/>
                        <a:pt x="1712" y="1660"/>
                        <a:pt x="1620" y="1660"/>
                      </a:cubicBezTo>
                      <a:cubicBezTo>
                        <a:pt x="1426" y="1649"/>
                        <a:pt x="1237" y="1643"/>
                        <a:pt x="1048" y="1643"/>
                      </a:cubicBezTo>
                      <a:cubicBezTo>
                        <a:pt x="722" y="1643"/>
                        <a:pt x="400" y="1662"/>
                        <a:pt x="64" y="1716"/>
                      </a:cubicBezTo>
                      <a:cubicBezTo>
                        <a:pt x="28" y="1716"/>
                        <a:pt x="0" y="1752"/>
                        <a:pt x="0" y="1780"/>
                      </a:cubicBezTo>
                      <a:cubicBezTo>
                        <a:pt x="28" y="1808"/>
                        <a:pt x="28" y="1836"/>
                        <a:pt x="64" y="1836"/>
                      </a:cubicBezTo>
                      <a:lnTo>
                        <a:pt x="92" y="1836"/>
                      </a:lnTo>
                      <a:cubicBezTo>
                        <a:pt x="411" y="1783"/>
                        <a:pt x="726" y="1763"/>
                        <a:pt x="1050" y="1763"/>
                      </a:cubicBezTo>
                      <a:cubicBezTo>
                        <a:pt x="1237" y="1763"/>
                        <a:pt x="1426" y="1769"/>
                        <a:pt x="1620" y="1780"/>
                      </a:cubicBezTo>
                      <a:cubicBezTo>
                        <a:pt x="1769" y="1780"/>
                        <a:pt x="1889" y="1688"/>
                        <a:pt x="1946" y="1539"/>
                      </a:cubicBezTo>
                      <a:lnTo>
                        <a:pt x="2271" y="570"/>
                      </a:lnTo>
                      <a:cubicBezTo>
                        <a:pt x="2299" y="450"/>
                        <a:pt x="2391" y="188"/>
                        <a:pt x="2151" y="68"/>
                      </a:cubicBezTo>
                      <a:cubicBezTo>
                        <a:pt x="2109" y="26"/>
                        <a:pt x="2053" y="0"/>
                        <a:pt x="19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43"/>
              <p:cNvGrpSpPr/>
              <p:nvPr/>
            </p:nvGrpSpPr>
            <p:grpSpPr>
              <a:xfrm>
                <a:off x="3705154" y="2353574"/>
                <a:ext cx="430899" cy="135173"/>
                <a:chOff x="3583454" y="2026924"/>
                <a:chExt cx="430899" cy="135173"/>
              </a:xfrm>
            </p:grpSpPr>
            <p:sp>
              <p:nvSpPr>
                <p:cNvPr id="1186" name="Google Shape;1186;p43"/>
                <p:cNvSpPr/>
                <p:nvPr/>
              </p:nvSpPr>
              <p:spPr>
                <a:xfrm>
                  <a:off x="3754867" y="2128093"/>
                  <a:ext cx="32109" cy="30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913" extrusionOk="0">
                      <a:moveTo>
                        <a:pt x="0" y="0"/>
                      </a:moveTo>
                      <a:lnTo>
                        <a:pt x="0" y="913"/>
                      </a:lnTo>
                      <a:lnTo>
                        <a:pt x="948" y="913"/>
                      </a:lnTo>
                      <a:lnTo>
                        <a:pt x="9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43"/>
                <p:cNvSpPr/>
                <p:nvPr/>
              </p:nvSpPr>
              <p:spPr>
                <a:xfrm>
                  <a:off x="3801763" y="2125217"/>
                  <a:ext cx="58941" cy="3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2" h="998" extrusionOk="0">
                      <a:moveTo>
                        <a:pt x="913" y="205"/>
                      </a:moveTo>
                      <a:lnTo>
                        <a:pt x="1444" y="885"/>
                      </a:lnTo>
                      <a:lnTo>
                        <a:pt x="326" y="885"/>
                      </a:lnTo>
                      <a:lnTo>
                        <a:pt x="913" y="205"/>
                      </a:lnTo>
                      <a:close/>
                      <a:moveTo>
                        <a:pt x="913" y="0"/>
                      </a:moveTo>
                      <a:lnTo>
                        <a:pt x="1" y="998"/>
                      </a:lnTo>
                      <a:lnTo>
                        <a:pt x="1741" y="998"/>
                      </a:lnTo>
                      <a:lnTo>
                        <a:pt x="91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43"/>
                <p:cNvSpPr/>
                <p:nvPr/>
              </p:nvSpPr>
              <p:spPr>
                <a:xfrm>
                  <a:off x="3871668" y="2125217"/>
                  <a:ext cx="34985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1062" extrusionOk="0">
                      <a:moveTo>
                        <a:pt x="941" y="0"/>
                      </a:moveTo>
                      <a:lnTo>
                        <a:pt x="0" y="969"/>
                      </a:lnTo>
                      <a:lnTo>
                        <a:pt x="85" y="1061"/>
                      </a:lnTo>
                      <a:lnTo>
                        <a:pt x="1033" y="85"/>
                      </a:lnTo>
                      <a:lnTo>
                        <a:pt x="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9" name="Google Shape;1189;p43"/>
                <p:cNvSpPr/>
                <p:nvPr/>
              </p:nvSpPr>
              <p:spPr>
                <a:xfrm>
                  <a:off x="3889635" y="2125217"/>
                  <a:ext cx="3593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" h="1062" extrusionOk="0">
                      <a:moveTo>
                        <a:pt x="941" y="0"/>
                      </a:moveTo>
                      <a:lnTo>
                        <a:pt x="0" y="969"/>
                      </a:lnTo>
                      <a:lnTo>
                        <a:pt x="120" y="1061"/>
                      </a:lnTo>
                      <a:lnTo>
                        <a:pt x="1061" y="85"/>
                      </a:lnTo>
                      <a:lnTo>
                        <a:pt x="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0" name="Google Shape;1190;p43"/>
                <p:cNvSpPr/>
                <p:nvPr/>
              </p:nvSpPr>
              <p:spPr>
                <a:xfrm>
                  <a:off x="3937479" y="2123052"/>
                  <a:ext cx="10117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1034" extrusionOk="0">
                      <a:moveTo>
                        <a:pt x="1" y="1"/>
                      </a:moveTo>
                      <a:lnTo>
                        <a:pt x="1" y="93"/>
                      </a:lnTo>
                      <a:lnTo>
                        <a:pt x="29" y="93"/>
                      </a:lnTo>
                      <a:cubicBezTo>
                        <a:pt x="86" y="93"/>
                        <a:pt x="121" y="121"/>
                        <a:pt x="121" y="177"/>
                      </a:cubicBezTo>
                      <a:lnTo>
                        <a:pt x="121" y="418"/>
                      </a:lnTo>
                      <a:cubicBezTo>
                        <a:pt x="121" y="503"/>
                        <a:pt x="149" y="503"/>
                        <a:pt x="178" y="531"/>
                      </a:cubicBezTo>
                      <a:cubicBezTo>
                        <a:pt x="149" y="531"/>
                        <a:pt x="121" y="559"/>
                        <a:pt x="121" y="623"/>
                      </a:cubicBezTo>
                      <a:lnTo>
                        <a:pt x="121" y="857"/>
                      </a:lnTo>
                      <a:cubicBezTo>
                        <a:pt x="121" y="913"/>
                        <a:pt x="86" y="949"/>
                        <a:pt x="29" y="949"/>
                      </a:cubicBezTo>
                      <a:lnTo>
                        <a:pt x="1" y="949"/>
                      </a:lnTo>
                      <a:lnTo>
                        <a:pt x="1" y="1033"/>
                      </a:lnTo>
                      <a:lnTo>
                        <a:pt x="58" y="1033"/>
                      </a:lnTo>
                      <a:cubicBezTo>
                        <a:pt x="178" y="1033"/>
                        <a:pt x="234" y="977"/>
                        <a:pt x="234" y="885"/>
                      </a:cubicBezTo>
                      <a:lnTo>
                        <a:pt x="234" y="623"/>
                      </a:lnTo>
                      <a:cubicBezTo>
                        <a:pt x="234" y="595"/>
                        <a:pt x="234" y="559"/>
                        <a:pt x="263" y="559"/>
                      </a:cubicBezTo>
                      <a:lnTo>
                        <a:pt x="298" y="559"/>
                      </a:lnTo>
                      <a:lnTo>
                        <a:pt x="298" y="475"/>
                      </a:lnTo>
                      <a:lnTo>
                        <a:pt x="263" y="475"/>
                      </a:lnTo>
                      <a:cubicBezTo>
                        <a:pt x="234" y="475"/>
                        <a:pt x="234" y="475"/>
                        <a:pt x="234" y="418"/>
                      </a:cubicBezTo>
                      <a:lnTo>
                        <a:pt x="234" y="177"/>
                      </a:lnTo>
                      <a:cubicBezTo>
                        <a:pt x="234" y="64"/>
                        <a:pt x="178" y="1"/>
                        <a:pt x="5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1" name="Google Shape;1191;p43"/>
                <p:cNvSpPr/>
                <p:nvPr/>
              </p:nvSpPr>
              <p:spPr>
                <a:xfrm>
                  <a:off x="3959506" y="2123052"/>
                  <a:ext cx="24936" cy="39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1154" extrusionOk="0">
                      <a:moveTo>
                        <a:pt x="354" y="149"/>
                      </a:moveTo>
                      <a:cubicBezTo>
                        <a:pt x="468" y="149"/>
                        <a:pt x="588" y="326"/>
                        <a:pt x="588" y="559"/>
                      </a:cubicBezTo>
                      <a:cubicBezTo>
                        <a:pt x="588" y="828"/>
                        <a:pt x="468" y="1005"/>
                        <a:pt x="354" y="1005"/>
                      </a:cubicBezTo>
                      <a:cubicBezTo>
                        <a:pt x="263" y="1005"/>
                        <a:pt x="142" y="828"/>
                        <a:pt x="142" y="559"/>
                      </a:cubicBezTo>
                      <a:cubicBezTo>
                        <a:pt x="142" y="326"/>
                        <a:pt x="263" y="149"/>
                        <a:pt x="354" y="149"/>
                      </a:cubicBezTo>
                      <a:close/>
                      <a:moveTo>
                        <a:pt x="354" y="1"/>
                      </a:moveTo>
                      <a:cubicBezTo>
                        <a:pt x="142" y="1"/>
                        <a:pt x="1" y="269"/>
                        <a:pt x="1" y="559"/>
                      </a:cubicBezTo>
                      <a:cubicBezTo>
                        <a:pt x="1" y="885"/>
                        <a:pt x="142" y="1154"/>
                        <a:pt x="354" y="1154"/>
                      </a:cubicBezTo>
                      <a:cubicBezTo>
                        <a:pt x="560" y="1154"/>
                        <a:pt x="737" y="885"/>
                        <a:pt x="737" y="559"/>
                      </a:cubicBezTo>
                      <a:cubicBezTo>
                        <a:pt x="737" y="269"/>
                        <a:pt x="560" y="1"/>
                        <a:pt x="35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2" name="Google Shape;1192;p43"/>
                <p:cNvSpPr/>
                <p:nvPr/>
              </p:nvSpPr>
              <p:spPr>
                <a:xfrm>
                  <a:off x="3989451" y="2123052"/>
                  <a:ext cx="24903" cy="39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1154" extrusionOk="0">
                      <a:moveTo>
                        <a:pt x="354" y="149"/>
                      </a:moveTo>
                      <a:cubicBezTo>
                        <a:pt x="467" y="149"/>
                        <a:pt x="587" y="326"/>
                        <a:pt x="587" y="559"/>
                      </a:cubicBezTo>
                      <a:cubicBezTo>
                        <a:pt x="587" y="828"/>
                        <a:pt x="467" y="1005"/>
                        <a:pt x="354" y="1005"/>
                      </a:cubicBezTo>
                      <a:cubicBezTo>
                        <a:pt x="262" y="1005"/>
                        <a:pt x="142" y="828"/>
                        <a:pt x="142" y="559"/>
                      </a:cubicBezTo>
                      <a:cubicBezTo>
                        <a:pt x="142" y="326"/>
                        <a:pt x="262" y="149"/>
                        <a:pt x="354" y="149"/>
                      </a:cubicBezTo>
                      <a:close/>
                      <a:moveTo>
                        <a:pt x="354" y="1"/>
                      </a:moveTo>
                      <a:cubicBezTo>
                        <a:pt x="142" y="1"/>
                        <a:pt x="0" y="269"/>
                        <a:pt x="0" y="559"/>
                      </a:cubicBezTo>
                      <a:cubicBezTo>
                        <a:pt x="0" y="885"/>
                        <a:pt x="142" y="1154"/>
                        <a:pt x="354" y="1154"/>
                      </a:cubicBezTo>
                      <a:cubicBezTo>
                        <a:pt x="559" y="1154"/>
                        <a:pt x="736" y="885"/>
                        <a:pt x="736" y="559"/>
                      </a:cubicBezTo>
                      <a:cubicBezTo>
                        <a:pt x="736" y="269"/>
                        <a:pt x="559" y="1"/>
                        <a:pt x="35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3" name="Google Shape;1193;p43"/>
                <p:cNvSpPr/>
                <p:nvPr/>
              </p:nvSpPr>
              <p:spPr>
                <a:xfrm>
                  <a:off x="3656235" y="2034537"/>
                  <a:ext cx="24936" cy="40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1202" extrusionOk="0">
                      <a:moveTo>
                        <a:pt x="72" y="1"/>
                      </a:moveTo>
                      <a:cubicBezTo>
                        <a:pt x="57" y="1"/>
                        <a:pt x="43" y="10"/>
                        <a:pt x="29" y="27"/>
                      </a:cubicBezTo>
                      <a:cubicBezTo>
                        <a:pt x="1" y="56"/>
                        <a:pt x="1" y="84"/>
                        <a:pt x="29" y="112"/>
                      </a:cubicBezTo>
                      <a:lnTo>
                        <a:pt x="588" y="699"/>
                      </a:lnTo>
                      <a:lnTo>
                        <a:pt x="29" y="1088"/>
                      </a:lnTo>
                      <a:cubicBezTo>
                        <a:pt x="1" y="1117"/>
                        <a:pt x="1" y="1145"/>
                        <a:pt x="29" y="1173"/>
                      </a:cubicBezTo>
                      <a:lnTo>
                        <a:pt x="57" y="1202"/>
                      </a:lnTo>
                      <a:cubicBezTo>
                        <a:pt x="85" y="1202"/>
                        <a:pt x="85" y="1202"/>
                        <a:pt x="85" y="1173"/>
                      </a:cubicBezTo>
                      <a:lnTo>
                        <a:pt x="708" y="763"/>
                      </a:lnTo>
                      <a:cubicBezTo>
                        <a:pt x="708" y="735"/>
                        <a:pt x="736" y="735"/>
                        <a:pt x="736" y="699"/>
                      </a:cubicBezTo>
                      <a:cubicBezTo>
                        <a:pt x="736" y="699"/>
                        <a:pt x="736" y="671"/>
                        <a:pt x="708" y="671"/>
                      </a:cubicBezTo>
                      <a:lnTo>
                        <a:pt x="121" y="27"/>
                      </a:lnTo>
                      <a:cubicBezTo>
                        <a:pt x="103" y="10"/>
                        <a:pt x="87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1194;p43"/>
                <p:cNvSpPr/>
                <p:nvPr/>
              </p:nvSpPr>
              <p:spPr>
                <a:xfrm>
                  <a:off x="3673221" y="2034537"/>
                  <a:ext cx="24936" cy="40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1202" extrusionOk="0">
                      <a:moveTo>
                        <a:pt x="72" y="1"/>
                      </a:moveTo>
                      <a:cubicBezTo>
                        <a:pt x="57" y="1"/>
                        <a:pt x="43" y="10"/>
                        <a:pt x="29" y="27"/>
                      </a:cubicBezTo>
                      <a:cubicBezTo>
                        <a:pt x="1" y="56"/>
                        <a:pt x="1" y="84"/>
                        <a:pt x="29" y="112"/>
                      </a:cubicBezTo>
                      <a:lnTo>
                        <a:pt x="588" y="699"/>
                      </a:lnTo>
                      <a:lnTo>
                        <a:pt x="29" y="1088"/>
                      </a:lnTo>
                      <a:cubicBezTo>
                        <a:pt x="1" y="1117"/>
                        <a:pt x="1" y="1145"/>
                        <a:pt x="29" y="1173"/>
                      </a:cubicBezTo>
                      <a:lnTo>
                        <a:pt x="57" y="1202"/>
                      </a:lnTo>
                      <a:cubicBezTo>
                        <a:pt x="86" y="1202"/>
                        <a:pt x="86" y="1202"/>
                        <a:pt x="86" y="1173"/>
                      </a:cubicBezTo>
                      <a:lnTo>
                        <a:pt x="708" y="763"/>
                      </a:lnTo>
                      <a:cubicBezTo>
                        <a:pt x="708" y="735"/>
                        <a:pt x="737" y="735"/>
                        <a:pt x="737" y="699"/>
                      </a:cubicBezTo>
                      <a:cubicBezTo>
                        <a:pt x="737" y="699"/>
                        <a:pt x="737" y="671"/>
                        <a:pt x="708" y="671"/>
                      </a:cubicBezTo>
                      <a:lnTo>
                        <a:pt x="114" y="27"/>
                      </a:lnTo>
                      <a:cubicBezTo>
                        <a:pt x="100" y="10"/>
                        <a:pt x="86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43"/>
                <p:cNvSpPr/>
                <p:nvPr/>
              </p:nvSpPr>
              <p:spPr>
                <a:xfrm>
                  <a:off x="3706989" y="2034233"/>
                  <a:ext cx="2612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" h="1126" extrusionOk="0">
                      <a:moveTo>
                        <a:pt x="389" y="121"/>
                      </a:moveTo>
                      <a:cubicBezTo>
                        <a:pt x="531" y="121"/>
                        <a:pt x="651" y="326"/>
                        <a:pt x="651" y="567"/>
                      </a:cubicBezTo>
                      <a:cubicBezTo>
                        <a:pt x="651" y="800"/>
                        <a:pt x="531" y="1006"/>
                        <a:pt x="389" y="1006"/>
                      </a:cubicBezTo>
                      <a:cubicBezTo>
                        <a:pt x="241" y="1006"/>
                        <a:pt x="121" y="800"/>
                        <a:pt x="121" y="567"/>
                      </a:cubicBezTo>
                      <a:cubicBezTo>
                        <a:pt x="121" y="326"/>
                        <a:pt x="241" y="121"/>
                        <a:pt x="389" y="121"/>
                      </a:cubicBezTo>
                      <a:close/>
                      <a:moveTo>
                        <a:pt x="389" y="1"/>
                      </a:moveTo>
                      <a:cubicBezTo>
                        <a:pt x="177" y="1"/>
                        <a:pt x="0" y="270"/>
                        <a:pt x="0" y="567"/>
                      </a:cubicBezTo>
                      <a:cubicBezTo>
                        <a:pt x="0" y="885"/>
                        <a:pt x="177" y="1126"/>
                        <a:pt x="389" y="1126"/>
                      </a:cubicBezTo>
                      <a:cubicBezTo>
                        <a:pt x="595" y="1126"/>
                        <a:pt x="771" y="885"/>
                        <a:pt x="771" y="567"/>
                      </a:cubicBezTo>
                      <a:cubicBezTo>
                        <a:pt x="771" y="270"/>
                        <a:pt x="595" y="1"/>
                        <a:pt x="3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43"/>
                <p:cNvSpPr/>
                <p:nvPr/>
              </p:nvSpPr>
              <p:spPr>
                <a:xfrm>
                  <a:off x="3753885" y="2037346"/>
                  <a:ext cx="4128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119" extrusionOk="0">
                      <a:moveTo>
                        <a:pt x="65" y="1"/>
                      </a:moveTo>
                      <a:cubicBezTo>
                        <a:pt x="29" y="1"/>
                        <a:pt x="1" y="29"/>
                        <a:pt x="1" y="58"/>
                      </a:cubicBezTo>
                      <a:lnTo>
                        <a:pt x="1" y="1062"/>
                      </a:lnTo>
                      <a:cubicBezTo>
                        <a:pt x="1" y="1090"/>
                        <a:pt x="29" y="1119"/>
                        <a:pt x="65" y="1119"/>
                      </a:cubicBezTo>
                      <a:cubicBezTo>
                        <a:pt x="93" y="1119"/>
                        <a:pt x="121" y="1090"/>
                        <a:pt x="121" y="1062"/>
                      </a:cubicBezTo>
                      <a:lnTo>
                        <a:pt x="121" y="58"/>
                      </a:lnTo>
                      <a:cubicBezTo>
                        <a:pt x="121" y="29"/>
                        <a:pt x="93" y="1"/>
                        <a:pt x="6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43"/>
                <p:cNvSpPr/>
                <p:nvPr/>
              </p:nvSpPr>
              <p:spPr>
                <a:xfrm>
                  <a:off x="3771852" y="2041440"/>
                  <a:ext cx="20132" cy="3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" h="942" extrusionOk="0">
                      <a:moveTo>
                        <a:pt x="0" y="0"/>
                      </a:moveTo>
                      <a:lnTo>
                        <a:pt x="0" y="941"/>
                      </a:lnTo>
                      <a:lnTo>
                        <a:pt x="595" y="941"/>
                      </a:lnTo>
                      <a:lnTo>
                        <a:pt x="5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" name="Google Shape;1198;p43"/>
                <p:cNvSpPr/>
                <p:nvPr/>
              </p:nvSpPr>
              <p:spPr>
                <a:xfrm>
                  <a:off x="3803929" y="2039274"/>
                  <a:ext cx="32820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1062" extrusionOk="0">
                      <a:moveTo>
                        <a:pt x="849" y="121"/>
                      </a:moveTo>
                      <a:lnTo>
                        <a:pt x="849" y="948"/>
                      </a:lnTo>
                      <a:lnTo>
                        <a:pt x="114" y="948"/>
                      </a:lnTo>
                      <a:lnTo>
                        <a:pt x="114" y="121"/>
                      </a:lnTo>
                      <a:close/>
                      <a:moveTo>
                        <a:pt x="57" y="1"/>
                      </a:moveTo>
                      <a:cubicBezTo>
                        <a:pt x="29" y="1"/>
                        <a:pt x="0" y="29"/>
                        <a:pt x="0" y="64"/>
                      </a:cubicBezTo>
                      <a:lnTo>
                        <a:pt x="0" y="1005"/>
                      </a:lnTo>
                      <a:cubicBezTo>
                        <a:pt x="0" y="1033"/>
                        <a:pt x="29" y="1062"/>
                        <a:pt x="57" y="1062"/>
                      </a:cubicBezTo>
                      <a:lnTo>
                        <a:pt x="913" y="1062"/>
                      </a:lnTo>
                      <a:cubicBezTo>
                        <a:pt x="941" y="1062"/>
                        <a:pt x="970" y="1033"/>
                        <a:pt x="970" y="1005"/>
                      </a:cubicBezTo>
                      <a:lnTo>
                        <a:pt x="970" y="64"/>
                      </a:lnTo>
                      <a:cubicBezTo>
                        <a:pt x="970" y="29"/>
                        <a:pt x="941" y="1"/>
                        <a:pt x="91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9" name="Google Shape;1199;p43"/>
                <p:cNvSpPr/>
                <p:nvPr/>
              </p:nvSpPr>
              <p:spPr>
                <a:xfrm>
                  <a:off x="3847746" y="2041440"/>
                  <a:ext cx="32820" cy="3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942" extrusionOk="0">
                      <a:moveTo>
                        <a:pt x="0" y="0"/>
                      </a:moveTo>
                      <a:lnTo>
                        <a:pt x="0" y="941"/>
                      </a:lnTo>
                      <a:lnTo>
                        <a:pt x="969" y="941"/>
                      </a:lnTo>
                      <a:lnTo>
                        <a:pt x="96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43"/>
                <p:cNvSpPr/>
                <p:nvPr/>
              </p:nvSpPr>
              <p:spPr>
                <a:xfrm>
                  <a:off x="3892477" y="2026924"/>
                  <a:ext cx="25173" cy="6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" h="1901" extrusionOk="0">
                      <a:moveTo>
                        <a:pt x="349" y="0"/>
                      </a:moveTo>
                      <a:cubicBezTo>
                        <a:pt x="332" y="0"/>
                        <a:pt x="315" y="4"/>
                        <a:pt x="298" y="12"/>
                      </a:cubicBezTo>
                      <a:cubicBezTo>
                        <a:pt x="270" y="12"/>
                        <a:pt x="241" y="40"/>
                        <a:pt x="241" y="75"/>
                      </a:cubicBezTo>
                      <a:cubicBezTo>
                        <a:pt x="270" y="104"/>
                        <a:pt x="298" y="132"/>
                        <a:pt x="326" y="132"/>
                      </a:cubicBezTo>
                      <a:cubicBezTo>
                        <a:pt x="336" y="123"/>
                        <a:pt x="346" y="120"/>
                        <a:pt x="357" y="120"/>
                      </a:cubicBezTo>
                      <a:cubicBezTo>
                        <a:pt x="377" y="120"/>
                        <a:pt x="399" y="132"/>
                        <a:pt x="418" y="132"/>
                      </a:cubicBezTo>
                      <a:cubicBezTo>
                        <a:pt x="447" y="160"/>
                        <a:pt x="475" y="252"/>
                        <a:pt x="503" y="309"/>
                      </a:cubicBezTo>
                      <a:cubicBezTo>
                        <a:pt x="503" y="366"/>
                        <a:pt x="475" y="429"/>
                        <a:pt x="475" y="514"/>
                      </a:cubicBezTo>
                      <a:cubicBezTo>
                        <a:pt x="475" y="542"/>
                        <a:pt x="447" y="606"/>
                        <a:pt x="447" y="663"/>
                      </a:cubicBezTo>
                      <a:cubicBezTo>
                        <a:pt x="447" y="783"/>
                        <a:pt x="475" y="868"/>
                        <a:pt x="532" y="960"/>
                      </a:cubicBezTo>
                      <a:cubicBezTo>
                        <a:pt x="503" y="988"/>
                        <a:pt x="475" y="1016"/>
                        <a:pt x="447" y="1045"/>
                      </a:cubicBezTo>
                      <a:lnTo>
                        <a:pt x="447" y="1278"/>
                      </a:lnTo>
                      <a:lnTo>
                        <a:pt x="447" y="1313"/>
                      </a:lnTo>
                      <a:cubicBezTo>
                        <a:pt x="475" y="1455"/>
                        <a:pt x="447" y="1575"/>
                        <a:pt x="390" y="1667"/>
                      </a:cubicBezTo>
                      <a:cubicBezTo>
                        <a:pt x="344" y="1728"/>
                        <a:pt x="273" y="1775"/>
                        <a:pt x="202" y="1775"/>
                      </a:cubicBezTo>
                      <a:cubicBezTo>
                        <a:pt x="174" y="1775"/>
                        <a:pt x="147" y="1768"/>
                        <a:pt x="121" y="1752"/>
                      </a:cubicBezTo>
                      <a:cubicBezTo>
                        <a:pt x="107" y="1738"/>
                        <a:pt x="93" y="1731"/>
                        <a:pt x="79" y="1731"/>
                      </a:cubicBezTo>
                      <a:cubicBezTo>
                        <a:pt x="65" y="1731"/>
                        <a:pt x="50" y="1738"/>
                        <a:pt x="36" y="1752"/>
                      </a:cubicBezTo>
                      <a:cubicBezTo>
                        <a:pt x="1" y="1780"/>
                        <a:pt x="36" y="1809"/>
                        <a:pt x="65" y="1844"/>
                      </a:cubicBezTo>
                      <a:cubicBezTo>
                        <a:pt x="93" y="1872"/>
                        <a:pt x="150" y="1901"/>
                        <a:pt x="213" y="1901"/>
                      </a:cubicBezTo>
                      <a:cubicBezTo>
                        <a:pt x="326" y="1901"/>
                        <a:pt x="447" y="1809"/>
                        <a:pt x="503" y="1724"/>
                      </a:cubicBezTo>
                      <a:cubicBezTo>
                        <a:pt x="567" y="1604"/>
                        <a:pt x="595" y="1455"/>
                        <a:pt x="567" y="1278"/>
                      </a:cubicBezTo>
                      <a:lnTo>
                        <a:pt x="567" y="1250"/>
                      </a:lnTo>
                      <a:lnTo>
                        <a:pt x="567" y="1101"/>
                      </a:lnTo>
                      <a:cubicBezTo>
                        <a:pt x="567" y="1073"/>
                        <a:pt x="595" y="1045"/>
                        <a:pt x="623" y="1045"/>
                      </a:cubicBezTo>
                      <a:cubicBezTo>
                        <a:pt x="623" y="1016"/>
                        <a:pt x="652" y="1016"/>
                        <a:pt x="652" y="1016"/>
                      </a:cubicBezTo>
                      <a:cubicBezTo>
                        <a:pt x="660" y="1025"/>
                        <a:pt x="668" y="1028"/>
                        <a:pt x="677" y="1028"/>
                      </a:cubicBezTo>
                      <a:cubicBezTo>
                        <a:pt x="697" y="1028"/>
                        <a:pt x="719" y="1008"/>
                        <a:pt x="744" y="988"/>
                      </a:cubicBezTo>
                      <a:cubicBezTo>
                        <a:pt x="744" y="960"/>
                        <a:pt x="744" y="924"/>
                        <a:pt x="708" y="924"/>
                      </a:cubicBezTo>
                      <a:cubicBezTo>
                        <a:pt x="680" y="924"/>
                        <a:pt x="680" y="896"/>
                        <a:pt x="680" y="896"/>
                      </a:cubicBezTo>
                      <a:cubicBezTo>
                        <a:pt x="595" y="896"/>
                        <a:pt x="567" y="783"/>
                        <a:pt x="567" y="663"/>
                      </a:cubicBezTo>
                      <a:cubicBezTo>
                        <a:pt x="567" y="634"/>
                        <a:pt x="567" y="571"/>
                        <a:pt x="595" y="514"/>
                      </a:cubicBezTo>
                      <a:cubicBezTo>
                        <a:pt x="595" y="458"/>
                        <a:pt x="623" y="366"/>
                        <a:pt x="623" y="281"/>
                      </a:cubicBezTo>
                      <a:cubicBezTo>
                        <a:pt x="595" y="189"/>
                        <a:pt x="532" y="104"/>
                        <a:pt x="475" y="40"/>
                      </a:cubicBezTo>
                      <a:cubicBezTo>
                        <a:pt x="435" y="20"/>
                        <a:pt x="391" y="0"/>
                        <a:pt x="34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" name="Google Shape;1201;p43"/>
                <p:cNvSpPr/>
                <p:nvPr/>
              </p:nvSpPr>
              <p:spPr>
                <a:xfrm>
                  <a:off x="3928411" y="2028278"/>
                  <a:ext cx="11030" cy="59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1769" extrusionOk="0">
                      <a:moveTo>
                        <a:pt x="35" y="0"/>
                      </a:moveTo>
                      <a:cubicBezTo>
                        <a:pt x="0" y="35"/>
                        <a:pt x="0" y="64"/>
                        <a:pt x="0" y="92"/>
                      </a:cubicBezTo>
                      <a:cubicBezTo>
                        <a:pt x="212" y="594"/>
                        <a:pt x="212" y="1182"/>
                        <a:pt x="0" y="1684"/>
                      </a:cubicBezTo>
                      <a:cubicBezTo>
                        <a:pt x="0" y="1712"/>
                        <a:pt x="0" y="1769"/>
                        <a:pt x="35" y="1769"/>
                      </a:cubicBezTo>
                      <a:lnTo>
                        <a:pt x="64" y="1769"/>
                      </a:lnTo>
                      <a:cubicBezTo>
                        <a:pt x="92" y="1769"/>
                        <a:pt x="120" y="1769"/>
                        <a:pt x="120" y="1740"/>
                      </a:cubicBezTo>
                      <a:cubicBezTo>
                        <a:pt x="326" y="1210"/>
                        <a:pt x="326" y="594"/>
                        <a:pt x="120" y="64"/>
                      </a:cubicBezTo>
                      <a:cubicBezTo>
                        <a:pt x="92" y="35"/>
                        <a:pt x="64" y="0"/>
                        <a:pt x="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" name="Google Shape;1202;p43"/>
                <p:cNvSpPr/>
                <p:nvPr/>
              </p:nvSpPr>
              <p:spPr>
                <a:xfrm>
                  <a:off x="3941573" y="2027296"/>
                  <a:ext cx="14854" cy="68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2039" extrusionOk="0">
                      <a:moveTo>
                        <a:pt x="85" y="1"/>
                      </a:moveTo>
                      <a:cubicBezTo>
                        <a:pt x="57" y="29"/>
                        <a:pt x="28" y="64"/>
                        <a:pt x="57" y="93"/>
                      </a:cubicBezTo>
                      <a:cubicBezTo>
                        <a:pt x="319" y="680"/>
                        <a:pt x="290" y="1387"/>
                        <a:pt x="0" y="1946"/>
                      </a:cubicBezTo>
                      <a:cubicBezTo>
                        <a:pt x="0" y="1975"/>
                        <a:pt x="0" y="2038"/>
                        <a:pt x="28" y="2038"/>
                      </a:cubicBezTo>
                      <a:lnTo>
                        <a:pt x="57" y="2038"/>
                      </a:lnTo>
                      <a:cubicBezTo>
                        <a:pt x="85" y="2038"/>
                        <a:pt x="85" y="2038"/>
                        <a:pt x="113" y="2010"/>
                      </a:cubicBezTo>
                      <a:cubicBezTo>
                        <a:pt x="439" y="1416"/>
                        <a:pt x="439" y="652"/>
                        <a:pt x="142" y="29"/>
                      </a:cubicBezTo>
                      <a:cubicBezTo>
                        <a:pt x="142" y="1"/>
                        <a:pt x="113" y="1"/>
                        <a:pt x="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43"/>
                <p:cNvSpPr/>
                <p:nvPr/>
              </p:nvSpPr>
              <p:spPr>
                <a:xfrm>
                  <a:off x="3622264" y="2026924"/>
                  <a:ext cx="24903" cy="6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1901" extrusionOk="0">
                      <a:moveTo>
                        <a:pt x="417" y="0"/>
                      </a:moveTo>
                      <a:cubicBezTo>
                        <a:pt x="367" y="0"/>
                        <a:pt x="309" y="20"/>
                        <a:pt x="269" y="40"/>
                      </a:cubicBezTo>
                      <a:cubicBezTo>
                        <a:pt x="205" y="104"/>
                        <a:pt x="149" y="189"/>
                        <a:pt x="149" y="281"/>
                      </a:cubicBezTo>
                      <a:cubicBezTo>
                        <a:pt x="120" y="366"/>
                        <a:pt x="149" y="458"/>
                        <a:pt x="149" y="514"/>
                      </a:cubicBezTo>
                      <a:cubicBezTo>
                        <a:pt x="177" y="571"/>
                        <a:pt x="177" y="634"/>
                        <a:pt x="177" y="663"/>
                      </a:cubicBezTo>
                      <a:cubicBezTo>
                        <a:pt x="177" y="783"/>
                        <a:pt x="149" y="896"/>
                        <a:pt x="64" y="896"/>
                      </a:cubicBezTo>
                      <a:lnTo>
                        <a:pt x="64" y="924"/>
                      </a:lnTo>
                      <a:cubicBezTo>
                        <a:pt x="28" y="924"/>
                        <a:pt x="0" y="960"/>
                        <a:pt x="0" y="988"/>
                      </a:cubicBezTo>
                      <a:cubicBezTo>
                        <a:pt x="20" y="1008"/>
                        <a:pt x="44" y="1028"/>
                        <a:pt x="66" y="1028"/>
                      </a:cubicBezTo>
                      <a:cubicBezTo>
                        <a:pt x="75" y="1028"/>
                        <a:pt x="84" y="1025"/>
                        <a:pt x="92" y="1016"/>
                      </a:cubicBezTo>
                      <a:cubicBezTo>
                        <a:pt x="120" y="1016"/>
                        <a:pt x="120" y="1016"/>
                        <a:pt x="120" y="1045"/>
                      </a:cubicBezTo>
                      <a:cubicBezTo>
                        <a:pt x="149" y="1045"/>
                        <a:pt x="177" y="1073"/>
                        <a:pt x="177" y="1101"/>
                      </a:cubicBezTo>
                      <a:cubicBezTo>
                        <a:pt x="205" y="1137"/>
                        <a:pt x="177" y="1193"/>
                        <a:pt x="177" y="1250"/>
                      </a:cubicBezTo>
                      <a:lnTo>
                        <a:pt x="177" y="1278"/>
                      </a:lnTo>
                      <a:cubicBezTo>
                        <a:pt x="149" y="1455"/>
                        <a:pt x="177" y="1604"/>
                        <a:pt x="269" y="1724"/>
                      </a:cubicBezTo>
                      <a:cubicBezTo>
                        <a:pt x="325" y="1809"/>
                        <a:pt x="446" y="1901"/>
                        <a:pt x="559" y="1901"/>
                      </a:cubicBezTo>
                      <a:cubicBezTo>
                        <a:pt x="594" y="1901"/>
                        <a:pt x="651" y="1872"/>
                        <a:pt x="707" y="1844"/>
                      </a:cubicBezTo>
                      <a:cubicBezTo>
                        <a:pt x="736" y="1809"/>
                        <a:pt x="736" y="1780"/>
                        <a:pt x="707" y="1752"/>
                      </a:cubicBezTo>
                      <a:cubicBezTo>
                        <a:pt x="707" y="1738"/>
                        <a:pt x="693" y="1731"/>
                        <a:pt x="676" y="1731"/>
                      </a:cubicBezTo>
                      <a:cubicBezTo>
                        <a:pt x="658" y="1731"/>
                        <a:pt x="637" y="1738"/>
                        <a:pt x="623" y="1752"/>
                      </a:cubicBezTo>
                      <a:cubicBezTo>
                        <a:pt x="597" y="1768"/>
                        <a:pt x="570" y="1775"/>
                        <a:pt x="542" y="1775"/>
                      </a:cubicBezTo>
                      <a:cubicBezTo>
                        <a:pt x="471" y="1775"/>
                        <a:pt x="400" y="1728"/>
                        <a:pt x="354" y="1667"/>
                      </a:cubicBezTo>
                      <a:cubicBezTo>
                        <a:pt x="297" y="1575"/>
                        <a:pt x="269" y="1455"/>
                        <a:pt x="297" y="1313"/>
                      </a:cubicBezTo>
                      <a:lnTo>
                        <a:pt x="297" y="1278"/>
                      </a:lnTo>
                      <a:cubicBezTo>
                        <a:pt x="297" y="1193"/>
                        <a:pt x="325" y="1137"/>
                        <a:pt x="297" y="1045"/>
                      </a:cubicBezTo>
                      <a:cubicBezTo>
                        <a:pt x="269" y="1016"/>
                        <a:pt x="241" y="988"/>
                        <a:pt x="205" y="960"/>
                      </a:cubicBezTo>
                      <a:cubicBezTo>
                        <a:pt x="269" y="868"/>
                        <a:pt x="297" y="783"/>
                        <a:pt x="297" y="663"/>
                      </a:cubicBezTo>
                      <a:cubicBezTo>
                        <a:pt x="297" y="606"/>
                        <a:pt x="297" y="542"/>
                        <a:pt x="269" y="514"/>
                      </a:cubicBezTo>
                      <a:cubicBezTo>
                        <a:pt x="269" y="429"/>
                        <a:pt x="241" y="366"/>
                        <a:pt x="269" y="309"/>
                      </a:cubicBezTo>
                      <a:cubicBezTo>
                        <a:pt x="269" y="252"/>
                        <a:pt x="297" y="160"/>
                        <a:pt x="354" y="132"/>
                      </a:cubicBezTo>
                      <a:cubicBezTo>
                        <a:pt x="373" y="132"/>
                        <a:pt x="395" y="120"/>
                        <a:pt x="416" y="120"/>
                      </a:cubicBezTo>
                      <a:cubicBezTo>
                        <a:pt x="426" y="120"/>
                        <a:pt x="436" y="123"/>
                        <a:pt x="446" y="132"/>
                      </a:cubicBezTo>
                      <a:cubicBezTo>
                        <a:pt x="474" y="132"/>
                        <a:pt x="502" y="104"/>
                        <a:pt x="502" y="75"/>
                      </a:cubicBezTo>
                      <a:cubicBezTo>
                        <a:pt x="502" y="40"/>
                        <a:pt x="502" y="12"/>
                        <a:pt x="474" y="12"/>
                      </a:cubicBezTo>
                      <a:cubicBezTo>
                        <a:pt x="457" y="4"/>
                        <a:pt x="438" y="0"/>
                        <a:pt x="41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" name="Google Shape;1204;p43"/>
                <p:cNvSpPr/>
                <p:nvPr/>
              </p:nvSpPr>
              <p:spPr>
                <a:xfrm>
                  <a:off x="3600474" y="2028278"/>
                  <a:ext cx="11978" cy="59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769" extrusionOk="0">
                      <a:moveTo>
                        <a:pt x="290" y="0"/>
                      </a:moveTo>
                      <a:cubicBezTo>
                        <a:pt x="262" y="0"/>
                        <a:pt x="234" y="35"/>
                        <a:pt x="234" y="64"/>
                      </a:cubicBezTo>
                      <a:cubicBezTo>
                        <a:pt x="0" y="594"/>
                        <a:pt x="0" y="1210"/>
                        <a:pt x="205" y="1740"/>
                      </a:cubicBezTo>
                      <a:cubicBezTo>
                        <a:pt x="234" y="1769"/>
                        <a:pt x="234" y="1769"/>
                        <a:pt x="262" y="1769"/>
                      </a:cubicBezTo>
                      <a:lnTo>
                        <a:pt x="290" y="1769"/>
                      </a:lnTo>
                      <a:cubicBezTo>
                        <a:pt x="319" y="1769"/>
                        <a:pt x="319" y="1712"/>
                        <a:pt x="319" y="1684"/>
                      </a:cubicBezTo>
                      <a:cubicBezTo>
                        <a:pt x="113" y="1182"/>
                        <a:pt x="113" y="594"/>
                        <a:pt x="319" y="92"/>
                      </a:cubicBezTo>
                      <a:cubicBezTo>
                        <a:pt x="354" y="64"/>
                        <a:pt x="319" y="35"/>
                        <a:pt x="29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43"/>
                <p:cNvSpPr/>
                <p:nvPr/>
              </p:nvSpPr>
              <p:spPr>
                <a:xfrm>
                  <a:off x="3583454" y="2027296"/>
                  <a:ext cx="14887" cy="68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2039" extrusionOk="0">
                      <a:moveTo>
                        <a:pt x="355" y="1"/>
                      </a:moveTo>
                      <a:cubicBezTo>
                        <a:pt x="326" y="1"/>
                        <a:pt x="291" y="1"/>
                        <a:pt x="291" y="29"/>
                      </a:cubicBezTo>
                      <a:cubicBezTo>
                        <a:pt x="1" y="652"/>
                        <a:pt x="29" y="1416"/>
                        <a:pt x="326" y="2010"/>
                      </a:cubicBezTo>
                      <a:cubicBezTo>
                        <a:pt x="355" y="2038"/>
                        <a:pt x="355" y="2038"/>
                        <a:pt x="383" y="2038"/>
                      </a:cubicBezTo>
                      <a:lnTo>
                        <a:pt x="411" y="2038"/>
                      </a:lnTo>
                      <a:cubicBezTo>
                        <a:pt x="440" y="2038"/>
                        <a:pt x="440" y="1975"/>
                        <a:pt x="440" y="1946"/>
                      </a:cubicBezTo>
                      <a:cubicBezTo>
                        <a:pt x="150" y="1387"/>
                        <a:pt x="114" y="680"/>
                        <a:pt x="383" y="93"/>
                      </a:cubicBezTo>
                      <a:cubicBezTo>
                        <a:pt x="411" y="64"/>
                        <a:pt x="383" y="29"/>
                        <a:pt x="35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6" name="Google Shape;1206;p43"/>
              <p:cNvGrpSpPr/>
              <p:nvPr/>
            </p:nvGrpSpPr>
            <p:grpSpPr>
              <a:xfrm>
                <a:off x="4013356" y="2847427"/>
                <a:ext cx="312169" cy="63373"/>
                <a:chOff x="4157006" y="2607377"/>
                <a:chExt cx="312169" cy="63373"/>
              </a:xfrm>
            </p:grpSpPr>
            <p:sp>
              <p:nvSpPr>
                <p:cNvPr id="1207" name="Google Shape;1207;p43"/>
                <p:cNvSpPr/>
                <p:nvPr/>
              </p:nvSpPr>
              <p:spPr>
                <a:xfrm>
                  <a:off x="4411214" y="2619017"/>
                  <a:ext cx="24903" cy="39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1176" extrusionOk="0">
                      <a:moveTo>
                        <a:pt x="665" y="1"/>
                      </a:moveTo>
                      <a:cubicBezTo>
                        <a:pt x="651" y="1"/>
                        <a:pt x="637" y="8"/>
                        <a:pt x="623" y="22"/>
                      </a:cubicBezTo>
                      <a:lnTo>
                        <a:pt x="28" y="673"/>
                      </a:lnTo>
                      <a:cubicBezTo>
                        <a:pt x="28" y="673"/>
                        <a:pt x="0" y="673"/>
                        <a:pt x="28" y="701"/>
                      </a:cubicBezTo>
                      <a:lnTo>
                        <a:pt x="28" y="758"/>
                      </a:lnTo>
                      <a:lnTo>
                        <a:pt x="651" y="1175"/>
                      </a:lnTo>
                      <a:lnTo>
                        <a:pt x="679" y="1175"/>
                      </a:lnTo>
                      <a:cubicBezTo>
                        <a:pt x="679" y="1175"/>
                        <a:pt x="708" y="1175"/>
                        <a:pt x="708" y="1147"/>
                      </a:cubicBezTo>
                      <a:cubicBezTo>
                        <a:pt x="736" y="1111"/>
                        <a:pt x="736" y="1083"/>
                        <a:pt x="708" y="1083"/>
                      </a:cubicBezTo>
                      <a:lnTo>
                        <a:pt x="177" y="701"/>
                      </a:lnTo>
                      <a:lnTo>
                        <a:pt x="708" y="114"/>
                      </a:lnTo>
                      <a:cubicBezTo>
                        <a:pt x="736" y="86"/>
                        <a:pt x="736" y="50"/>
                        <a:pt x="708" y="22"/>
                      </a:cubicBezTo>
                      <a:cubicBezTo>
                        <a:pt x="693" y="8"/>
                        <a:pt x="679" y="1"/>
                        <a:pt x="66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208;p43"/>
                <p:cNvSpPr/>
                <p:nvPr/>
              </p:nvSpPr>
              <p:spPr>
                <a:xfrm>
                  <a:off x="4395176" y="2619017"/>
                  <a:ext cx="23955" cy="39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1176" extrusionOk="0">
                      <a:moveTo>
                        <a:pt x="651" y="1"/>
                      </a:moveTo>
                      <a:cubicBezTo>
                        <a:pt x="637" y="1"/>
                        <a:pt x="623" y="8"/>
                        <a:pt x="623" y="22"/>
                      </a:cubicBezTo>
                      <a:lnTo>
                        <a:pt x="0" y="673"/>
                      </a:lnTo>
                      <a:lnTo>
                        <a:pt x="0" y="701"/>
                      </a:lnTo>
                      <a:cubicBezTo>
                        <a:pt x="0" y="729"/>
                        <a:pt x="0" y="729"/>
                        <a:pt x="35" y="758"/>
                      </a:cubicBezTo>
                      <a:lnTo>
                        <a:pt x="623" y="1175"/>
                      </a:lnTo>
                      <a:lnTo>
                        <a:pt x="651" y="1175"/>
                      </a:lnTo>
                      <a:cubicBezTo>
                        <a:pt x="679" y="1175"/>
                        <a:pt x="679" y="1175"/>
                        <a:pt x="708" y="1147"/>
                      </a:cubicBezTo>
                      <a:cubicBezTo>
                        <a:pt x="708" y="1111"/>
                        <a:pt x="708" y="1083"/>
                        <a:pt x="679" y="1083"/>
                      </a:cubicBezTo>
                      <a:lnTo>
                        <a:pt x="149" y="701"/>
                      </a:lnTo>
                      <a:lnTo>
                        <a:pt x="708" y="114"/>
                      </a:lnTo>
                      <a:cubicBezTo>
                        <a:pt x="708" y="86"/>
                        <a:pt x="708" y="50"/>
                        <a:pt x="679" y="22"/>
                      </a:cubicBezTo>
                      <a:cubicBezTo>
                        <a:pt x="679" y="8"/>
                        <a:pt x="665" y="1"/>
                        <a:pt x="65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209;p43"/>
                <p:cNvSpPr/>
                <p:nvPr/>
              </p:nvSpPr>
              <p:spPr>
                <a:xfrm>
                  <a:off x="4360460" y="2620708"/>
                  <a:ext cx="25884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1097" extrusionOk="0">
                      <a:moveTo>
                        <a:pt x="382" y="120"/>
                      </a:moveTo>
                      <a:cubicBezTo>
                        <a:pt x="531" y="120"/>
                        <a:pt x="644" y="297"/>
                        <a:pt x="644" y="531"/>
                      </a:cubicBezTo>
                      <a:cubicBezTo>
                        <a:pt x="644" y="771"/>
                        <a:pt x="531" y="976"/>
                        <a:pt x="382" y="976"/>
                      </a:cubicBezTo>
                      <a:cubicBezTo>
                        <a:pt x="234" y="976"/>
                        <a:pt x="114" y="771"/>
                        <a:pt x="114" y="531"/>
                      </a:cubicBezTo>
                      <a:cubicBezTo>
                        <a:pt x="114" y="297"/>
                        <a:pt x="234" y="120"/>
                        <a:pt x="382" y="120"/>
                      </a:cubicBezTo>
                      <a:close/>
                      <a:moveTo>
                        <a:pt x="382" y="0"/>
                      </a:moveTo>
                      <a:cubicBezTo>
                        <a:pt x="177" y="0"/>
                        <a:pt x="0" y="241"/>
                        <a:pt x="0" y="531"/>
                      </a:cubicBezTo>
                      <a:cubicBezTo>
                        <a:pt x="0" y="856"/>
                        <a:pt x="177" y="1097"/>
                        <a:pt x="382" y="1097"/>
                      </a:cubicBezTo>
                      <a:cubicBezTo>
                        <a:pt x="587" y="1097"/>
                        <a:pt x="764" y="856"/>
                        <a:pt x="764" y="531"/>
                      </a:cubicBezTo>
                      <a:cubicBezTo>
                        <a:pt x="764" y="241"/>
                        <a:pt x="587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210;p43"/>
                <p:cNvSpPr/>
                <p:nvPr/>
              </p:nvSpPr>
              <p:spPr>
                <a:xfrm>
                  <a:off x="4335320" y="2620708"/>
                  <a:ext cx="4094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1097" extrusionOk="0">
                      <a:moveTo>
                        <a:pt x="64" y="0"/>
                      </a:moveTo>
                      <a:cubicBezTo>
                        <a:pt x="36" y="0"/>
                        <a:pt x="1" y="0"/>
                        <a:pt x="1" y="64"/>
                      </a:cubicBezTo>
                      <a:lnTo>
                        <a:pt x="1" y="1033"/>
                      </a:lnTo>
                      <a:cubicBezTo>
                        <a:pt x="1" y="1061"/>
                        <a:pt x="36" y="1097"/>
                        <a:pt x="64" y="1097"/>
                      </a:cubicBezTo>
                      <a:cubicBezTo>
                        <a:pt x="92" y="1097"/>
                        <a:pt x="121" y="1061"/>
                        <a:pt x="121" y="1033"/>
                      </a:cubicBezTo>
                      <a:lnTo>
                        <a:pt x="121" y="64"/>
                      </a:lnTo>
                      <a:cubicBezTo>
                        <a:pt x="121" y="0"/>
                        <a:pt x="92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1" name="Google Shape;1211;p43"/>
                <p:cNvSpPr/>
                <p:nvPr/>
              </p:nvSpPr>
              <p:spPr>
                <a:xfrm>
                  <a:off x="4302534" y="2623821"/>
                  <a:ext cx="19895" cy="30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913" extrusionOk="0">
                      <a:moveTo>
                        <a:pt x="0" y="0"/>
                      </a:moveTo>
                      <a:lnTo>
                        <a:pt x="0" y="913"/>
                      </a:lnTo>
                      <a:lnTo>
                        <a:pt x="587" y="913"/>
                      </a:lnTo>
                      <a:lnTo>
                        <a:pt x="58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2" name="Google Shape;1212;p43"/>
                <p:cNvSpPr/>
                <p:nvPr/>
              </p:nvSpPr>
              <p:spPr>
                <a:xfrm>
                  <a:off x="4257532" y="2621893"/>
                  <a:ext cx="33057" cy="34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1027" extrusionOk="0">
                      <a:moveTo>
                        <a:pt x="856" y="114"/>
                      </a:moveTo>
                      <a:lnTo>
                        <a:pt x="856" y="913"/>
                      </a:lnTo>
                      <a:lnTo>
                        <a:pt x="121" y="913"/>
                      </a:lnTo>
                      <a:lnTo>
                        <a:pt x="121" y="114"/>
                      </a:lnTo>
                      <a:close/>
                      <a:moveTo>
                        <a:pt x="64" y="1"/>
                      </a:moveTo>
                      <a:cubicBezTo>
                        <a:pt x="36" y="1"/>
                        <a:pt x="0" y="29"/>
                        <a:pt x="0" y="57"/>
                      </a:cubicBezTo>
                      <a:lnTo>
                        <a:pt x="0" y="970"/>
                      </a:lnTo>
                      <a:cubicBezTo>
                        <a:pt x="0" y="998"/>
                        <a:pt x="36" y="1026"/>
                        <a:pt x="64" y="1026"/>
                      </a:cubicBezTo>
                      <a:lnTo>
                        <a:pt x="920" y="1026"/>
                      </a:lnTo>
                      <a:cubicBezTo>
                        <a:pt x="948" y="1026"/>
                        <a:pt x="977" y="998"/>
                        <a:pt x="977" y="970"/>
                      </a:cubicBezTo>
                      <a:lnTo>
                        <a:pt x="977" y="57"/>
                      </a:lnTo>
                      <a:cubicBezTo>
                        <a:pt x="977" y="29"/>
                        <a:pt x="948" y="1"/>
                        <a:pt x="9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213;p43"/>
                <p:cNvSpPr/>
                <p:nvPr/>
              </p:nvSpPr>
              <p:spPr>
                <a:xfrm>
                  <a:off x="4214696" y="2623821"/>
                  <a:ext cx="32076" cy="30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" h="913" extrusionOk="0">
                      <a:moveTo>
                        <a:pt x="0" y="0"/>
                      </a:moveTo>
                      <a:lnTo>
                        <a:pt x="0" y="913"/>
                      </a:lnTo>
                      <a:lnTo>
                        <a:pt x="948" y="913"/>
                      </a:lnTo>
                      <a:lnTo>
                        <a:pt x="9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1214;p43"/>
                <p:cNvSpPr/>
                <p:nvPr/>
              </p:nvSpPr>
              <p:spPr>
                <a:xfrm>
                  <a:off x="4178762" y="2607377"/>
                  <a:ext cx="23989" cy="63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1873" extrusionOk="0">
                      <a:moveTo>
                        <a:pt x="392" y="0"/>
                      </a:moveTo>
                      <a:cubicBezTo>
                        <a:pt x="350" y="0"/>
                        <a:pt x="310" y="20"/>
                        <a:pt x="270" y="40"/>
                      </a:cubicBezTo>
                      <a:cubicBezTo>
                        <a:pt x="178" y="104"/>
                        <a:pt x="149" y="189"/>
                        <a:pt x="121" y="281"/>
                      </a:cubicBezTo>
                      <a:cubicBezTo>
                        <a:pt x="121" y="366"/>
                        <a:pt x="121" y="458"/>
                        <a:pt x="149" y="514"/>
                      </a:cubicBezTo>
                      <a:cubicBezTo>
                        <a:pt x="149" y="571"/>
                        <a:pt x="178" y="635"/>
                        <a:pt x="178" y="663"/>
                      </a:cubicBezTo>
                      <a:cubicBezTo>
                        <a:pt x="178" y="748"/>
                        <a:pt x="149" y="868"/>
                        <a:pt x="65" y="896"/>
                      </a:cubicBezTo>
                      <a:lnTo>
                        <a:pt x="29" y="896"/>
                      </a:lnTo>
                      <a:cubicBezTo>
                        <a:pt x="1" y="925"/>
                        <a:pt x="1" y="960"/>
                        <a:pt x="1" y="988"/>
                      </a:cubicBezTo>
                      <a:cubicBezTo>
                        <a:pt x="1" y="1017"/>
                        <a:pt x="29" y="1017"/>
                        <a:pt x="65" y="1017"/>
                      </a:cubicBezTo>
                      <a:lnTo>
                        <a:pt x="121" y="1017"/>
                      </a:lnTo>
                      <a:lnTo>
                        <a:pt x="178" y="1073"/>
                      </a:lnTo>
                      <a:lnTo>
                        <a:pt x="178" y="1250"/>
                      </a:lnTo>
                      <a:lnTo>
                        <a:pt x="149" y="1278"/>
                      </a:lnTo>
                      <a:cubicBezTo>
                        <a:pt x="149" y="1455"/>
                        <a:pt x="178" y="1604"/>
                        <a:pt x="241" y="1696"/>
                      </a:cubicBezTo>
                      <a:cubicBezTo>
                        <a:pt x="298" y="1809"/>
                        <a:pt x="418" y="1873"/>
                        <a:pt x="531" y="1873"/>
                      </a:cubicBezTo>
                      <a:cubicBezTo>
                        <a:pt x="595" y="1873"/>
                        <a:pt x="623" y="1844"/>
                        <a:pt x="680" y="1809"/>
                      </a:cubicBezTo>
                      <a:cubicBezTo>
                        <a:pt x="708" y="1809"/>
                        <a:pt x="708" y="1752"/>
                        <a:pt x="708" y="1752"/>
                      </a:cubicBezTo>
                      <a:cubicBezTo>
                        <a:pt x="688" y="1732"/>
                        <a:pt x="668" y="1712"/>
                        <a:pt x="648" y="1712"/>
                      </a:cubicBezTo>
                      <a:cubicBezTo>
                        <a:pt x="640" y="1712"/>
                        <a:pt x="632" y="1716"/>
                        <a:pt x="623" y="1724"/>
                      </a:cubicBezTo>
                      <a:cubicBezTo>
                        <a:pt x="598" y="1740"/>
                        <a:pt x="568" y="1747"/>
                        <a:pt x="537" y="1747"/>
                      </a:cubicBezTo>
                      <a:cubicBezTo>
                        <a:pt x="456" y="1747"/>
                        <a:pt x="367" y="1699"/>
                        <a:pt x="326" y="1632"/>
                      </a:cubicBezTo>
                      <a:cubicBezTo>
                        <a:pt x="270" y="1547"/>
                        <a:pt x="270" y="1427"/>
                        <a:pt x="270" y="1278"/>
                      </a:cubicBezTo>
                      <a:lnTo>
                        <a:pt x="298" y="1250"/>
                      </a:lnTo>
                      <a:cubicBezTo>
                        <a:pt x="298" y="1194"/>
                        <a:pt x="298" y="1102"/>
                        <a:pt x="270" y="1045"/>
                      </a:cubicBezTo>
                      <a:cubicBezTo>
                        <a:pt x="270" y="1017"/>
                        <a:pt x="241" y="960"/>
                        <a:pt x="206" y="925"/>
                      </a:cubicBezTo>
                      <a:cubicBezTo>
                        <a:pt x="270" y="868"/>
                        <a:pt x="298" y="748"/>
                        <a:pt x="298" y="663"/>
                      </a:cubicBezTo>
                      <a:cubicBezTo>
                        <a:pt x="298" y="606"/>
                        <a:pt x="270" y="543"/>
                        <a:pt x="270" y="514"/>
                      </a:cubicBezTo>
                      <a:cubicBezTo>
                        <a:pt x="241" y="430"/>
                        <a:pt x="241" y="366"/>
                        <a:pt x="241" y="309"/>
                      </a:cubicBezTo>
                      <a:cubicBezTo>
                        <a:pt x="241" y="253"/>
                        <a:pt x="298" y="161"/>
                        <a:pt x="326" y="132"/>
                      </a:cubicBezTo>
                      <a:lnTo>
                        <a:pt x="418" y="132"/>
                      </a:lnTo>
                      <a:cubicBezTo>
                        <a:pt x="447" y="132"/>
                        <a:pt x="475" y="132"/>
                        <a:pt x="475" y="104"/>
                      </a:cubicBezTo>
                      <a:cubicBezTo>
                        <a:pt x="503" y="40"/>
                        <a:pt x="475" y="12"/>
                        <a:pt x="447" y="12"/>
                      </a:cubicBezTo>
                      <a:cubicBezTo>
                        <a:pt x="428" y="4"/>
                        <a:pt x="410" y="0"/>
                        <a:pt x="3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5" name="Google Shape;1215;p43"/>
                <p:cNvSpPr/>
                <p:nvPr/>
              </p:nvSpPr>
              <p:spPr>
                <a:xfrm>
                  <a:off x="4157006" y="2609915"/>
                  <a:ext cx="10793" cy="58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735" extrusionOk="0">
                      <a:moveTo>
                        <a:pt x="290" y="1"/>
                      </a:moveTo>
                      <a:cubicBezTo>
                        <a:pt x="262" y="1"/>
                        <a:pt x="234" y="1"/>
                        <a:pt x="205" y="29"/>
                      </a:cubicBezTo>
                      <a:cubicBezTo>
                        <a:pt x="0" y="560"/>
                        <a:pt x="0" y="1175"/>
                        <a:pt x="205" y="1706"/>
                      </a:cubicBezTo>
                      <a:cubicBezTo>
                        <a:pt x="205" y="1706"/>
                        <a:pt x="234" y="1734"/>
                        <a:pt x="262" y="1734"/>
                      </a:cubicBezTo>
                      <a:lnTo>
                        <a:pt x="290" y="1734"/>
                      </a:lnTo>
                      <a:cubicBezTo>
                        <a:pt x="318" y="1706"/>
                        <a:pt x="318" y="1677"/>
                        <a:pt x="318" y="1649"/>
                      </a:cubicBezTo>
                      <a:cubicBezTo>
                        <a:pt x="113" y="1147"/>
                        <a:pt x="113" y="588"/>
                        <a:pt x="318" y="86"/>
                      </a:cubicBezTo>
                      <a:cubicBezTo>
                        <a:pt x="318" y="57"/>
                        <a:pt x="318" y="1"/>
                        <a:pt x="2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6" name="Google Shape;1216;p43"/>
                <p:cNvSpPr/>
                <p:nvPr/>
              </p:nvSpPr>
              <p:spPr>
                <a:xfrm>
                  <a:off x="4445185" y="2607377"/>
                  <a:ext cx="23989" cy="63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1873" extrusionOk="0">
                      <a:moveTo>
                        <a:pt x="317" y="0"/>
                      </a:moveTo>
                      <a:cubicBezTo>
                        <a:pt x="299" y="0"/>
                        <a:pt x="281" y="4"/>
                        <a:pt x="262" y="12"/>
                      </a:cubicBezTo>
                      <a:cubicBezTo>
                        <a:pt x="234" y="12"/>
                        <a:pt x="206" y="40"/>
                        <a:pt x="234" y="104"/>
                      </a:cubicBezTo>
                      <a:cubicBezTo>
                        <a:pt x="234" y="132"/>
                        <a:pt x="262" y="132"/>
                        <a:pt x="291" y="132"/>
                      </a:cubicBezTo>
                      <a:lnTo>
                        <a:pt x="383" y="132"/>
                      </a:lnTo>
                      <a:cubicBezTo>
                        <a:pt x="411" y="161"/>
                        <a:pt x="468" y="253"/>
                        <a:pt x="468" y="309"/>
                      </a:cubicBezTo>
                      <a:cubicBezTo>
                        <a:pt x="468" y="366"/>
                        <a:pt x="468" y="430"/>
                        <a:pt x="439" y="514"/>
                      </a:cubicBezTo>
                      <a:cubicBezTo>
                        <a:pt x="439" y="543"/>
                        <a:pt x="439" y="606"/>
                        <a:pt x="411" y="663"/>
                      </a:cubicBezTo>
                      <a:cubicBezTo>
                        <a:pt x="411" y="748"/>
                        <a:pt x="439" y="868"/>
                        <a:pt x="503" y="925"/>
                      </a:cubicBezTo>
                      <a:cubicBezTo>
                        <a:pt x="468" y="960"/>
                        <a:pt x="439" y="1017"/>
                        <a:pt x="439" y="1045"/>
                      </a:cubicBezTo>
                      <a:cubicBezTo>
                        <a:pt x="411" y="1102"/>
                        <a:pt x="411" y="1194"/>
                        <a:pt x="439" y="1250"/>
                      </a:cubicBezTo>
                      <a:lnTo>
                        <a:pt x="439" y="1278"/>
                      </a:lnTo>
                      <a:cubicBezTo>
                        <a:pt x="439" y="1427"/>
                        <a:pt x="439" y="1547"/>
                        <a:pt x="383" y="1632"/>
                      </a:cubicBezTo>
                      <a:cubicBezTo>
                        <a:pt x="342" y="1699"/>
                        <a:pt x="253" y="1747"/>
                        <a:pt x="172" y="1747"/>
                      </a:cubicBezTo>
                      <a:cubicBezTo>
                        <a:pt x="141" y="1747"/>
                        <a:pt x="111" y="1740"/>
                        <a:pt x="86" y="1724"/>
                      </a:cubicBezTo>
                      <a:cubicBezTo>
                        <a:pt x="77" y="1716"/>
                        <a:pt x="69" y="1712"/>
                        <a:pt x="61" y="1712"/>
                      </a:cubicBezTo>
                      <a:cubicBezTo>
                        <a:pt x="43" y="1712"/>
                        <a:pt x="29" y="1732"/>
                        <a:pt x="29" y="1752"/>
                      </a:cubicBezTo>
                      <a:cubicBezTo>
                        <a:pt x="1" y="1752"/>
                        <a:pt x="1" y="1809"/>
                        <a:pt x="29" y="1809"/>
                      </a:cubicBezTo>
                      <a:cubicBezTo>
                        <a:pt x="86" y="1844"/>
                        <a:pt x="114" y="1873"/>
                        <a:pt x="178" y="1873"/>
                      </a:cubicBezTo>
                      <a:cubicBezTo>
                        <a:pt x="291" y="1873"/>
                        <a:pt x="411" y="1809"/>
                        <a:pt x="468" y="1696"/>
                      </a:cubicBezTo>
                      <a:cubicBezTo>
                        <a:pt x="560" y="1604"/>
                        <a:pt x="560" y="1455"/>
                        <a:pt x="560" y="1278"/>
                      </a:cubicBezTo>
                      <a:lnTo>
                        <a:pt x="560" y="1250"/>
                      </a:lnTo>
                      <a:cubicBezTo>
                        <a:pt x="531" y="1194"/>
                        <a:pt x="531" y="1137"/>
                        <a:pt x="560" y="1073"/>
                      </a:cubicBezTo>
                      <a:cubicBezTo>
                        <a:pt x="560" y="1045"/>
                        <a:pt x="588" y="1045"/>
                        <a:pt x="588" y="1017"/>
                      </a:cubicBezTo>
                      <a:lnTo>
                        <a:pt x="644" y="1017"/>
                      </a:lnTo>
                      <a:cubicBezTo>
                        <a:pt x="680" y="1017"/>
                        <a:pt x="708" y="1017"/>
                        <a:pt x="708" y="988"/>
                      </a:cubicBezTo>
                      <a:cubicBezTo>
                        <a:pt x="708" y="960"/>
                        <a:pt x="708" y="925"/>
                        <a:pt x="680" y="896"/>
                      </a:cubicBezTo>
                      <a:lnTo>
                        <a:pt x="644" y="896"/>
                      </a:lnTo>
                      <a:cubicBezTo>
                        <a:pt x="588" y="868"/>
                        <a:pt x="531" y="748"/>
                        <a:pt x="531" y="663"/>
                      </a:cubicBezTo>
                      <a:cubicBezTo>
                        <a:pt x="560" y="635"/>
                        <a:pt x="560" y="571"/>
                        <a:pt x="560" y="514"/>
                      </a:cubicBezTo>
                      <a:cubicBezTo>
                        <a:pt x="588" y="458"/>
                        <a:pt x="588" y="366"/>
                        <a:pt x="588" y="281"/>
                      </a:cubicBezTo>
                      <a:cubicBezTo>
                        <a:pt x="588" y="189"/>
                        <a:pt x="531" y="104"/>
                        <a:pt x="439" y="40"/>
                      </a:cubicBezTo>
                      <a:cubicBezTo>
                        <a:pt x="399" y="20"/>
                        <a:pt x="359" y="0"/>
                        <a:pt x="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17" name="Google Shape;1217;p43"/>
              <p:cNvGrpSpPr/>
              <p:nvPr/>
            </p:nvGrpSpPr>
            <p:grpSpPr>
              <a:xfrm>
                <a:off x="3007131" y="2353586"/>
                <a:ext cx="269330" cy="224564"/>
                <a:chOff x="2715768" y="1997386"/>
                <a:chExt cx="269330" cy="224564"/>
              </a:xfrm>
            </p:grpSpPr>
            <p:sp>
              <p:nvSpPr>
                <p:cNvPr id="1218" name="Google Shape;1218;p43"/>
                <p:cNvSpPr/>
                <p:nvPr/>
              </p:nvSpPr>
              <p:spPr>
                <a:xfrm>
                  <a:off x="2868233" y="1997386"/>
                  <a:ext cx="116866" cy="116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3453" extrusionOk="0">
                      <a:moveTo>
                        <a:pt x="1729" y="947"/>
                      </a:moveTo>
                      <a:cubicBezTo>
                        <a:pt x="1938" y="947"/>
                        <a:pt x="2145" y="1036"/>
                        <a:pt x="2300" y="1210"/>
                      </a:cubicBezTo>
                      <a:cubicBezTo>
                        <a:pt x="2597" y="1536"/>
                        <a:pt x="2597" y="2038"/>
                        <a:pt x="2272" y="2328"/>
                      </a:cubicBezTo>
                      <a:cubicBezTo>
                        <a:pt x="2120" y="2466"/>
                        <a:pt x="1930" y="2534"/>
                        <a:pt x="1741" y="2534"/>
                      </a:cubicBezTo>
                      <a:cubicBezTo>
                        <a:pt x="1524" y="2534"/>
                        <a:pt x="1309" y="2445"/>
                        <a:pt x="1154" y="2271"/>
                      </a:cubicBezTo>
                      <a:cubicBezTo>
                        <a:pt x="857" y="1946"/>
                        <a:pt x="885" y="1444"/>
                        <a:pt x="1211" y="1154"/>
                      </a:cubicBezTo>
                      <a:cubicBezTo>
                        <a:pt x="1362" y="1015"/>
                        <a:pt x="1546" y="947"/>
                        <a:pt x="1729" y="947"/>
                      </a:cubicBezTo>
                      <a:close/>
                      <a:moveTo>
                        <a:pt x="1621" y="1"/>
                      </a:moveTo>
                      <a:cubicBezTo>
                        <a:pt x="1656" y="1"/>
                        <a:pt x="1656" y="29"/>
                        <a:pt x="1656" y="29"/>
                      </a:cubicBezTo>
                      <a:cubicBezTo>
                        <a:pt x="1684" y="177"/>
                        <a:pt x="1593" y="354"/>
                        <a:pt x="1444" y="383"/>
                      </a:cubicBezTo>
                      <a:cubicBezTo>
                        <a:pt x="1423" y="387"/>
                        <a:pt x="1402" y="389"/>
                        <a:pt x="1382" y="389"/>
                      </a:cubicBezTo>
                      <a:cubicBezTo>
                        <a:pt x="1235" y="389"/>
                        <a:pt x="1121" y="280"/>
                        <a:pt x="1090" y="149"/>
                      </a:cubicBezTo>
                      <a:lnTo>
                        <a:pt x="1090" y="121"/>
                      </a:lnTo>
                      <a:cubicBezTo>
                        <a:pt x="977" y="149"/>
                        <a:pt x="885" y="206"/>
                        <a:pt x="800" y="269"/>
                      </a:cubicBezTo>
                      <a:cubicBezTo>
                        <a:pt x="800" y="269"/>
                        <a:pt x="800" y="298"/>
                        <a:pt x="828" y="298"/>
                      </a:cubicBezTo>
                      <a:cubicBezTo>
                        <a:pt x="913" y="418"/>
                        <a:pt x="913" y="595"/>
                        <a:pt x="800" y="708"/>
                      </a:cubicBezTo>
                      <a:cubicBezTo>
                        <a:pt x="744" y="751"/>
                        <a:pt x="676" y="774"/>
                        <a:pt x="610" y="774"/>
                      </a:cubicBezTo>
                      <a:cubicBezTo>
                        <a:pt x="535" y="774"/>
                        <a:pt x="463" y="744"/>
                        <a:pt x="418" y="680"/>
                      </a:cubicBezTo>
                      <a:cubicBezTo>
                        <a:pt x="383" y="680"/>
                        <a:pt x="383" y="651"/>
                        <a:pt x="383" y="651"/>
                      </a:cubicBezTo>
                      <a:cubicBezTo>
                        <a:pt x="326" y="736"/>
                        <a:pt x="270" y="828"/>
                        <a:pt x="206" y="913"/>
                      </a:cubicBezTo>
                      <a:cubicBezTo>
                        <a:pt x="206" y="913"/>
                        <a:pt x="241" y="913"/>
                        <a:pt x="241" y="948"/>
                      </a:cubicBezTo>
                      <a:cubicBezTo>
                        <a:pt x="383" y="977"/>
                        <a:pt x="475" y="1154"/>
                        <a:pt x="418" y="1302"/>
                      </a:cubicBezTo>
                      <a:cubicBezTo>
                        <a:pt x="390" y="1415"/>
                        <a:pt x="272" y="1496"/>
                        <a:pt x="154" y="1496"/>
                      </a:cubicBezTo>
                      <a:cubicBezTo>
                        <a:pt x="124" y="1496"/>
                        <a:pt x="93" y="1491"/>
                        <a:pt x="64" y="1479"/>
                      </a:cubicBezTo>
                      <a:lnTo>
                        <a:pt x="29" y="1479"/>
                      </a:lnTo>
                      <a:cubicBezTo>
                        <a:pt x="29" y="1564"/>
                        <a:pt x="1" y="1684"/>
                        <a:pt x="29" y="1797"/>
                      </a:cubicBezTo>
                      <a:lnTo>
                        <a:pt x="64" y="1797"/>
                      </a:lnTo>
                      <a:cubicBezTo>
                        <a:pt x="89" y="1788"/>
                        <a:pt x="113" y="1783"/>
                        <a:pt x="138" y="1783"/>
                      </a:cubicBezTo>
                      <a:cubicBezTo>
                        <a:pt x="254" y="1783"/>
                        <a:pt x="359" y="1887"/>
                        <a:pt x="383" y="2010"/>
                      </a:cubicBezTo>
                      <a:cubicBezTo>
                        <a:pt x="418" y="2151"/>
                        <a:pt x="326" y="2300"/>
                        <a:pt x="178" y="2328"/>
                      </a:cubicBezTo>
                      <a:lnTo>
                        <a:pt x="149" y="2363"/>
                      </a:lnTo>
                      <a:cubicBezTo>
                        <a:pt x="178" y="2448"/>
                        <a:pt x="241" y="2569"/>
                        <a:pt x="298" y="2653"/>
                      </a:cubicBezTo>
                      <a:cubicBezTo>
                        <a:pt x="298" y="2653"/>
                        <a:pt x="298" y="2625"/>
                        <a:pt x="326" y="2625"/>
                      </a:cubicBezTo>
                      <a:cubicBezTo>
                        <a:pt x="378" y="2573"/>
                        <a:pt x="441" y="2550"/>
                        <a:pt x="502" y="2550"/>
                      </a:cubicBezTo>
                      <a:cubicBezTo>
                        <a:pt x="582" y="2550"/>
                        <a:pt x="660" y="2589"/>
                        <a:pt x="708" y="2653"/>
                      </a:cubicBezTo>
                      <a:cubicBezTo>
                        <a:pt x="828" y="2774"/>
                        <a:pt x="828" y="2951"/>
                        <a:pt x="708" y="3035"/>
                      </a:cubicBezTo>
                      <a:lnTo>
                        <a:pt x="680" y="3071"/>
                      </a:lnTo>
                      <a:cubicBezTo>
                        <a:pt x="772" y="3156"/>
                        <a:pt x="857" y="3212"/>
                        <a:pt x="949" y="3276"/>
                      </a:cubicBezTo>
                      <a:cubicBezTo>
                        <a:pt x="949" y="3248"/>
                        <a:pt x="949" y="3248"/>
                        <a:pt x="977" y="3212"/>
                      </a:cubicBezTo>
                      <a:cubicBezTo>
                        <a:pt x="1000" y="3100"/>
                        <a:pt x="1116" y="3018"/>
                        <a:pt x="1238" y="3018"/>
                      </a:cubicBezTo>
                      <a:cubicBezTo>
                        <a:pt x="1269" y="3018"/>
                        <a:pt x="1300" y="3024"/>
                        <a:pt x="1331" y="3035"/>
                      </a:cubicBezTo>
                      <a:cubicBezTo>
                        <a:pt x="1479" y="3099"/>
                        <a:pt x="1536" y="3248"/>
                        <a:pt x="1508" y="3389"/>
                      </a:cubicBezTo>
                      <a:cubicBezTo>
                        <a:pt x="1508" y="3425"/>
                        <a:pt x="1508" y="3425"/>
                        <a:pt x="1479" y="3453"/>
                      </a:cubicBezTo>
                      <a:lnTo>
                        <a:pt x="1833" y="3453"/>
                      </a:lnTo>
                      <a:cubicBezTo>
                        <a:pt x="1833" y="3453"/>
                        <a:pt x="1833" y="3425"/>
                        <a:pt x="1798" y="3425"/>
                      </a:cubicBezTo>
                      <a:cubicBezTo>
                        <a:pt x="1769" y="3276"/>
                        <a:pt x="1890" y="3127"/>
                        <a:pt x="2038" y="3071"/>
                      </a:cubicBezTo>
                      <a:cubicBezTo>
                        <a:pt x="2056" y="3067"/>
                        <a:pt x="2074" y="3065"/>
                        <a:pt x="2091" y="3065"/>
                      </a:cubicBezTo>
                      <a:cubicBezTo>
                        <a:pt x="2219" y="3065"/>
                        <a:pt x="2332" y="3173"/>
                        <a:pt x="2364" y="3304"/>
                      </a:cubicBezTo>
                      <a:lnTo>
                        <a:pt x="2364" y="3333"/>
                      </a:lnTo>
                      <a:cubicBezTo>
                        <a:pt x="2477" y="3304"/>
                        <a:pt x="2569" y="3248"/>
                        <a:pt x="2682" y="3184"/>
                      </a:cubicBezTo>
                      <a:cubicBezTo>
                        <a:pt x="2654" y="3184"/>
                        <a:pt x="2654" y="3184"/>
                        <a:pt x="2654" y="3156"/>
                      </a:cubicBezTo>
                      <a:cubicBezTo>
                        <a:pt x="2540" y="3035"/>
                        <a:pt x="2540" y="2859"/>
                        <a:pt x="2654" y="2774"/>
                      </a:cubicBezTo>
                      <a:cubicBezTo>
                        <a:pt x="2714" y="2714"/>
                        <a:pt x="2788" y="2683"/>
                        <a:pt x="2862" y="2683"/>
                      </a:cubicBezTo>
                      <a:cubicBezTo>
                        <a:pt x="2937" y="2683"/>
                        <a:pt x="3011" y="2714"/>
                        <a:pt x="3071" y="2774"/>
                      </a:cubicBezTo>
                      <a:cubicBezTo>
                        <a:pt x="3071" y="2802"/>
                        <a:pt x="3071" y="2802"/>
                        <a:pt x="3099" y="2830"/>
                      </a:cubicBezTo>
                      <a:cubicBezTo>
                        <a:pt x="3156" y="2717"/>
                        <a:pt x="3213" y="2625"/>
                        <a:pt x="3276" y="2540"/>
                      </a:cubicBezTo>
                      <a:cubicBezTo>
                        <a:pt x="3248" y="2540"/>
                        <a:pt x="3248" y="2540"/>
                        <a:pt x="3213" y="2505"/>
                      </a:cubicBezTo>
                      <a:cubicBezTo>
                        <a:pt x="3071" y="2477"/>
                        <a:pt x="2979" y="2300"/>
                        <a:pt x="3036" y="2151"/>
                      </a:cubicBezTo>
                      <a:cubicBezTo>
                        <a:pt x="3086" y="2039"/>
                        <a:pt x="3191" y="1957"/>
                        <a:pt x="3303" y="1957"/>
                      </a:cubicBezTo>
                      <a:cubicBezTo>
                        <a:pt x="3331" y="1957"/>
                        <a:pt x="3360" y="1963"/>
                        <a:pt x="3389" y="1974"/>
                      </a:cubicBezTo>
                      <a:cubicBezTo>
                        <a:pt x="3425" y="1974"/>
                        <a:pt x="3425" y="1974"/>
                        <a:pt x="3453" y="2010"/>
                      </a:cubicBezTo>
                      <a:lnTo>
                        <a:pt x="3453" y="1656"/>
                      </a:lnTo>
                      <a:cubicBezTo>
                        <a:pt x="3453" y="1656"/>
                        <a:pt x="3425" y="1656"/>
                        <a:pt x="3425" y="1684"/>
                      </a:cubicBezTo>
                      <a:cubicBezTo>
                        <a:pt x="3407" y="1687"/>
                        <a:pt x="3390" y="1688"/>
                        <a:pt x="3373" y="1688"/>
                      </a:cubicBezTo>
                      <a:cubicBezTo>
                        <a:pt x="3220" y="1688"/>
                        <a:pt x="3097" y="1578"/>
                        <a:pt x="3071" y="1444"/>
                      </a:cubicBezTo>
                      <a:cubicBezTo>
                        <a:pt x="3036" y="1302"/>
                        <a:pt x="3128" y="1154"/>
                        <a:pt x="3276" y="1125"/>
                      </a:cubicBezTo>
                      <a:cubicBezTo>
                        <a:pt x="3305" y="1090"/>
                        <a:pt x="3305" y="1090"/>
                        <a:pt x="3333" y="1090"/>
                      </a:cubicBezTo>
                      <a:cubicBezTo>
                        <a:pt x="3276" y="1005"/>
                        <a:pt x="3248" y="885"/>
                        <a:pt x="3156" y="800"/>
                      </a:cubicBezTo>
                      <a:lnTo>
                        <a:pt x="3156" y="828"/>
                      </a:lnTo>
                      <a:cubicBezTo>
                        <a:pt x="3104" y="880"/>
                        <a:pt x="3041" y="903"/>
                        <a:pt x="2978" y="903"/>
                      </a:cubicBezTo>
                      <a:cubicBezTo>
                        <a:pt x="2894" y="903"/>
                        <a:pt x="2810" y="864"/>
                        <a:pt x="2746" y="800"/>
                      </a:cubicBezTo>
                      <a:cubicBezTo>
                        <a:pt x="2625" y="680"/>
                        <a:pt x="2654" y="503"/>
                        <a:pt x="2774" y="418"/>
                      </a:cubicBezTo>
                      <a:cubicBezTo>
                        <a:pt x="2774" y="383"/>
                        <a:pt x="2774" y="383"/>
                        <a:pt x="2802" y="383"/>
                      </a:cubicBezTo>
                      <a:cubicBezTo>
                        <a:pt x="2717" y="326"/>
                        <a:pt x="2597" y="241"/>
                        <a:pt x="2505" y="206"/>
                      </a:cubicBezTo>
                      <a:lnTo>
                        <a:pt x="2505" y="241"/>
                      </a:lnTo>
                      <a:cubicBezTo>
                        <a:pt x="2460" y="354"/>
                        <a:pt x="2357" y="435"/>
                        <a:pt x="2242" y="435"/>
                      </a:cubicBezTo>
                      <a:cubicBezTo>
                        <a:pt x="2212" y="435"/>
                        <a:pt x="2182" y="429"/>
                        <a:pt x="2151" y="418"/>
                      </a:cubicBezTo>
                      <a:cubicBezTo>
                        <a:pt x="2010" y="354"/>
                        <a:pt x="1918" y="206"/>
                        <a:pt x="1946" y="64"/>
                      </a:cubicBezTo>
                      <a:cubicBezTo>
                        <a:pt x="1946" y="29"/>
                        <a:pt x="1975" y="29"/>
                        <a:pt x="1975" y="29"/>
                      </a:cubicBezTo>
                      <a:cubicBezTo>
                        <a:pt x="1861" y="1"/>
                        <a:pt x="1741" y="1"/>
                        <a:pt x="162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9" name="Google Shape;1219;p43"/>
                <p:cNvSpPr/>
                <p:nvPr/>
              </p:nvSpPr>
              <p:spPr>
                <a:xfrm>
                  <a:off x="2888365" y="2020360"/>
                  <a:ext cx="77821" cy="70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0" h="2095" extrusionOk="0">
                      <a:moveTo>
                        <a:pt x="1118" y="57"/>
                      </a:moveTo>
                      <a:cubicBezTo>
                        <a:pt x="1415" y="57"/>
                        <a:pt x="1677" y="178"/>
                        <a:pt x="1854" y="383"/>
                      </a:cubicBezTo>
                      <a:cubicBezTo>
                        <a:pt x="2236" y="800"/>
                        <a:pt x="2207" y="1416"/>
                        <a:pt x="1797" y="1798"/>
                      </a:cubicBezTo>
                      <a:cubicBezTo>
                        <a:pt x="1620" y="1946"/>
                        <a:pt x="1380" y="2038"/>
                        <a:pt x="1146" y="2038"/>
                      </a:cubicBezTo>
                      <a:cubicBezTo>
                        <a:pt x="884" y="2038"/>
                        <a:pt x="616" y="1918"/>
                        <a:pt x="410" y="1713"/>
                      </a:cubicBezTo>
                      <a:cubicBezTo>
                        <a:pt x="57" y="1295"/>
                        <a:pt x="85" y="680"/>
                        <a:pt x="467" y="326"/>
                      </a:cubicBezTo>
                      <a:cubicBezTo>
                        <a:pt x="644" y="149"/>
                        <a:pt x="884" y="57"/>
                        <a:pt x="1118" y="57"/>
                      </a:cubicBezTo>
                      <a:close/>
                      <a:moveTo>
                        <a:pt x="1118" y="1"/>
                      </a:moveTo>
                      <a:cubicBezTo>
                        <a:pt x="884" y="1"/>
                        <a:pt x="616" y="93"/>
                        <a:pt x="439" y="269"/>
                      </a:cubicBezTo>
                      <a:cubicBezTo>
                        <a:pt x="0" y="652"/>
                        <a:pt x="0" y="1331"/>
                        <a:pt x="382" y="1741"/>
                      </a:cubicBezTo>
                      <a:cubicBezTo>
                        <a:pt x="587" y="1974"/>
                        <a:pt x="849" y="2095"/>
                        <a:pt x="1146" y="2095"/>
                      </a:cubicBezTo>
                      <a:cubicBezTo>
                        <a:pt x="1415" y="2095"/>
                        <a:pt x="1648" y="2003"/>
                        <a:pt x="1854" y="1826"/>
                      </a:cubicBezTo>
                      <a:cubicBezTo>
                        <a:pt x="2264" y="1444"/>
                        <a:pt x="2299" y="800"/>
                        <a:pt x="1910" y="354"/>
                      </a:cubicBezTo>
                      <a:cubicBezTo>
                        <a:pt x="1705" y="149"/>
                        <a:pt x="1415" y="1"/>
                        <a:pt x="11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0" name="Google Shape;1220;p43"/>
                <p:cNvSpPr/>
                <p:nvPr/>
              </p:nvSpPr>
              <p:spPr>
                <a:xfrm>
                  <a:off x="2715768" y="2042387"/>
                  <a:ext cx="179562" cy="179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7" h="5307" extrusionOk="0">
                      <a:moveTo>
                        <a:pt x="2625" y="861"/>
                      </a:moveTo>
                      <a:cubicBezTo>
                        <a:pt x="3132" y="861"/>
                        <a:pt x="3636" y="1078"/>
                        <a:pt x="3976" y="1500"/>
                      </a:cubicBezTo>
                      <a:cubicBezTo>
                        <a:pt x="4627" y="2271"/>
                        <a:pt x="4535" y="3389"/>
                        <a:pt x="3799" y="4040"/>
                      </a:cubicBezTo>
                      <a:cubicBezTo>
                        <a:pt x="3475" y="4312"/>
                        <a:pt x="3075" y="4447"/>
                        <a:pt x="2675" y="4447"/>
                      </a:cubicBezTo>
                      <a:cubicBezTo>
                        <a:pt x="2168" y="4447"/>
                        <a:pt x="1659" y="4230"/>
                        <a:pt x="1295" y="3799"/>
                      </a:cubicBezTo>
                      <a:cubicBezTo>
                        <a:pt x="644" y="3064"/>
                        <a:pt x="736" y="1918"/>
                        <a:pt x="1472" y="1295"/>
                      </a:cubicBezTo>
                      <a:cubicBezTo>
                        <a:pt x="1801" y="1004"/>
                        <a:pt x="2214" y="861"/>
                        <a:pt x="2625" y="861"/>
                      </a:cubicBezTo>
                      <a:close/>
                      <a:moveTo>
                        <a:pt x="2590" y="1"/>
                      </a:moveTo>
                      <a:lnTo>
                        <a:pt x="2590" y="29"/>
                      </a:lnTo>
                      <a:cubicBezTo>
                        <a:pt x="2653" y="262"/>
                        <a:pt x="2476" y="503"/>
                        <a:pt x="2236" y="559"/>
                      </a:cubicBezTo>
                      <a:cubicBezTo>
                        <a:pt x="2217" y="562"/>
                        <a:pt x="2198" y="563"/>
                        <a:pt x="2179" y="563"/>
                      </a:cubicBezTo>
                      <a:cubicBezTo>
                        <a:pt x="1966" y="563"/>
                        <a:pt x="1767" y="420"/>
                        <a:pt x="1741" y="206"/>
                      </a:cubicBezTo>
                      <a:lnTo>
                        <a:pt x="1741" y="149"/>
                      </a:lnTo>
                      <a:cubicBezTo>
                        <a:pt x="1564" y="206"/>
                        <a:pt x="1415" y="262"/>
                        <a:pt x="1267" y="354"/>
                      </a:cubicBezTo>
                      <a:cubicBezTo>
                        <a:pt x="1267" y="383"/>
                        <a:pt x="1295" y="383"/>
                        <a:pt x="1295" y="383"/>
                      </a:cubicBezTo>
                      <a:cubicBezTo>
                        <a:pt x="1472" y="588"/>
                        <a:pt x="1444" y="856"/>
                        <a:pt x="1267" y="998"/>
                      </a:cubicBezTo>
                      <a:cubicBezTo>
                        <a:pt x="1188" y="1077"/>
                        <a:pt x="1086" y="1115"/>
                        <a:pt x="983" y="1115"/>
                      </a:cubicBezTo>
                      <a:cubicBezTo>
                        <a:pt x="855" y="1115"/>
                        <a:pt x="727" y="1055"/>
                        <a:pt x="644" y="941"/>
                      </a:cubicBezTo>
                      <a:cubicBezTo>
                        <a:pt x="616" y="941"/>
                        <a:pt x="616" y="941"/>
                        <a:pt x="616" y="913"/>
                      </a:cubicBezTo>
                      <a:cubicBezTo>
                        <a:pt x="503" y="1062"/>
                        <a:pt x="411" y="1175"/>
                        <a:pt x="326" y="1323"/>
                      </a:cubicBezTo>
                      <a:cubicBezTo>
                        <a:pt x="354" y="1323"/>
                        <a:pt x="354" y="1352"/>
                        <a:pt x="382" y="1352"/>
                      </a:cubicBezTo>
                      <a:cubicBezTo>
                        <a:pt x="588" y="1444"/>
                        <a:pt x="708" y="1677"/>
                        <a:pt x="644" y="1918"/>
                      </a:cubicBezTo>
                      <a:cubicBezTo>
                        <a:pt x="579" y="2098"/>
                        <a:pt x="425" y="2210"/>
                        <a:pt x="248" y="2210"/>
                      </a:cubicBezTo>
                      <a:cubicBezTo>
                        <a:pt x="195" y="2210"/>
                        <a:pt x="140" y="2200"/>
                        <a:pt x="85" y="2179"/>
                      </a:cubicBezTo>
                      <a:cubicBezTo>
                        <a:pt x="57" y="2179"/>
                        <a:pt x="57" y="2151"/>
                        <a:pt x="29" y="2151"/>
                      </a:cubicBezTo>
                      <a:cubicBezTo>
                        <a:pt x="0" y="2328"/>
                        <a:pt x="0" y="2505"/>
                        <a:pt x="0" y="2653"/>
                      </a:cubicBezTo>
                      <a:lnTo>
                        <a:pt x="57" y="2653"/>
                      </a:lnTo>
                      <a:cubicBezTo>
                        <a:pt x="77" y="2651"/>
                        <a:pt x="96" y="2650"/>
                        <a:pt x="116" y="2650"/>
                      </a:cubicBezTo>
                      <a:cubicBezTo>
                        <a:pt x="325" y="2650"/>
                        <a:pt x="508" y="2787"/>
                        <a:pt x="559" y="3007"/>
                      </a:cubicBezTo>
                      <a:cubicBezTo>
                        <a:pt x="588" y="3241"/>
                        <a:pt x="439" y="3474"/>
                        <a:pt x="206" y="3509"/>
                      </a:cubicBezTo>
                      <a:lnTo>
                        <a:pt x="149" y="3509"/>
                      </a:lnTo>
                      <a:cubicBezTo>
                        <a:pt x="206" y="3686"/>
                        <a:pt x="290" y="3828"/>
                        <a:pt x="382" y="4005"/>
                      </a:cubicBezTo>
                      <a:cubicBezTo>
                        <a:pt x="382" y="3976"/>
                        <a:pt x="411" y="3976"/>
                        <a:pt x="411" y="3948"/>
                      </a:cubicBezTo>
                      <a:cubicBezTo>
                        <a:pt x="488" y="3883"/>
                        <a:pt x="587" y="3852"/>
                        <a:pt x="688" y="3852"/>
                      </a:cubicBezTo>
                      <a:cubicBezTo>
                        <a:pt x="818" y="3852"/>
                        <a:pt x="949" y="3905"/>
                        <a:pt x="1033" y="4005"/>
                      </a:cubicBezTo>
                      <a:cubicBezTo>
                        <a:pt x="1175" y="4181"/>
                        <a:pt x="1175" y="4479"/>
                        <a:pt x="970" y="4627"/>
                      </a:cubicBezTo>
                      <a:lnTo>
                        <a:pt x="941" y="4655"/>
                      </a:lnTo>
                      <a:cubicBezTo>
                        <a:pt x="1062" y="4776"/>
                        <a:pt x="1210" y="4889"/>
                        <a:pt x="1352" y="4981"/>
                      </a:cubicBezTo>
                      <a:cubicBezTo>
                        <a:pt x="1352" y="4953"/>
                        <a:pt x="1387" y="4924"/>
                        <a:pt x="1387" y="4889"/>
                      </a:cubicBezTo>
                      <a:cubicBezTo>
                        <a:pt x="1431" y="4731"/>
                        <a:pt x="1597" y="4627"/>
                        <a:pt x="1781" y="4627"/>
                      </a:cubicBezTo>
                      <a:cubicBezTo>
                        <a:pt x="1835" y="4627"/>
                        <a:pt x="1891" y="4636"/>
                        <a:pt x="1946" y="4655"/>
                      </a:cubicBezTo>
                      <a:cubicBezTo>
                        <a:pt x="2151" y="4712"/>
                        <a:pt x="2271" y="4981"/>
                        <a:pt x="2208" y="5214"/>
                      </a:cubicBezTo>
                      <a:cubicBezTo>
                        <a:pt x="2208" y="5214"/>
                        <a:pt x="2179" y="5243"/>
                        <a:pt x="2179" y="5278"/>
                      </a:cubicBezTo>
                      <a:cubicBezTo>
                        <a:pt x="2356" y="5306"/>
                        <a:pt x="2533" y="5306"/>
                        <a:pt x="2710" y="5306"/>
                      </a:cubicBezTo>
                      <a:cubicBezTo>
                        <a:pt x="2682" y="5306"/>
                        <a:pt x="2682" y="5278"/>
                        <a:pt x="2682" y="5243"/>
                      </a:cubicBezTo>
                      <a:cubicBezTo>
                        <a:pt x="2625" y="5009"/>
                        <a:pt x="2802" y="4776"/>
                        <a:pt x="3035" y="4747"/>
                      </a:cubicBezTo>
                      <a:cubicBezTo>
                        <a:pt x="3058" y="4744"/>
                        <a:pt x="3081" y="4742"/>
                        <a:pt x="3104" y="4742"/>
                      </a:cubicBezTo>
                      <a:cubicBezTo>
                        <a:pt x="3314" y="4742"/>
                        <a:pt x="3512" y="4884"/>
                        <a:pt x="3538" y="5101"/>
                      </a:cubicBezTo>
                      <a:lnTo>
                        <a:pt x="3538" y="5158"/>
                      </a:lnTo>
                      <a:cubicBezTo>
                        <a:pt x="3714" y="5129"/>
                        <a:pt x="3863" y="5037"/>
                        <a:pt x="4005" y="4953"/>
                      </a:cubicBezTo>
                      <a:cubicBezTo>
                        <a:pt x="4005" y="4924"/>
                        <a:pt x="3976" y="4924"/>
                        <a:pt x="3976" y="4889"/>
                      </a:cubicBezTo>
                      <a:cubicBezTo>
                        <a:pt x="3799" y="4712"/>
                        <a:pt x="3828" y="4450"/>
                        <a:pt x="4005" y="4273"/>
                      </a:cubicBezTo>
                      <a:cubicBezTo>
                        <a:pt x="4081" y="4209"/>
                        <a:pt x="4181" y="4178"/>
                        <a:pt x="4282" y="4178"/>
                      </a:cubicBezTo>
                      <a:cubicBezTo>
                        <a:pt x="4412" y="4178"/>
                        <a:pt x="4543" y="4230"/>
                        <a:pt x="4627" y="4330"/>
                      </a:cubicBezTo>
                      <a:cubicBezTo>
                        <a:pt x="4655" y="4358"/>
                        <a:pt x="4655" y="4358"/>
                        <a:pt x="4684" y="4394"/>
                      </a:cubicBezTo>
                      <a:cubicBezTo>
                        <a:pt x="4776" y="4273"/>
                        <a:pt x="4889" y="4125"/>
                        <a:pt x="4981" y="3948"/>
                      </a:cubicBezTo>
                      <a:lnTo>
                        <a:pt x="4889" y="3948"/>
                      </a:lnTo>
                      <a:cubicBezTo>
                        <a:pt x="4684" y="3863"/>
                        <a:pt x="4570" y="3594"/>
                        <a:pt x="4627" y="3389"/>
                      </a:cubicBezTo>
                      <a:cubicBezTo>
                        <a:pt x="4693" y="3206"/>
                        <a:pt x="4855" y="3093"/>
                        <a:pt x="5034" y="3093"/>
                      </a:cubicBezTo>
                      <a:cubicBezTo>
                        <a:pt x="5084" y="3093"/>
                        <a:pt x="5135" y="3102"/>
                        <a:pt x="5186" y="3120"/>
                      </a:cubicBezTo>
                      <a:cubicBezTo>
                        <a:pt x="5214" y="3120"/>
                        <a:pt x="5243" y="3120"/>
                        <a:pt x="5243" y="3156"/>
                      </a:cubicBezTo>
                      <a:cubicBezTo>
                        <a:pt x="5278" y="2979"/>
                        <a:pt x="5306" y="2802"/>
                        <a:pt x="5306" y="2625"/>
                      </a:cubicBezTo>
                      <a:cubicBezTo>
                        <a:pt x="5278" y="2625"/>
                        <a:pt x="5243" y="2625"/>
                        <a:pt x="5214" y="2653"/>
                      </a:cubicBezTo>
                      <a:cubicBezTo>
                        <a:pt x="5195" y="2656"/>
                        <a:pt x="5177" y="2657"/>
                        <a:pt x="5158" y="2657"/>
                      </a:cubicBezTo>
                      <a:cubicBezTo>
                        <a:pt x="4948" y="2657"/>
                        <a:pt x="4770" y="2512"/>
                        <a:pt x="4712" y="2271"/>
                      </a:cubicBezTo>
                      <a:cubicBezTo>
                        <a:pt x="4684" y="2031"/>
                        <a:pt x="4832" y="1826"/>
                        <a:pt x="5066" y="1769"/>
                      </a:cubicBezTo>
                      <a:lnTo>
                        <a:pt x="5129" y="1769"/>
                      </a:lnTo>
                      <a:cubicBezTo>
                        <a:pt x="5066" y="1592"/>
                        <a:pt x="4981" y="1444"/>
                        <a:pt x="4889" y="1295"/>
                      </a:cubicBezTo>
                      <a:lnTo>
                        <a:pt x="4861" y="1323"/>
                      </a:lnTo>
                      <a:cubicBezTo>
                        <a:pt x="4779" y="1405"/>
                        <a:pt x="4674" y="1443"/>
                        <a:pt x="4569" y="1443"/>
                      </a:cubicBezTo>
                      <a:cubicBezTo>
                        <a:pt x="4447" y="1443"/>
                        <a:pt x="4325" y="1391"/>
                        <a:pt x="4245" y="1295"/>
                      </a:cubicBezTo>
                      <a:cubicBezTo>
                        <a:pt x="4096" y="1090"/>
                        <a:pt x="4096" y="821"/>
                        <a:pt x="4302" y="680"/>
                      </a:cubicBezTo>
                      <a:cubicBezTo>
                        <a:pt x="4302" y="644"/>
                        <a:pt x="4330" y="644"/>
                        <a:pt x="4330" y="616"/>
                      </a:cubicBezTo>
                      <a:cubicBezTo>
                        <a:pt x="4217" y="531"/>
                        <a:pt x="4068" y="411"/>
                        <a:pt x="3920" y="326"/>
                      </a:cubicBezTo>
                      <a:cubicBezTo>
                        <a:pt x="3891" y="354"/>
                        <a:pt x="3891" y="354"/>
                        <a:pt x="3891" y="383"/>
                      </a:cubicBezTo>
                      <a:cubicBezTo>
                        <a:pt x="3842" y="563"/>
                        <a:pt x="3675" y="675"/>
                        <a:pt x="3494" y="675"/>
                      </a:cubicBezTo>
                      <a:cubicBezTo>
                        <a:pt x="3441" y="675"/>
                        <a:pt x="3386" y="665"/>
                        <a:pt x="3332" y="644"/>
                      </a:cubicBezTo>
                      <a:cubicBezTo>
                        <a:pt x="3120" y="559"/>
                        <a:pt x="2979" y="326"/>
                        <a:pt x="3064" y="85"/>
                      </a:cubicBezTo>
                      <a:cubicBezTo>
                        <a:pt x="3064" y="57"/>
                        <a:pt x="3092" y="57"/>
                        <a:pt x="3092" y="29"/>
                      </a:cubicBezTo>
                      <a:cubicBezTo>
                        <a:pt x="2915" y="1"/>
                        <a:pt x="2738" y="1"/>
                        <a:pt x="25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1" name="Google Shape;1221;p43"/>
                <p:cNvSpPr/>
                <p:nvPr/>
              </p:nvSpPr>
              <p:spPr>
                <a:xfrm>
                  <a:off x="2726765" y="2063061"/>
                  <a:ext cx="156588" cy="138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8" h="4083" extrusionOk="0">
                      <a:moveTo>
                        <a:pt x="2326" y="675"/>
                      </a:moveTo>
                      <a:cubicBezTo>
                        <a:pt x="2813" y="675"/>
                        <a:pt x="3291" y="946"/>
                        <a:pt x="3538" y="1420"/>
                      </a:cubicBezTo>
                      <a:cubicBezTo>
                        <a:pt x="3856" y="2099"/>
                        <a:pt x="3623" y="2927"/>
                        <a:pt x="2944" y="3280"/>
                      </a:cubicBezTo>
                      <a:cubicBezTo>
                        <a:pt x="2749" y="3374"/>
                        <a:pt x="2545" y="3418"/>
                        <a:pt x="2345" y="3418"/>
                      </a:cubicBezTo>
                      <a:cubicBezTo>
                        <a:pt x="1847" y="3418"/>
                        <a:pt x="1371" y="3142"/>
                        <a:pt x="1119" y="2658"/>
                      </a:cubicBezTo>
                      <a:cubicBezTo>
                        <a:pt x="765" y="1979"/>
                        <a:pt x="1027" y="1158"/>
                        <a:pt x="1706" y="833"/>
                      </a:cubicBezTo>
                      <a:cubicBezTo>
                        <a:pt x="1902" y="726"/>
                        <a:pt x="2115" y="675"/>
                        <a:pt x="2326" y="675"/>
                      </a:cubicBezTo>
                      <a:close/>
                      <a:moveTo>
                        <a:pt x="2277" y="0"/>
                      </a:moveTo>
                      <a:cubicBezTo>
                        <a:pt x="1975" y="0"/>
                        <a:pt x="1669" y="68"/>
                        <a:pt x="1380" y="210"/>
                      </a:cubicBezTo>
                      <a:cubicBezTo>
                        <a:pt x="411" y="712"/>
                        <a:pt x="1" y="1950"/>
                        <a:pt x="531" y="2955"/>
                      </a:cubicBezTo>
                      <a:cubicBezTo>
                        <a:pt x="883" y="3668"/>
                        <a:pt x="1609" y="4082"/>
                        <a:pt x="2350" y="4082"/>
                      </a:cubicBezTo>
                      <a:cubicBezTo>
                        <a:pt x="2653" y="4082"/>
                        <a:pt x="2958" y="4013"/>
                        <a:pt x="3241" y="3868"/>
                      </a:cubicBezTo>
                      <a:cubicBezTo>
                        <a:pt x="4245" y="3365"/>
                        <a:pt x="4627" y="2127"/>
                        <a:pt x="4125" y="1130"/>
                      </a:cubicBezTo>
                      <a:cubicBezTo>
                        <a:pt x="3747" y="414"/>
                        <a:pt x="3025" y="0"/>
                        <a:pt x="22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1222;p43"/>
                <p:cNvSpPr/>
                <p:nvPr/>
              </p:nvSpPr>
              <p:spPr>
                <a:xfrm>
                  <a:off x="2748555" y="2076121"/>
                  <a:ext cx="113719" cy="1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1" h="3305" extrusionOk="0">
                      <a:moveTo>
                        <a:pt x="1656" y="65"/>
                      </a:moveTo>
                      <a:cubicBezTo>
                        <a:pt x="2243" y="65"/>
                        <a:pt x="2802" y="418"/>
                        <a:pt x="3071" y="949"/>
                      </a:cubicBezTo>
                      <a:cubicBezTo>
                        <a:pt x="3276" y="1331"/>
                        <a:pt x="3304" y="1770"/>
                        <a:pt x="3156" y="2159"/>
                      </a:cubicBezTo>
                      <a:cubicBezTo>
                        <a:pt x="3036" y="2569"/>
                        <a:pt x="2774" y="2894"/>
                        <a:pt x="2392" y="3071"/>
                      </a:cubicBezTo>
                      <a:cubicBezTo>
                        <a:pt x="2187" y="3184"/>
                        <a:pt x="1946" y="3248"/>
                        <a:pt x="1713" y="3248"/>
                      </a:cubicBezTo>
                      <a:cubicBezTo>
                        <a:pt x="1090" y="3248"/>
                        <a:pt x="559" y="2894"/>
                        <a:pt x="269" y="2364"/>
                      </a:cubicBezTo>
                      <a:cubicBezTo>
                        <a:pt x="93" y="1982"/>
                        <a:pt x="64" y="1536"/>
                        <a:pt x="177" y="1154"/>
                      </a:cubicBezTo>
                      <a:cubicBezTo>
                        <a:pt x="298" y="744"/>
                        <a:pt x="595" y="418"/>
                        <a:pt x="949" y="242"/>
                      </a:cubicBezTo>
                      <a:cubicBezTo>
                        <a:pt x="1182" y="121"/>
                        <a:pt x="1415" y="65"/>
                        <a:pt x="1656" y="65"/>
                      </a:cubicBezTo>
                      <a:close/>
                      <a:moveTo>
                        <a:pt x="1656" y="1"/>
                      </a:moveTo>
                      <a:cubicBezTo>
                        <a:pt x="1387" y="1"/>
                        <a:pt x="1154" y="65"/>
                        <a:pt x="913" y="178"/>
                      </a:cubicBezTo>
                      <a:cubicBezTo>
                        <a:pt x="531" y="390"/>
                        <a:pt x="269" y="708"/>
                        <a:pt x="121" y="1126"/>
                      </a:cubicBezTo>
                      <a:cubicBezTo>
                        <a:pt x="1" y="1536"/>
                        <a:pt x="29" y="2010"/>
                        <a:pt x="241" y="2392"/>
                      </a:cubicBezTo>
                      <a:cubicBezTo>
                        <a:pt x="503" y="2951"/>
                        <a:pt x="1062" y="3305"/>
                        <a:pt x="1713" y="3305"/>
                      </a:cubicBezTo>
                      <a:cubicBezTo>
                        <a:pt x="1946" y="3305"/>
                        <a:pt x="2187" y="3248"/>
                        <a:pt x="2420" y="3128"/>
                      </a:cubicBezTo>
                      <a:cubicBezTo>
                        <a:pt x="2802" y="2923"/>
                        <a:pt x="3099" y="2597"/>
                        <a:pt x="3212" y="2187"/>
                      </a:cubicBezTo>
                      <a:cubicBezTo>
                        <a:pt x="3361" y="1770"/>
                        <a:pt x="3333" y="1331"/>
                        <a:pt x="3127" y="921"/>
                      </a:cubicBezTo>
                      <a:cubicBezTo>
                        <a:pt x="2830" y="355"/>
                        <a:pt x="2271" y="1"/>
                        <a:pt x="16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23" name="Google Shape;1223;p43"/>
              <p:cNvSpPr/>
              <p:nvPr/>
            </p:nvSpPr>
            <p:spPr>
              <a:xfrm>
                <a:off x="4145832" y="2621269"/>
                <a:ext cx="174792" cy="149923"/>
              </a:xfrm>
              <a:custGeom>
                <a:avLst/>
                <a:gdLst/>
                <a:ahLst/>
                <a:cxnLst/>
                <a:rect l="l" t="t" r="r" b="b"/>
                <a:pathLst>
                  <a:path w="5166" h="4431" extrusionOk="0">
                    <a:moveTo>
                      <a:pt x="3247" y="0"/>
                    </a:moveTo>
                    <a:cubicBezTo>
                      <a:pt x="2927" y="0"/>
                      <a:pt x="2637" y="146"/>
                      <a:pt x="2449" y="393"/>
                    </a:cubicBezTo>
                    <a:cubicBezTo>
                      <a:pt x="2300" y="301"/>
                      <a:pt x="2123" y="244"/>
                      <a:pt x="1946" y="216"/>
                    </a:cubicBezTo>
                    <a:cubicBezTo>
                      <a:pt x="1926" y="215"/>
                      <a:pt x="1907" y="214"/>
                      <a:pt x="1887" y="214"/>
                    </a:cubicBezTo>
                    <a:cubicBezTo>
                      <a:pt x="1382" y="214"/>
                      <a:pt x="950" y="646"/>
                      <a:pt x="977" y="1157"/>
                    </a:cubicBezTo>
                    <a:cubicBezTo>
                      <a:pt x="447" y="1157"/>
                      <a:pt x="1" y="1688"/>
                      <a:pt x="241" y="2246"/>
                    </a:cubicBezTo>
                    <a:cubicBezTo>
                      <a:pt x="298" y="2423"/>
                      <a:pt x="418" y="2572"/>
                      <a:pt x="567" y="2628"/>
                    </a:cubicBezTo>
                    <a:cubicBezTo>
                      <a:pt x="704" y="2699"/>
                      <a:pt x="837" y="2729"/>
                      <a:pt x="963" y="2729"/>
                    </a:cubicBezTo>
                    <a:cubicBezTo>
                      <a:pt x="1104" y="2729"/>
                      <a:pt x="1236" y="2692"/>
                      <a:pt x="1359" y="2628"/>
                    </a:cubicBezTo>
                    <a:cubicBezTo>
                      <a:pt x="1387" y="3010"/>
                      <a:pt x="1685" y="3308"/>
                      <a:pt x="2095" y="3336"/>
                    </a:cubicBezTo>
                    <a:cubicBezTo>
                      <a:pt x="2243" y="3336"/>
                      <a:pt x="2364" y="3308"/>
                      <a:pt x="2477" y="3251"/>
                    </a:cubicBezTo>
                    <a:cubicBezTo>
                      <a:pt x="2505" y="3573"/>
                      <a:pt x="2747" y="3809"/>
                      <a:pt x="3062" y="3809"/>
                    </a:cubicBezTo>
                    <a:cubicBezTo>
                      <a:pt x="3148" y="3809"/>
                      <a:pt x="3239" y="3791"/>
                      <a:pt x="3333" y="3753"/>
                    </a:cubicBezTo>
                    <a:lnTo>
                      <a:pt x="3807" y="4397"/>
                    </a:lnTo>
                    <a:cubicBezTo>
                      <a:pt x="3818" y="4421"/>
                      <a:pt x="3832" y="4431"/>
                      <a:pt x="3846" y="4431"/>
                    </a:cubicBezTo>
                    <a:cubicBezTo>
                      <a:pt x="3870" y="4431"/>
                      <a:pt x="3892" y="4404"/>
                      <a:pt x="3892" y="4369"/>
                    </a:cubicBezTo>
                    <a:lnTo>
                      <a:pt x="3892" y="3484"/>
                    </a:lnTo>
                    <a:cubicBezTo>
                      <a:pt x="3971" y="3510"/>
                      <a:pt x="4051" y="3524"/>
                      <a:pt x="4130" y="3524"/>
                    </a:cubicBezTo>
                    <a:cubicBezTo>
                      <a:pt x="4228" y="3524"/>
                      <a:pt x="4325" y="3503"/>
                      <a:pt x="4422" y="3456"/>
                    </a:cubicBezTo>
                    <a:cubicBezTo>
                      <a:pt x="4543" y="3428"/>
                      <a:pt x="4635" y="3336"/>
                      <a:pt x="4691" y="3223"/>
                    </a:cubicBezTo>
                    <a:cubicBezTo>
                      <a:pt x="4776" y="3046"/>
                      <a:pt x="4811" y="2834"/>
                      <a:pt x="4748" y="2692"/>
                    </a:cubicBezTo>
                    <a:cubicBezTo>
                      <a:pt x="4953" y="2480"/>
                      <a:pt x="5101" y="2218"/>
                      <a:pt x="5130" y="1893"/>
                    </a:cubicBezTo>
                    <a:cubicBezTo>
                      <a:pt x="5165" y="1390"/>
                      <a:pt x="4811" y="952"/>
                      <a:pt x="4337" y="803"/>
                    </a:cubicBezTo>
                    <a:cubicBezTo>
                      <a:pt x="4281" y="358"/>
                      <a:pt x="3807" y="39"/>
                      <a:pt x="3333" y="4"/>
                    </a:cubicBezTo>
                    <a:cubicBezTo>
                      <a:pt x="3304" y="2"/>
                      <a:pt x="3276" y="0"/>
                      <a:pt x="32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3"/>
              <p:cNvSpPr/>
              <p:nvPr/>
            </p:nvSpPr>
            <p:spPr>
              <a:xfrm>
                <a:off x="4285642" y="2696317"/>
                <a:ext cx="20842" cy="16072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75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57"/>
                      <a:pt x="29" y="57"/>
                      <a:pt x="29" y="57"/>
                    </a:cubicBezTo>
                    <a:cubicBezTo>
                      <a:pt x="262" y="85"/>
                      <a:pt x="467" y="234"/>
                      <a:pt x="559" y="439"/>
                    </a:cubicBezTo>
                    <a:lnTo>
                      <a:pt x="587" y="474"/>
                    </a:lnTo>
                    <a:lnTo>
                      <a:pt x="616" y="474"/>
                    </a:lnTo>
                    <a:lnTo>
                      <a:pt x="616" y="410"/>
                    </a:lnTo>
                    <a:cubicBezTo>
                      <a:pt x="531" y="177"/>
                      <a:pt x="290" y="28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43"/>
              <p:cNvSpPr/>
              <p:nvPr/>
            </p:nvSpPr>
            <p:spPr>
              <a:xfrm>
                <a:off x="4190834" y="2681226"/>
                <a:ext cx="29978" cy="27068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00" extrusionOk="0">
                    <a:moveTo>
                      <a:pt x="857" y="0"/>
                    </a:moveTo>
                    <a:cubicBezTo>
                      <a:pt x="411" y="0"/>
                      <a:pt x="29" y="326"/>
                      <a:pt x="1" y="772"/>
                    </a:cubicBezTo>
                    <a:cubicBezTo>
                      <a:pt x="1" y="800"/>
                      <a:pt x="1" y="800"/>
                      <a:pt x="29" y="800"/>
                    </a:cubicBezTo>
                    <a:lnTo>
                      <a:pt x="57" y="800"/>
                    </a:lnTo>
                    <a:cubicBezTo>
                      <a:pt x="86" y="354"/>
                      <a:pt x="439" y="64"/>
                      <a:pt x="857" y="64"/>
                    </a:cubicBezTo>
                    <a:cubicBezTo>
                      <a:pt x="857" y="64"/>
                      <a:pt x="885" y="64"/>
                      <a:pt x="885" y="36"/>
                    </a:cubicBez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3"/>
              <p:cNvSpPr/>
              <p:nvPr/>
            </p:nvSpPr>
            <p:spPr>
              <a:xfrm>
                <a:off x="4174796" y="2659436"/>
                <a:ext cx="18000" cy="6023"/>
              </a:xfrm>
              <a:custGeom>
                <a:avLst/>
                <a:gdLst/>
                <a:ahLst/>
                <a:cxnLst/>
                <a:rect l="l" t="t" r="r" b="b"/>
                <a:pathLst>
                  <a:path w="532" h="178" extrusionOk="0">
                    <a:moveTo>
                      <a:pt x="29" y="1"/>
                    </a:moveTo>
                    <a:cubicBezTo>
                      <a:pt x="29" y="29"/>
                      <a:pt x="1" y="29"/>
                      <a:pt x="1" y="57"/>
                    </a:cubicBezTo>
                    <a:lnTo>
                      <a:pt x="65" y="57"/>
                    </a:lnTo>
                    <a:cubicBezTo>
                      <a:pt x="206" y="57"/>
                      <a:pt x="355" y="86"/>
                      <a:pt x="475" y="177"/>
                    </a:cubicBezTo>
                    <a:lnTo>
                      <a:pt x="503" y="177"/>
                    </a:lnTo>
                    <a:cubicBezTo>
                      <a:pt x="531" y="149"/>
                      <a:pt x="531" y="114"/>
                      <a:pt x="503" y="114"/>
                    </a:cubicBezTo>
                    <a:cubicBezTo>
                      <a:pt x="355" y="29"/>
                      <a:pt x="206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3"/>
              <p:cNvSpPr/>
              <p:nvPr/>
            </p:nvSpPr>
            <p:spPr>
              <a:xfrm>
                <a:off x="4205688" y="2639337"/>
                <a:ext cx="22060" cy="2395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708" extrusionOk="0">
                    <a:moveTo>
                      <a:pt x="36" y="0"/>
                    </a:moveTo>
                    <a:cubicBezTo>
                      <a:pt x="0" y="0"/>
                      <a:pt x="0" y="36"/>
                      <a:pt x="0" y="36"/>
                    </a:cubicBezTo>
                    <a:lnTo>
                      <a:pt x="0" y="64"/>
                    </a:lnTo>
                    <a:cubicBezTo>
                      <a:pt x="354" y="92"/>
                      <a:pt x="595" y="354"/>
                      <a:pt x="595" y="680"/>
                    </a:cubicBezTo>
                    <a:cubicBezTo>
                      <a:pt x="595" y="708"/>
                      <a:pt x="595" y="708"/>
                      <a:pt x="623" y="708"/>
                    </a:cubicBezTo>
                    <a:cubicBezTo>
                      <a:pt x="623" y="708"/>
                      <a:pt x="651" y="708"/>
                      <a:pt x="651" y="680"/>
                    </a:cubicBezTo>
                    <a:cubicBezTo>
                      <a:pt x="651" y="326"/>
                      <a:pt x="390" y="36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3"/>
              <p:cNvSpPr/>
              <p:nvPr/>
            </p:nvSpPr>
            <p:spPr>
              <a:xfrm>
                <a:off x="4203759" y="2703253"/>
                <a:ext cx="22060" cy="1894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560" extrusionOk="0">
                    <a:moveTo>
                      <a:pt x="29" y="0"/>
                    </a:moveTo>
                    <a:cubicBezTo>
                      <a:pt x="1" y="0"/>
                      <a:pt x="1" y="29"/>
                      <a:pt x="1" y="29"/>
                    </a:cubicBezTo>
                    <a:cubicBezTo>
                      <a:pt x="1" y="177"/>
                      <a:pt x="93" y="326"/>
                      <a:pt x="206" y="446"/>
                    </a:cubicBezTo>
                    <a:cubicBezTo>
                      <a:pt x="298" y="531"/>
                      <a:pt x="447" y="559"/>
                      <a:pt x="560" y="559"/>
                    </a:cubicBezTo>
                    <a:lnTo>
                      <a:pt x="623" y="559"/>
                    </a:lnTo>
                    <a:cubicBezTo>
                      <a:pt x="652" y="559"/>
                      <a:pt x="652" y="559"/>
                      <a:pt x="652" y="531"/>
                    </a:cubicBezTo>
                    <a:cubicBezTo>
                      <a:pt x="652" y="503"/>
                      <a:pt x="652" y="503"/>
                      <a:pt x="623" y="503"/>
                    </a:cubicBezTo>
                    <a:cubicBezTo>
                      <a:pt x="597" y="508"/>
                      <a:pt x="572" y="510"/>
                      <a:pt x="548" y="510"/>
                    </a:cubicBezTo>
                    <a:cubicBezTo>
                      <a:pt x="433" y="510"/>
                      <a:pt x="333" y="458"/>
                      <a:pt x="234" y="382"/>
                    </a:cubicBezTo>
                    <a:cubicBezTo>
                      <a:pt x="121" y="297"/>
                      <a:pt x="57" y="177"/>
                      <a:pt x="57" y="29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3"/>
              <p:cNvSpPr/>
              <p:nvPr/>
            </p:nvSpPr>
            <p:spPr>
              <a:xfrm>
                <a:off x="4161870" y="2671413"/>
                <a:ext cx="15124" cy="23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708" extrusionOk="0">
                    <a:moveTo>
                      <a:pt x="411" y="0"/>
                    </a:moveTo>
                    <a:cubicBezTo>
                      <a:pt x="149" y="85"/>
                      <a:pt x="1" y="382"/>
                      <a:pt x="93" y="679"/>
                    </a:cubicBezTo>
                    <a:cubicBezTo>
                      <a:pt x="93" y="679"/>
                      <a:pt x="93" y="708"/>
                      <a:pt x="121" y="708"/>
                    </a:cubicBezTo>
                    <a:lnTo>
                      <a:pt x="121" y="679"/>
                    </a:lnTo>
                    <a:cubicBezTo>
                      <a:pt x="149" y="679"/>
                      <a:pt x="149" y="679"/>
                      <a:pt x="149" y="644"/>
                    </a:cubicBezTo>
                    <a:cubicBezTo>
                      <a:pt x="57" y="411"/>
                      <a:pt x="178" y="149"/>
                      <a:pt x="447" y="57"/>
                    </a:cubicBezTo>
                    <a:lnTo>
                      <a:pt x="447" y="29"/>
                    </a:lnTo>
                    <a:cubicBezTo>
                      <a:pt x="447" y="0"/>
                      <a:pt x="447" y="0"/>
                      <a:pt x="4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3"/>
              <p:cNvSpPr/>
              <p:nvPr/>
            </p:nvSpPr>
            <p:spPr>
              <a:xfrm>
                <a:off x="4277488" y="2717126"/>
                <a:ext cx="18000" cy="11030"/>
              </a:xfrm>
              <a:custGeom>
                <a:avLst/>
                <a:gdLst/>
                <a:ahLst/>
                <a:cxnLst/>
                <a:rect l="l" t="t" r="r" b="b"/>
                <a:pathLst>
                  <a:path w="532" h="326" extrusionOk="0">
                    <a:moveTo>
                      <a:pt x="531" y="1"/>
                    </a:moveTo>
                    <a:cubicBezTo>
                      <a:pt x="503" y="1"/>
                      <a:pt x="503" y="36"/>
                      <a:pt x="475" y="36"/>
                    </a:cubicBezTo>
                    <a:cubicBezTo>
                      <a:pt x="428" y="182"/>
                      <a:pt x="300" y="284"/>
                      <a:pt x="142" y="284"/>
                    </a:cubicBezTo>
                    <a:cubicBezTo>
                      <a:pt x="108" y="284"/>
                      <a:pt x="72" y="279"/>
                      <a:pt x="36" y="269"/>
                    </a:cubicBezTo>
                    <a:lnTo>
                      <a:pt x="1" y="269"/>
                    </a:lnTo>
                    <a:cubicBezTo>
                      <a:pt x="1" y="298"/>
                      <a:pt x="1" y="298"/>
                      <a:pt x="36" y="326"/>
                    </a:cubicBezTo>
                    <a:lnTo>
                      <a:pt x="149" y="326"/>
                    </a:lnTo>
                    <a:cubicBezTo>
                      <a:pt x="326" y="326"/>
                      <a:pt x="475" y="241"/>
                      <a:pt x="531" y="64"/>
                    </a:cubicBezTo>
                    <a:lnTo>
                      <a:pt x="5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3"/>
              <p:cNvSpPr/>
              <p:nvPr/>
            </p:nvSpPr>
            <p:spPr>
              <a:xfrm>
                <a:off x="4262667" y="2646646"/>
                <a:ext cx="29944" cy="7816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31" extrusionOk="0">
                    <a:moveTo>
                      <a:pt x="631" y="1"/>
                    </a:moveTo>
                    <a:cubicBezTo>
                      <a:pt x="412" y="1"/>
                      <a:pt x="203" y="70"/>
                      <a:pt x="28" y="202"/>
                    </a:cubicBezTo>
                    <a:cubicBezTo>
                      <a:pt x="0" y="202"/>
                      <a:pt x="0" y="202"/>
                      <a:pt x="28" y="230"/>
                    </a:cubicBezTo>
                    <a:lnTo>
                      <a:pt x="57" y="230"/>
                    </a:lnTo>
                    <a:cubicBezTo>
                      <a:pt x="236" y="120"/>
                      <a:pt x="426" y="60"/>
                      <a:pt x="635" y="60"/>
                    </a:cubicBezTo>
                    <a:cubicBezTo>
                      <a:pt x="706" y="60"/>
                      <a:pt x="780" y="67"/>
                      <a:pt x="856" y="82"/>
                    </a:cubicBezTo>
                    <a:cubicBezTo>
                      <a:pt x="856" y="82"/>
                      <a:pt x="884" y="82"/>
                      <a:pt x="884" y="53"/>
                    </a:cubicBezTo>
                    <a:cubicBezTo>
                      <a:pt x="884" y="53"/>
                      <a:pt x="884" y="25"/>
                      <a:pt x="856" y="25"/>
                    </a:cubicBezTo>
                    <a:cubicBezTo>
                      <a:pt x="781" y="9"/>
                      <a:pt x="705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3"/>
              <p:cNvSpPr/>
              <p:nvPr/>
            </p:nvSpPr>
            <p:spPr>
              <a:xfrm>
                <a:off x="4296639" y="2663563"/>
                <a:ext cx="10827" cy="18880"/>
              </a:xfrm>
              <a:custGeom>
                <a:avLst/>
                <a:gdLst/>
                <a:ahLst/>
                <a:cxnLst/>
                <a:rect l="l" t="t" r="r" b="b"/>
                <a:pathLst>
                  <a:path w="320" h="558" extrusionOk="0">
                    <a:moveTo>
                      <a:pt x="29" y="1"/>
                    </a:moveTo>
                    <a:cubicBezTo>
                      <a:pt x="22" y="1"/>
                      <a:pt x="15" y="10"/>
                      <a:pt x="1" y="27"/>
                    </a:cubicBezTo>
                    <a:cubicBezTo>
                      <a:pt x="1" y="27"/>
                      <a:pt x="1" y="55"/>
                      <a:pt x="29" y="55"/>
                    </a:cubicBezTo>
                    <a:cubicBezTo>
                      <a:pt x="178" y="169"/>
                      <a:pt x="262" y="346"/>
                      <a:pt x="262" y="558"/>
                    </a:cubicBezTo>
                    <a:lnTo>
                      <a:pt x="291" y="558"/>
                    </a:lnTo>
                    <a:cubicBezTo>
                      <a:pt x="291" y="558"/>
                      <a:pt x="319" y="558"/>
                      <a:pt x="319" y="522"/>
                    </a:cubicBezTo>
                    <a:cubicBezTo>
                      <a:pt x="319" y="317"/>
                      <a:pt x="206" y="140"/>
                      <a:pt x="57" y="27"/>
                    </a:cubicBezTo>
                    <a:cubicBezTo>
                      <a:pt x="43" y="10"/>
                      <a:pt x="36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3"/>
              <p:cNvSpPr/>
              <p:nvPr/>
            </p:nvSpPr>
            <p:spPr>
              <a:xfrm>
                <a:off x="4239659" y="2671853"/>
                <a:ext cx="23042" cy="28557"/>
              </a:xfrm>
              <a:custGeom>
                <a:avLst/>
                <a:gdLst/>
                <a:ahLst/>
                <a:cxnLst/>
                <a:rect l="l" t="t" r="r" b="b"/>
                <a:pathLst>
                  <a:path w="681" h="844" extrusionOk="0">
                    <a:moveTo>
                      <a:pt x="142" y="1"/>
                    </a:moveTo>
                    <a:cubicBezTo>
                      <a:pt x="104" y="1"/>
                      <a:pt x="66" y="6"/>
                      <a:pt x="29" y="16"/>
                    </a:cubicBezTo>
                    <a:cubicBezTo>
                      <a:pt x="1" y="16"/>
                      <a:pt x="1" y="16"/>
                      <a:pt x="1" y="44"/>
                    </a:cubicBezTo>
                    <a:lnTo>
                      <a:pt x="29" y="72"/>
                    </a:lnTo>
                    <a:cubicBezTo>
                      <a:pt x="72" y="61"/>
                      <a:pt x="113" y="55"/>
                      <a:pt x="153" y="55"/>
                    </a:cubicBezTo>
                    <a:cubicBezTo>
                      <a:pt x="305" y="55"/>
                      <a:pt x="436" y="137"/>
                      <a:pt x="532" y="277"/>
                    </a:cubicBezTo>
                    <a:cubicBezTo>
                      <a:pt x="624" y="426"/>
                      <a:pt x="624" y="631"/>
                      <a:pt x="503" y="780"/>
                    </a:cubicBezTo>
                    <a:cubicBezTo>
                      <a:pt x="475" y="808"/>
                      <a:pt x="475" y="808"/>
                      <a:pt x="503" y="843"/>
                    </a:cubicBezTo>
                    <a:lnTo>
                      <a:pt x="532" y="843"/>
                    </a:lnTo>
                    <a:lnTo>
                      <a:pt x="532" y="808"/>
                    </a:lnTo>
                    <a:cubicBezTo>
                      <a:pt x="680" y="666"/>
                      <a:pt x="680" y="398"/>
                      <a:pt x="560" y="221"/>
                    </a:cubicBezTo>
                    <a:cubicBezTo>
                      <a:pt x="490" y="99"/>
                      <a:pt x="316" y="1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3"/>
              <p:cNvSpPr/>
              <p:nvPr/>
            </p:nvSpPr>
            <p:spPr>
              <a:xfrm>
                <a:off x="4234651" y="2704200"/>
                <a:ext cx="6970" cy="17019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03" extrusionOk="0">
                    <a:moveTo>
                      <a:pt x="92" y="1"/>
                    </a:moveTo>
                    <a:cubicBezTo>
                      <a:pt x="29" y="64"/>
                      <a:pt x="0" y="177"/>
                      <a:pt x="0" y="269"/>
                    </a:cubicBezTo>
                    <a:cubicBezTo>
                      <a:pt x="29" y="383"/>
                      <a:pt x="92" y="475"/>
                      <a:pt x="177" y="503"/>
                    </a:cubicBezTo>
                    <a:lnTo>
                      <a:pt x="206" y="503"/>
                    </a:lnTo>
                    <a:lnTo>
                      <a:pt x="206" y="446"/>
                    </a:lnTo>
                    <a:cubicBezTo>
                      <a:pt x="121" y="418"/>
                      <a:pt x="64" y="354"/>
                      <a:pt x="64" y="269"/>
                    </a:cubicBezTo>
                    <a:cubicBezTo>
                      <a:pt x="64" y="177"/>
                      <a:pt x="92" y="93"/>
                      <a:pt x="149" y="29"/>
                    </a:cubicBezTo>
                    <a:lnTo>
                      <a:pt x="1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35" name="Google Shape;1235;p43"/>
              <p:cNvGrpSpPr/>
              <p:nvPr/>
            </p:nvGrpSpPr>
            <p:grpSpPr>
              <a:xfrm>
                <a:off x="3427734" y="2323833"/>
                <a:ext cx="175743" cy="194657"/>
                <a:chOff x="3306034" y="1949508"/>
                <a:chExt cx="175743" cy="194657"/>
              </a:xfrm>
            </p:grpSpPr>
            <p:sp>
              <p:nvSpPr>
                <p:cNvPr id="1236" name="Google Shape;1236;p43"/>
                <p:cNvSpPr/>
                <p:nvPr/>
              </p:nvSpPr>
              <p:spPr>
                <a:xfrm>
                  <a:off x="3335979" y="1979047"/>
                  <a:ext cx="113719" cy="15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1" h="4639" extrusionOk="0">
                      <a:moveTo>
                        <a:pt x="1704" y="1"/>
                      </a:moveTo>
                      <a:cubicBezTo>
                        <a:pt x="1639" y="1"/>
                        <a:pt x="1573" y="4"/>
                        <a:pt x="1507" y="12"/>
                      </a:cubicBezTo>
                      <a:cubicBezTo>
                        <a:pt x="708" y="104"/>
                        <a:pt x="92" y="748"/>
                        <a:pt x="35" y="1575"/>
                      </a:cubicBezTo>
                      <a:cubicBezTo>
                        <a:pt x="0" y="2134"/>
                        <a:pt x="269" y="2608"/>
                        <a:pt x="651" y="2934"/>
                      </a:cubicBezTo>
                      <a:cubicBezTo>
                        <a:pt x="884" y="3139"/>
                        <a:pt x="1061" y="3436"/>
                        <a:pt x="1097" y="3754"/>
                      </a:cubicBezTo>
                      <a:lnTo>
                        <a:pt x="1181" y="4405"/>
                      </a:lnTo>
                      <a:cubicBezTo>
                        <a:pt x="1181" y="4525"/>
                        <a:pt x="1302" y="4639"/>
                        <a:pt x="1450" y="4639"/>
                      </a:cubicBezTo>
                      <a:lnTo>
                        <a:pt x="1981" y="4639"/>
                      </a:lnTo>
                      <a:cubicBezTo>
                        <a:pt x="2122" y="4639"/>
                        <a:pt x="2243" y="4525"/>
                        <a:pt x="2243" y="4377"/>
                      </a:cubicBezTo>
                      <a:lnTo>
                        <a:pt x="2335" y="3754"/>
                      </a:lnTo>
                      <a:cubicBezTo>
                        <a:pt x="2363" y="3436"/>
                        <a:pt x="2511" y="3139"/>
                        <a:pt x="2745" y="2934"/>
                      </a:cubicBezTo>
                      <a:cubicBezTo>
                        <a:pt x="3127" y="2637"/>
                        <a:pt x="3360" y="2163"/>
                        <a:pt x="3360" y="1667"/>
                      </a:cubicBezTo>
                      <a:cubicBezTo>
                        <a:pt x="3334" y="729"/>
                        <a:pt x="2617" y="1"/>
                        <a:pt x="17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7" name="Google Shape;1237;p43"/>
                <p:cNvSpPr/>
                <p:nvPr/>
              </p:nvSpPr>
              <p:spPr>
                <a:xfrm>
                  <a:off x="3371879" y="2112055"/>
                  <a:ext cx="44053" cy="32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949" extrusionOk="0">
                      <a:moveTo>
                        <a:pt x="0" y="0"/>
                      </a:moveTo>
                      <a:lnTo>
                        <a:pt x="0" y="297"/>
                      </a:lnTo>
                      <a:cubicBezTo>
                        <a:pt x="0" y="651"/>
                        <a:pt x="297" y="948"/>
                        <a:pt x="651" y="948"/>
                      </a:cubicBezTo>
                      <a:cubicBezTo>
                        <a:pt x="1005" y="920"/>
                        <a:pt x="1302" y="651"/>
                        <a:pt x="1302" y="269"/>
                      </a:cubicBezTo>
                      <a:lnTo>
                        <a:pt x="130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1238;p43"/>
                <p:cNvSpPr/>
                <p:nvPr/>
              </p:nvSpPr>
              <p:spPr>
                <a:xfrm>
                  <a:off x="3363014" y="2022762"/>
                  <a:ext cx="58907" cy="95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1" h="2816" extrusionOk="0">
                      <a:moveTo>
                        <a:pt x="1210" y="163"/>
                      </a:moveTo>
                      <a:cubicBezTo>
                        <a:pt x="1238" y="198"/>
                        <a:pt x="1267" y="255"/>
                        <a:pt x="1267" y="283"/>
                      </a:cubicBezTo>
                      <a:cubicBezTo>
                        <a:pt x="1295" y="375"/>
                        <a:pt x="1295" y="432"/>
                        <a:pt x="1295" y="489"/>
                      </a:cubicBezTo>
                      <a:cubicBezTo>
                        <a:pt x="1267" y="552"/>
                        <a:pt x="1238" y="581"/>
                        <a:pt x="1182" y="581"/>
                      </a:cubicBezTo>
                      <a:cubicBezTo>
                        <a:pt x="1118" y="581"/>
                        <a:pt x="1090" y="552"/>
                        <a:pt x="1090" y="489"/>
                      </a:cubicBezTo>
                      <a:cubicBezTo>
                        <a:pt x="1062" y="460"/>
                        <a:pt x="1062" y="404"/>
                        <a:pt x="1090" y="340"/>
                      </a:cubicBezTo>
                      <a:cubicBezTo>
                        <a:pt x="1118" y="283"/>
                        <a:pt x="1147" y="227"/>
                        <a:pt x="1210" y="163"/>
                      </a:cubicBezTo>
                      <a:close/>
                      <a:moveTo>
                        <a:pt x="616" y="227"/>
                      </a:moveTo>
                      <a:cubicBezTo>
                        <a:pt x="680" y="255"/>
                        <a:pt x="708" y="340"/>
                        <a:pt x="736" y="404"/>
                      </a:cubicBezTo>
                      <a:cubicBezTo>
                        <a:pt x="736" y="489"/>
                        <a:pt x="736" y="552"/>
                        <a:pt x="680" y="609"/>
                      </a:cubicBezTo>
                      <a:cubicBezTo>
                        <a:pt x="663" y="642"/>
                        <a:pt x="625" y="656"/>
                        <a:pt x="584" y="656"/>
                      </a:cubicBezTo>
                      <a:cubicBezTo>
                        <a:pt x="556" y="656"/>
                        <a:pt x="526" y="649"/>
                        <a:pt x="503" y="637"/>
                      </a:cubicBezTo>
                      <a:cubicBezTo>
                        <a:pt x="474" y="609"/>
                        <a:pt x="474" y="581"/>
                        <a:pt x="439" y="517"/>
                      </a:cubicBezTo>
                      <a:cubicBezTo>
                        <a:pt x="439" y="432"/>
                        <a:pt x="503" y="283"/>
                        <a:pt x="616" y="227"/>
                      </a:cubicBezTo>
                      <a:close/>
                      <a:moveTo>
                        <a:pt x="995" y="0"/>
                      </a:moveTo>
                      <a:cubicBezTo>
                        <a:pt x="861" y="0"/>
                        <a:pt x="730" y="70"/>
                        <a:pt x="616" y="135"/>
                      </a:cubicBezTo>
                      <a:cubicBezTo>
                        <a:pt x="559" y="107"/>
                        <a:pt x="531" y="107"/>
                        <a:pt x="474" y="78"/>
                      </a:cubicBezTo>
                      <a:cubicBezTo>
                        <a:pt x="326" y="78"/>
                        <a:pt x="206" y="107"/>
                        <a:pt x="149" y="163"/>
                      </a:cubicBezTo>
                      <a:cubicBezTo>
                        <a:pt x="0" y="340"/>
                        <a:pt x="121" y="729"/>
                        <a:pt x="206" y="991"/>
                      </a:cubicBezTo>
                      <a:cubicBezTo>
                        <a:pt x="234" y="1047"/>
                        <a:pt x="262" y="1111"/>
                        <a:pt x="262" y="1168"/>
                      </a:cubicBezTo>
                      <a:cubicBezTo>
                        <a:pt x="382" y="1642"/>
                        <a:pt x="503" y="2109"/>
                        <a:pt x="588" y="2583"/>
                      </a:cubicBezTo>
                      <a:lnTo>
                        <a:pt x="616" y="2788"/>
                      </a:lnTo>
                      <a:cubicBezTo>
                        <a:pt x="651" y="2788"/>
                        <a:pt x="651" y="2816"/>
                        <a:pt x="651" y="2816"/>
                      </a:cubicBezTo>
                      <a:lnTo>
                        <a:pt x="680" y="2816"/>
                      </a:lnTo>
                      <a:cubicBezTo>
                        <a:pt x="680" y="2788"/>
                        <a:pt x="708" y="2788"/>
                        <a:pt x="680" y="2759"/>
                      </a:cubicBezTo>
                      <a:lnTo>
                        <a:pt x="651" y="2583"/>
                      </a:lnTo>
                      <a:cubicBezTo>
                        <a:pt x="559" y="2109"/>
                        <a:pt x="439" y="1613"/>
                        <a:pt x="326" y="1139"/>
                      </a:cubicBezTo>
                      <a:cubicBezTo>
                        <a:pt x="326" y="1111"/>
                        <a:pt x="298" y="1047"/>
                        <a:pt x="262" y="963"/>
                      </a:cubicBezTo>
                      <a:cubicBezTo>
                        <a:pt x="177" y="729"/>
                        <a:pt x="57" y="340"/>
                        <a:pt x="177" y="198"/>
                      </a:cubicBezTo>
                      <a:cubicBezTo>
                        <a:pt x="234" y="135"/>
                        <a:pt x="326" y="135"/>
                        <a:pt x="474" y="135"/>
                      </a:cubicBezTo>
                      <a:cubicBezTo>
                        <a:pt x="503" y="163"/>
                        <a:pt x="531" y="163"/>
                        <a:pt x="559" y="198"/>
                      </a:cubicBezTo>
                      <a:cubicBezTo>
                        <a:pt x="439" y="283"/>
                        <a:pt x="382" y="404"/>
                        <a:pt x="382" y="552"/>
                      </a:cubicBezTo>
                      <a:cubicBezTo>
                        <a:pt x="411" y="609"/>
                        <a:pt x="439" y="665"/>
                        <a:pt x="474" y="694"/>
                      </a:cubicBezTo>
                      <a:cubicBezTo>
                        <a:pt x="507" y="707"/>
                        <a:pt x="545" y="716"/>
                        <a:pt x="582" y="716"/>
                      </a:cubicBezTo>
                      <a:cubicBezTo>
                        <a:pt x="642" y="716"/>
                        <a:pt x="701" y="694"/>
                        <a:pt x="736" y="637"/>
                      </a:cubicBezTo>
                      <a:cubicBezTo>
                        <a:pt x="793" y="581"/>
                        <a:pt x="793" y="489"/>
                        <a:pt x="793" y="404"/>
                      </a:cubicBezTo>
                      <a:cubicBezTo>
                        <a:pt x="765" y="312"/>
                        <a:pt x="736" y="255"/>
                        <a:pt x="651" y="198"/>
                      </a:cubicBezTo>
                      <a:cubicBezTo>
                        <a:pt x="761" y="127"/>
                        <a:pt x="875" y="60"/>
                        <a:pt x="990" y="60"/>
                      </a:cubicBezTo>
                      <a:cubicBezTo>
                        <a:pt x="1023" y="60"/>
                        <a:pt x="1057" y="66"/>
                        <a:pt x="1090" y="78"/>
                      </a:cubicBezTo>
                      <a:cubicBezTo>
                        <a:pt x="1118" y="78"/>
                        <a:pt x="1147" y="107"/>
                        <a:pt x="1147" y="135"/>
                      </a:cubicBezTo>
                      <a:cubicBezTo>
                        <a:pt x="1090" y="163"/>
                        <a:pt x="1062" y="255"/>
                        <a:pt x="1033" y="312"/>
                      </a:cubicBezTo>
                      <a:cubicBezTo>
                        <a:pt x="1005" y="404"/>
                        <a:pt x="1005" y="460"/>
                        <a:pt x="1033" y="517"/>
                      </a:cubicBezTo>
                      <a:cubicBezTo>
                        <a:pt x="1033" y="581"/>
                        <a:pt x="1090" y="637"/>
                        <a:pt x="1147" y="637"/>
                      </a:cubicBezTo>
                      <a:cubicBezTo>
                        <a:pt x="1159" y="641"/>
                        <a:pt x="1171" y="643"/>
                        <a:pt x="1183" y="643"/>
                      </a:cubicBezTo>
                      <a:cubicBezTo>
                        <a:pt x="1260" y="643"/>
                        <a:pt x="1328" y="568"/>
                        <a:pt x="1359" y="489"/>
                      </a:cubicBezTo>
                      <a:cubicBezTo>
                        <a:pt x="1387" y="432"/>
                        <a:pt x="1359" y="375"/>
                        <a:pt x="1323" y="283"/>
                      </a:cubicBezTo>
                      <a:cubicBezTo>
                        <a:pt x="1295" y="227"/>
                        <a:pt x="1267" y="163"/>
                        <a:pt x="1238" y="135"/>
                      </a:cubicBezTo>
                      <a:cubicBezTo>
                        <a:pt x="1267" y="107"/>
                        <a:pt x="1295" y="78"/>
                        <a:pt x="1323" y="78"/>
                      </a:cubicBezTo>
                      <a:cubicBezTo>
                        <a:pt x="1351" y="72"/>
                        <a:pt x="1381" y="68"/>
                        <a:pt x="1410" y="68"/>
                      </a:cubicBezTo>
                      <a:cubicBezTo>
                        <a:pt x="1506" y="68"/>
                        <a:pt x="1599" y="106"/>
                        <a:pt x="1621" y="198"/>
                      </a:cubicBezTo>
                      <a:cubicBezTo>
                        <a:pt x="1677" y="255"/>
                        <a:pt x="1649" y="340"/>
                        <a:pt x="1649" y="432"/>
                      </a:cubicBezTo>
                      <a:cubicBezTo>
                        <a:pt x="1621" y="665"/>
                        <a:pt x="1564" y="906"/>
                        <a:pt x="1500" y="1111"/>
                      </a:cubicBezTo>
                      <a:cubicBezTo>
                        <a:pt x="1472" y="1288"/>
                        <a:pt x="1415" y="1465"/>
                        <a:pt x="1387" y="1613"/>
                      </a:cubicBezTo>
                      <a:lnTo>
                        <a:pt x="1182" y="2731"/>
                      </a:lnTo>
                      <a:cubicBezTo>
                        <a:pt x="1182" y="2759"/>
                        <a:pt x="1210" y="2759"/>
                        <a:pt x="1210" y="2759"/>
                      </a:cubicBezTo>
                      <a:lnTo>
                        <a:pt x="1238" y="2759"/>
                      </a:lnTo>
                      <a:lnTo>
                        <a:pt x="1444" y="1642"/>
                      </a:lnTo>
                      <a:cubicBezTo>
                        <a:pt x="1472" y="1465"/>
                        <a:pt x="1536" y="1288"/>
                        <a:pt x="1564" y="1139"/>
                      </a:cubicBezTo>
                      <a:cubicBezTo>
                        <a:pt x="1621" y="906"/>
                        <a:pt x="1677" y="665"/>
                        <a:pt x="1712" y="432"/>
                      </a:cubicBezTo>
                      <a:cubicBezTo>
                        <a:pt x="1712" y="340"/>
                        <a:pt x="1741" y="255"/>
                        <a:pt x="1677" y="163"/>
                      </a:cubicBezTo>
                      <a:cubicBezTo>
                        <a:pt x="1631" y="71"/>
                        <a:pt x="1506" y="12"/>
                        <a:pt x="1396" y="12"/>
                      </a:cubicBezTo>
                      <a:cubicBezTo>
                        <a:pt x="1370" y="12"/>
                        <a:pt x="1346" y="15"/>
                        <a:pt x="1323" y="22"/>
                      </a:cubicBezTo>
                      <a:cubicBezTo>
                        <a:pt x="1267" y="50"/>
                        <a:pt x="1238" y="50"/>
                        <a:pt x="1210" y="78"/>
                      </a:cubicBezTo>
                      <a:cubicBezTo>
                        <a:pt x="1182" y="50"/>
                        <a:pt x="1147" y="50"/>
                        <a:pt x="1118" y="22"/>
                      </a:cubicBezTo>
                      <a:cubicBezTo>
                        <a:pt x="1077" y="7"/>
                        <a:pt x="1036" y="0"/>
                        <a:pt x="9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239;p43"/>
                <p:cNvSpPr/>
                <p:nvPr/>
              </p:nvSpPr>
              <p:spPr>
                <a:xfrm>
                  <a:off x="3306034" y="2019413"/>
                  <a:ext cx="19184" cy="5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149" extrusionOk="0">
                      <a:moveTo>
                        <a:pt x="36" y="0"/>
                      </a:moveTo>
                      <a:lnTo>
                        <a:pt x="1" y="29"/>
                      </a:lnTo>
                      <a:cubicBezTo>
                        <a:pt x="1" y="57"/>
                        <a:pt x="1" y="57"/>
                        <a:pt x="36" y="57"/>
                      </a:cubicBezTo>
                      <a:lnTo>
                        <a:pt x="531" y="149"/>
                      </a:lnTo>
                      <a:cubicBezTo>
                        <a:pt x="567" y="149"/>
                        <a:pt x="567" y="121"/>
                        <a:pt x="567" y="121"/>
                      </a:cubicBezTo>
                      <a:cubicBezTo>
                        <a:pt x="567" y="85"/>
                        <a:pt x="567" y="85"/>
                        <a:pt x="531" y="85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1240;p43"/>
                <p:cNvSpPr/>
                <p:nvPr/>
              </p:nvSpPr>
              <p:spPr>
                <a:xfrm>
                  <a:off x="3321125" y="1977761"/>
                  <a:ext cx="14887" cy="14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432" extrusionOk="0">
                      <a:moveTo>
                        <a:pt x="29" y="0"/>
                      </a:moveTo>
                      <a:cubicBezTo>
                        <a:pt x="22" y="0"/>
                        <a:pt x="15" y="7"/>
                        <a:pt x="0" y="22"/>
                      </a:cubicBezTo>
                      <a:lnTo>
                        <a:pt x="0" y="50"/>
                      </a:lnTo>
                      <a:lnTo>
                        <a:pt x="411" y="404"/>
                      </a:lnTo>
                      <a:lnTo>
                        <a:pt x="411" y="432"/>
                      </a:lnTo>
                      <a:cubicBezTo>
                        <a:pt x="439" y="432"/>
                        <a:pt x="439" y="404"/>
                        <a:pt x="439" y="404"/>
                      </a:cubicBezTo>
                      <a:lnTo>
                        <a:pt x="439" y="375"/>
                      </a:lnTo>
                      <a:lnTo>
                        <a:pt x="57" y="22"/>
                      </a:lnTo>
                      <a:cubicBezTo>
                        <a:pt x="43" y="7"/>
                        <a:pt x="36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1" name="Google Shape;1241;p43"/>
                <p:cNvSpPr/>
                <p:nvPr/>
              </p:nvSpPr>
              <p:spPr>
                <a:xfrm>
                  <a:off x="3374992" y="1950455"/>
                  <a:ext cx="5041" cy="1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" h="567" extrusionOk="0">
                      <a:moveTo>
                        <a:pt x="28" y="1"/>
                      </a:moveTo>
                      <a:cubicBezTo>
                        <a:pt x="28" y="36"/>
                        <a:pt x="0" y="36"/>
                        <a:pt x="0" y="65"/>
                      </a:cubicBezTo>
                      <a:cubicBezTo>
                        <a:pt x="28" y="121"/>
                        <a:pt x="28" y="213"/>
                        <a:pt x="57" y="298"/>
                      </a:cubicBezTo>
                      <a:cubicBezTo>
                        <a:pt x="57" y="390"/>
                        <a:pt x="85" y="447"/>
                        <a:pt x="85" y="532"/>
                      </a:cubicBezTo>
                      <a:lnTo>
                        <a:pt x="120" y="567"/>
                      </a:lnTo>
                      <a:cubicBezTo>
                        <a:pt x="149" y="532"/>
                        <a:pt x="149" y="532"/>
                        <a:pt x="149" y="503"/>
                      </a:cubicBezTo>
                      <a:cubicBezTo>
                        <a:pt x="149" y="447"/>
                        <a:pt x="120" y="355"/>
                        <a:pt x="120" y="270"/>
                      </a:cubicBezTo>
                      <a:cubicBezTo>
                        <a:pt x="85" y="178"/>
                        <a:pt x="85" y="93"/>
                        <a:pt x="57" y="36"/>
                      </a:cubicBezTo>
                      <a:cubicBezTo>
                        <a:pt x="57" y="36"/>
                        <a:pt x="57" y="1"/>
                        <a:pt x="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1242;p43"/>
                <p:cNvSpPr/>
                <p:nvPr/>
              </p:nvSpPr>
              <p:spPr>
                <a:xfrm>
                  <a:off x="3409944" y="1949508"/>
                  <a:ext cx="3857" cy="22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652" extrusionOk="0">
                      <a:moveTo>
                        <a:pt x="85" y="1"/>
                      </a:moveTo>
                      <a:cubicBezTo>
                        <a:pt x="85" y="1"/>
                        <a:pt x="57" y="1"/>
                        <a:pt x="57" y="29"/>
                      </a:cubicBezTo>
                      <a:lnTo>
                        <a:pt x="0" y="623"/>
                      </a:lnTo>
                      <a:cubicBezTo>
                        <a:pt x="0" y="623"/>
                        <a:pt x="0" y="651"/>
                        <a:pt x="28" y="651"/>
                      </a:cubicBezTo>
                      <a:lnTo>
                        <a:pt x="57" y="623"/>
                      </a:lnTo>
                      <a:lnTo>
                        <a:pt x="113" y="29"/>
                      </a:lnTo>
                      <a:cubicBezTo>
                        <a:pt x="113" y="1"/>
                        <a:pt x="113" y="1"/>
                        <a:pt x="8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3" name="Google Shape;1243;p43"/>
                <p:cNvSpPr/>
                <p:nvPr/>
              </p:nvSpPr>
              <p:spPr>
                <a:xfrm>
                  <a:off x="3447739" y="1987573"/>
                  <a:ext cx="19895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411" extrusionOk="0">
                      <a:moveTo>
                        <a:pt x="531" y="0"/>
                      </a:moveTo>
                      <a:lnTo>
                        <a:pt x="29" y="354"/>
                      </a:lnTo>
                      <a:cubicBezTo>
                        <a:pt x="1" y="354"/>
                        <a:pt x="1" y="382"/>
                        <a:pt x="29" y="382"/>
                      </a:cubicBezTo>
                      <a:lnTo>
                        <a:pt x="29" y="411"/>
                      </a:lnTo>
                      <a:lnTo>
                        <a:pt x="57" y="411"/>
                      </a:lnTo>
                      <a:lnTo>
                        <a:pt x="560" y="57"/>
                      </a:lnTo>
                      <a:cubicBezTo>
                        <a:pt x="560" y="29"/>
                        <a:pt x="588" y="29"/>
                        <a:pt x="5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4" name="Google Shape;1244;p43"/>
                <p:cNvSpPr/>
                <p:nvPr/>
              </p:nvSpPr>
              <p:spPr>
                <a:xfrm>
                  <a:off x="3461645" y="2026349"/>
                  <a:ext cx="20132" cy="3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" h="93" extrusionOk="0">
                      <a:moveTo>
                        <a:pt x="35" y="1"/>
                      </a:moveTo>
                      <a:cubicBezTo>
                        <a:pt x="0" y="1"/>
                        <a:pt x="0" y="1"/>
                        <a:pt x="0" y="29"/>
                      </a:cubicBezTo>
                      <a:cubicBezTo>
                        <a:pt x="0" y="29"/>
                        <a:pt x="0" y="57"/>
                        <a:pt x="35" y="57"/>
                      </a:cubicBezTo>
                      <a:lnTo>
                        <a:pt x="566" y="92"/>
                      </a:lnTo>
                      <a:cubicBezTo>
                        <a:pt x="594" y="92"/>
                        <a:pt x="594" y="57"/>
                        <a:pt x="594" y="57"/>
                      </a:cubicBezTo>
                      <a:cubicBezTo>
                        <a:pt x="594" y="29"/>
                        <a:pt x="594" y="29"/>
                        <a:pt x="566" y="29"/>
                      </a:cubicBezTo>
                      <a:lnTo>
                        <a:pt x="3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5" name="Google Shape;1245;p43"/>
                <p:cNvSpPr/>
                <p:nvPr/>
              </p:nvSpPr>
              <p:spPr>
                <a:xfrm>
                  <a:off x="3346028" y="1991397"/>
                  <a:ext cx="36880" cy="56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1657" extrusionOk="0">
                      <a:moveTo>
                        <a:pt x="1033" y="1"/>
                      </a:moveTo>
                      <a:cubicBezTo>
                        <a:pt x="708" y="64"/>
                        <a:pt x="411" y="298"/>
                        <a:pt x="234" y="623"/>
                      </a:cubicBezTo>
                      <a:cubicBezTo>
                        <a:pt x="57" y="913"/>
                        <a:pt x="0" y="1302"/>
                        <a:pt x="120" y="1621"/>
                      </a:cubicBezTo>
                      <a:cubicBezTo>
                        <a:pt x="120" y="1621"/>
                        <a:pt x="120" y="1656"/>
                        <a:pt x="149" y="1656"/>
                      </a:cubicBezTo>
                      <a:cubicBezTo>
                        <a:pt x="149" y="1656"/>
                        <a:pt x="177" y="1621"/>
                        <a:pt x="149" y="1592"/>
                      </a:cubicBezTo>
                      <a:cubicBezTo>
                        <a:pt x="57" y="1302"/>
                        <a:pt x="120" y="913"/>
                        <a:pt x="269" y="652"/>
                      </a:cubicBezTo>
                      <a:cubicBezTo>
                        <a:pt x="446" y="354"/>
                        <a:pt x="736" y="121"/>
                        <a:pt x="1061" y="64"/>
                      </a:cubicBezTo>
                      <a:cubicBezTo>
                        <a:pt x="1061" y="29"/>
                        <a:pt x="1090" y="29"/>
                        <a:pt x="10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46" name="Google Shape;1246;p43"/>
            <p:cNvGrpSpPr/>
            <p:nvPr/>
          </p:nvGrpSpPr>
          <p:grpSpPr>
            <a:xfrm>
              <a:off x="6350423" y="1987207"/>
              <a:ext cx="2348409" cy="2480360"/>
              <a:chOff x="2970924" y="3808142"/>
              <a:chExt cx="996524" cy="1052516"/>
            </a:xfrm>
          </p:grpSpPr>
          <p:sp>
            <p:nvSpPr>
              <p:cNvPr id="1247" name="Google Shape;1247;p43"/>
              <p:cNvSpPr/>
              <p:nvPr/>
            </p:nvSpPr>
            <p:spPr>
              <a:xfrm>
                <a:off x="3598308" y="4002867"/>
                <a:ext cx="137675" cy="167957"/>
              </a:xfrm>
              <a:custGeom>
                <a:avLst/>
                <a:gdLst/>
                <a:ahLst/>
                <a:cxnLst/>
                <a:rect l="l" t="t" r="r" b="b"/>
                <a:pathLst>
                  <a:path w="4069" h="4964" extrusionOk="0">
                    <a:moveTo>
                      <a:pt x="3189" y="1"/>
                    </a:moveTo>
                    <a:cubicBezTo>
                      <a:pt x="2810" y="1"/>
                      <a:pt x="2319" y="494"/>
                      <a:pt x="2095" y="713"/>
                    </a:cubicBezTo>
                    <a:cubicBezTo>
                      <a:pt x="1918" y="925"/>
                      <a:pt x="1713" y="1159"/>
                      <a:pt x="1479" y="1364"/>
                    </a:cubicBezTo>
                    <a:cubicBezTo>
                      <a:pt x="1239" y="1569"/>
                      <a:pt x="977" y="1689"/>
                      <a:pt x="708" y="1866"/>
                    </a:cubicBezTo>
                    <a:cubicBezTo>
                      <a:pt x="503" y="2043"/>
                      <a:pt x="298" y="2220"/>
                      <a:pt x="177" y="2453"/>
                    </a:cubicBezTo>
                    <a:cubicBezTo>
                      <a:pt x="64" y="2659"/>
                      <a:pt x="29" y="2871"/>
                      <a:pt x="29" y="3104"/>
                    </a:cubicBezTo>
                    <a:cubicBezTo>
                      <a:pt x="1" y="3635"/>
                      <a:pt x="149" y="4222"/>
                      <a:pt x="595" y="4547"/>
                    </a:cubicBezTo>
                    <a:cubicBezTo>
                      <a:pt x="736" y="4668"/>
                      <a:pt x="913" y="4753"/>
                      <a:pt x="1090" y="4816"/>
                    </a:cubicBezTo>
                    <a:cubicBezTo>
                      <a:pt x="1361" y="4912"/>
                      <a:pt x="1659" y="4964"/>
                      <a:pt x="1949" y="4964"/>
                    </a:cubicBezTo>
                    <a:cubicBezTo>
                      <a:pt x="2197" y="4964"/>
                      <a:pt x="2439" y="4926"/>
                      <a:pt x="2653" y="4845"/>
                    </a:cubicBezTo>
                    <a:cubicBezTo>
                      <a:pt x="2894" y="4781"/>
                      <a:pt x="3099" y="4547"/>
                      <a:pt x="3276" y="4371"/>
                    </a:cubicBezTo>
                    <a:cubicBezTo>
                      <a:pt x="3453" y="4194"/>
                      <a:pt x="3630" y="3989"/>
                      <a:pt x="3743" y="3755"/>
                    </a:cubicBezTo>
                    <a:cubicBezTo>
                      <a:pt x="3891" y="3515"/>
                      <a:pt x="3983" y="3225"/>
                      <a:pt x="4040" y="2927"/>
                    </a:cubicBezTo>
                    <a:cubicBezTo>
                      <a:pt x="4068" y="2574"/>
                      <a:pt x="4068" y="2220"/>
                      <a:pt x="4068" y="1866"/>
                    </a:cubicBezTo>
                    <a:cubicBezTo>
                      <a:pt x="4040" y="1244"/>
                      <a:pt x="3835" y="685"/>
                      <a:pt x="3509" y="183"/>
                    </a:cubicBezTo>
                    <a:cubicBezTo>
                      <a:pt x="3423" y="53"/>
                      <a:pt x="3312" y="1"/>
                      <a:pt x="3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43"/>
              <p:cNvSpPr/>
              <p:nvPr/>
            </p:nvSpPr>
            <p:spPr>
              <a:xfrm>
                <a:off x="2972142" y="4023405"/>
                <a:ext cx="272169" cy="460562"/>
              </a:xfrm>
              <a:custGeom>
                <a:avLst/>
                <a:gdLst/>
                <a:ahLst/>
                <a:cxnLst/>
                <a:rect l="l" t="t" r="r" b="b"/>
                <a:pathLst>
                  <a:path w="8044" h="13612" extrusionOk="0">
                    <a:moveTo>
                      <a:pt x="532" y="1"/>
                    </a:moveTo>
                    <a:cubicBezTo>
                      <a:pt x="504" y="1"/>
                      <a:pt x="473" y="15"/>
                      <a:pt x="439" y="50"/>
                    </a:cubicBezTo>
                    <a:cubicBezTo>
                      <a:pt x="382" y="78"/>
                      <a:pt x="382" y="142"/>
                      <a:pt x="382" y="198"/>
                    </a:cubicBezTo>
                    <a:cubicBezTo>
                      <a:pt x="354" y="347"/>
                      <a:pt x="354" y="495"/>
                      <a:pt x="382" y="672"/>
                    </a:cubicBezTo>
                    <a:cubicBezTo>
                      <a:pt x="363" y="653"/>
                      <a:pt x="345" y="646"/>
                      <a:pt x="328" y="646"/>
                    </a:cubicBezTo>
                    <a:cubicBezTo>
                      <a:pt x="287" y="646"/>
                      <a:pt x="253" y="689"/>
                      <a:pt x="234" y="729"/>
                    </a:cubicBezTo>
                    <a:cubicBezTo>
                      <a:pt x="177" y="877"/>
                      <a:pt x="205" y="990"/>
                      <a:pt x="113" y="1111"/>
                    </a:cubicBezTo>
                    <a:cubicBezTo>
                      <a:pt x="28" y="1259"/>
                      <a:pt x="0" y="1408"/>
                      <a:pt x="28" y="1556"/>
                    </a:cubicBezTo>
                    <a:cubicBezTo>
                      <a:pt x="28" y="1670"/>
                      <a:pt x="85" y="1790"/>
                      <a:pt x="142" y="1910"/>
                    </a:cubicBezTo>
                    <a:cubicBezTo>
                      <a:pt x="318" y="2292"/>
                      <a:pt x="587" y="2794"/>
                      <a:pt x="941" y="3028"/>
                    </a:cubicBezTo>
                    <a:cubicBezTo>
                      <a:pt x="1323" y="3233"/>
                      <a:pt x="1769" y="3410"/>
                      <a:pt x="2087" y="3735"/>
                    </a:cubicBezTo>
                    <a:cubicBezTo>
                      <a:pt x="2179" y="3820"/>
                      <a:pt x="2207" y="3969"/>
                      <a:pt x="2264" y="4089"/>
                    </a:cubicBezTo>
                    <a:cubicBezTo>
                      <a:pt x="2858" y="5829"/>
                      <a:pt x="3148" y="7654"/>
                      <a:pt x="3594" y="9451"/>
                    </a:cubicBezTo>
                    <a:cubicBezTo>
                      <a:pt x="3827" y="10364"/>
                      <a:pt x="4096" y="11340"/>
                      <a:pt x="4478" y="12225"/>
                    </a:cubicBezTo>
                    <a:cubicBezTo>
                      <a:pt x="4627" y="12578"/>
                      <a:pt x="5037" y="13314"/>
                      <a:pt x="5391" y="13519"/>
                    </a:cubicBezTo>
                    <a:cubicBezTo>
                      <a:pt x="5481" y="13586"/>
                      <a:pt x="5552" y="13611"/>
                      <a:pt x="5618" y="13611"/>
                    </a:cubicBezTo>
                    <a:cubicBezTo>
                      <a:pt x="5789" y="13611"/>
                      <a:pt x="5916" y="13437"/>
                      <a:pt x="6218" y="13371"/>
                    </a:cubicBezTo>
                    <a:cubicBezTo>
                      <a:pt x="6600" y="13314"/>
                      <a:pt x="6862" y="13052"/>
                      <a:pt x="7131" y="12783"/>
                    </a:cubicBezTo>
                    <a:cubicBezTo>
                      <a:pt x="7513" y="12373"/>
                      <a:pt x="8015" y="11814"/>
                      <a:pt x="8015" y="11192"/>
                    </a:cubicBezTo>
                    <a:cubicBezTo>
                      <a:pt x="8044" y="10718"/>
                      <a:pt x="7867" y="10102"/>
                      <a:pt x="7633" y="9692"/>
                    </a:cubicBezTo>
                    <a:cubicBezTo>
                      <a:pt x="7605" y="9572"/>
                      <a:pt x="7541" y="9480"/>
                      <a:pt x="7485" y="9366"/>
                    </a:cubicBezTo>
                    <a:cubicBezTo>
                      <a:pt x="6898" y="8334"/>
                      <a:pt x="6042" y="7421"/>
                      <a:pt x="5511" y="6360"/>
                    </a:cubicBezTo>
                    <a:cubicBezTo>
                      <a:pt x="5391" y="6119"/>
                      <a:pt x="5270" y="5858"/>
                      <a:pt x="5157" y="5624"/>
                    </a:cubicBezTo>
                    <a:cubicBezTo>
                      <a:pt x="4832" y="4881"/>
                      <a:pt x="4506" y="4174"/>
                      <a:pt x="4153" y="3466"/>
                    </a:cubicBezTo>
                    <a:cubicBezTo>
                      <a:pt x="4068" y="3290"/>
                      <a:pt x="4004" y="3113"/>
                      <a:pt x="3919" y="2936"/>
                    </a:cubicBezTo>
                    <a:cubicBezTo>
                      <a:pt x="3856" y="2851"/>
                      <a:pt x="3827" y="2759"/>
                      <a:pt x="3799" y="2674"/>
                    </a:cubicBezTo>
                    <a:cubicBezTo>
                      <a:pt x="3771" y="2618"/>
                      <a:pt x="3771" y="2554"/>
                      <a:pt x="3742" y="2497"/>
                    </a:cubicBezTo>
                    <a:cubicBezTo>
                      <a:pt x="3622" y="2200"/>
                      <a:pt x="3389" y="1910"/>
                      <a:pt x="3148" y="1733"/>
                    </a:cubicBezTo>
                    <a:cubicBezTo>
                      <a:pt x="2971" y="1585"/>
                      <a:pt x="2766" y="1464"/>
                      <a:pt x="2589" y="1344"/>
                    </a:cubicBezTo>
                    <a:cubicBezTo>
                      <a:pt x="2384" y="1167"/>
                      <a:pt x="2151" y="1054"/>
                      <a:pt x="1946" y="877"/>
                    </a:cubicBezTo>
                    <a:cubicBezTo>
                      <a:pt x="1677" y="672"/>
                      <a:pt x="1443" y="495"/>
                      <a:pt x="1203" y="283"/>
                    </a:cubicBezTo>
                    <a:cubicBezTo>
                      <a:pt x="1157" y="260"/>
                      <a:pt x="1093" y="219"/>
                      <a:pt x="1036" y="219"/>
                    </a:cubicBezTo>
                    <a:cubicBezTo>
                      <a:pt x="1023" y="219"/>
                      <a:pt x="1010" y="221"/>
                      <a:pt x="998" y="226"/>
                    </a:cubicBezTo>
                    <a:cubicBezTo>
                      <a:pt x="941" y="255"/>
                      <a:pt x="913" y="318"/>
                      <a:pt x="913" y="375"/>
                    </a:cubicBezTo>
                    <a:cubicBezTo>
                      <a:pt x="849" y="608"/>
                      <a:pt x="998" y="785"/>
                      <a:pt x="1174" y="934"/>
                    </a:cubicBezTo>
                    <a:cubicBezTo>
                      <a:pt x="1380" y="1139"/>
                      <a:pt x="1620" y="1288"/>
                      <a:pt x="1769" y="1521"/>
                    </a:cubicBezTo>
                    <a:cubicBezTo>
                      <a:pt x="1928" y="1758"/>
                      <a:pt x="1846" y="1846"/>
                      <a:pt x="1695" y="1846"/>
                    </a:cubicBezTo>
                    <a:cubicBezTo>
                      <a:pt x="1544" y="1846"/>
                      <a:pt x="1323" y="1758"/>
                      <a:pt x="1203" y="1641"/>
                    </a:cubicBezTo>
                    <a:cubicBezTo>
                      <a:pt x="1090" y="1521"/>
                      <a:pt x="1026" y="1344"/>
                      <a:pt x="969" y="1203"/>
                    </a:cubicBezTo>
                    <a:cubicBezTo>
                      <a:pt x="849" y="962"/>
                      <a:pt x="821" y="700"/>
                      <a:pt x="764" y="432"/>
                    </a:cubicBezTo>
                    <a:cubicBezTo>
                      <a:pt x="741" y="361"/>
                      <a:pt x="673" y="1"/>
                      <a:pt x="532" y="1"/>
                    </a:cubicBezTo>
                    <a:close/>
                  </a:path>
                </a:pathLst>
              </a:custGeom>
              <a:solidFill>
                <a:srgbClr val="FCBA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43"/>
              <p:cNvSpPr/>
              <p:nvPr/>
            </p:nvSpPr>
            <p:spPr>
              <a:xfrm>
                <a:off x="2970924" y="4022187"/>
                <a:ext cx="274334" cy="462727"/>
              </a:xfrm>
              <a:custGeom>
                <a:avLst/>
                <a:gdLst/>
                <a:ahLst/>
                <a:cxnLst/>
                <a:rect l="l" t="t" r="r" b="b"/>
                <a:pathLst>
                  <a:path w="8108" h="13676" extrusionOk="0">
                    <a:moveTo>
                      <a:pt x="567" y="57"/>
                    </a:moveTo>
                    <a:cubicBezTo>
                      <a:pt x="652" y="57"/>
                      <a:pt x="708" y="319"/>
                      <a:pt x="743" y="439"/>
                    </a:cubicBezTo>
                    <a:cubicBezTo>
                      <a:pt x="743" y="439"/>
                      <a:pt x="743" y="468"/>
                      <a:pt x="772" y="468"/>
                    </a:cubicBezTo>
                    <a:cubicBezTo>
                      <a:pt x="772" y="560"/>
                      <a:pt x="800" y="644"/>
                      <a:pt x="828" y="736"/>
                    </a:cubicBezTo>
                    <a:cubicBezTo>
                      <a:pt x="857" y="913"/>
                      <a:pt x="885" y="1090"/>
                      <a:pt x="977" y="1267"/>
                    </a:cubicBezTo>
                    <a:cubicBezTo>
                      <a:pt x="1034" y="1416"/>
                      <a:pt x="1126" y="1557"/>
                      <a:pt x="1210" y="1706"/>
                    </a:cubicBezTo>
                    <a:cubicBezTo>
                      <a:pt x="1331" y="1826"/>
                      <a:pt x="1564" y="1911"/>
                      <a:pt x="1741" y="1911"/>
                    </a:cubicBezTo>
                    <a:cubicBezTo>
                      <a:pt x="1833" y="1911"/>
                      <a:pt x="1890" y="1882"/>
                      <a:pt x="1890" y="1854"/>
                    </a:cubicBezTo>
                    <a:cubicBezTo>
                      <a:pt x="1946" y="1769"/>
                      <a:pt x="1918" y="1677"/>
                      <a:pt x="1833" y="1557"/>
                    </a:cubicBezTo>
                    <a:cubicBezTo>
                      <a:pt x="1713" y="1380"/>
                      <a:pt x="1536" y="1239"/>
                      <a:pt x="1387" y="1090"/>
                    </a:cubicBezTo>
                    <a:cubicBezTo>
                      <a:pt x="1331" y="1062"/>
                      <a:pt x="1274" y="998"/>
                      <a:pt x="1210" y="942"/>
                    </a:cubicBezTo>
                    <a:cubicBezTo>
                      <a:pt x="1034" y="765"/>
                      <a:pt x="949" y="588"/>
                      <a:pt x="977" y="411"/>
                    </a:cubicBezTo>
                    <a:cubicBezTo>
                      <a:pt x="977" y="383"/>
                      <a:pt x="1005" y="319"/>
                      <a:pt x="1034" y="291"/>
                    </a:cubicBezTo>
                    <a:cubicBezTo>
                      <a:pt x="1097" y="291"/>
                      <a:pt x="1154" y="319"/>
                      <a:pt x="1210" y="354"/>
                    </a:cubicBezTo>
                    <a:lnTo>
                      <a:pt x="1946" y="942"/>
                    </a:lnTo>
                    <a:cubicBezTo>
                      <a:pt x="2066" y="1026"/>
                      <a:pt x="2187" y="1090"/>
                      <a:pt x="2300" y="1175"/>
                    </a:cubicBezTo>
                    <a:cubicBezTo>
                      <a:pt x="2392" y="1239"/>
                      <a:pt x="2512" y="1324"/>
                      <a:pt x="2625" y="1380"/>
                    </a:cubicBezTo>
                    <a:cubicBezTo>
                      <a:pt x="2717" y="1472"/>
                      <a:pt x="2802" y="1529"/>
                      <a:pt x="2866" y="1557"/>
                    </a:cubicBezTo>
                    <a:cubicBezTo>
                      <a:pt x="2979" y="1649"/>
                      <a:pt x="3071" y="1706"/>
                      <a:pt x="3156" y="1769"/>
                    </a:cubicBezTo>
                    <a:cubicBezTo>
                      <a:pt x="3425" y="1974"/>
                      <a:pt x="3630" y="2236"/>
                      <a:pt x="3750" y="2533"/>
                    </a:cubicBezTo>
                    <a:cubicBezTo>
                      <a:pt x="3778" y="2590"/>
                      <a:pt x="3807" y="2654"/>
                      <a:pt x="3807" y="2710"/>
                    </a:cubicBezTo>
                    <a:cubicBezTo>
                      <a:pt x="3835" y="2795"/>
                      <a:pt x="3863" y="2887"/>
                      <a:pt x="3927" y="2972"/>
                    </a:cubicBezTo>
                    <a:cubicBezTo>
                      <a:pt x="4012" y="3149"/>
                      <a:pt x="4104" y="3326"/>
                      <a:pt x="4160" y="3502"/>
                    </a:cubicBezTo>
                    <a:cubicBezTo>
                      <a:pt x="4366" y="3920"/>
                      <a:pt x="4542" y="4302"/>
                      <a:pt x="4719" y="4712"/>
                    </a:cubicBezTo>
                    <a:cubicBezTo>
                      <a:pt x="4868" y="5038"/>
                      <a:pt x="5016" y="5335"/>
                      <a:pt x="5165" y="5660"/>
                    </a:cubicBezTo>
                    <a:cubicBezTo>
                      <a:pt x="5306" y="5950"/>
                      <a:pt x="5427" y="6191"/>
                      <a:pt x="5519" y="6396"/>
                    </a:cubicBezTo>
                    <a:cubicBezTo>
                      <a:pt x="5809" y="7011"/>
                      <a:pt x="6226" y="7542"/>
                      <a:pt x="6608" y="8101"/>
                    </a:cubicBezTo>
                    <a:cubicBezTo>
                      <a:pt x="6898" y="8518"/>
                      <a:pt x="7224" y="8957"/>
                      <a:pt x="7492" y="9431"/>
                    </a:cubicBezTo>
                    <a:cubicBezTo>
                      <a:pt x="7549" y="9551"/>
                      <a:pt x="7606" y="9636"/>
                      <a:pt x="7669" y="9756"/>
                    </a:cubicBezTo>
                    <a:cubicBezTo>
                      <a:pt x="7846" y="10110"/>
                      <a:pt x="8051" y="10725"/>
                      <a:pt x="8023" y="11228"/>
                    </a:cubicBezTo>
                    <a:cubicBezTo>
                      <a:pt x="8023" y="11815"/>
                      <a:pt x="7549" y="12381"/>
                      <a:pt x="7139" y="12791"/>
                    </a:cubicBezTo>
                    <a:cubicBezTo>
                      <a:pt x="6898" y="13053"/>
                      <a:pt x="6608" y="13322"/>
                      <a:pt x="6254" y="13378"/>
                    </a:cubicBezTo>
                    <a:cubicBezTo>
                      <a:pt x="6106" y="13407"/>
                      <a:pt x="5986" y="13499"/>
                      <a:pt x="5901" y="13527"/>
                    </a:cubicBezTo>
                    <a:cubicBezTo>
                      <a:pt x="5809" y="13583"/>
                      <a:pt x="5724" y="13619"/>
                      <a:pt x="5660" y="13619"/>
                    </a:cubicBezTo>
                    <a:cubicBezTo>
                      <a:pt x="5575" y="13619"/>
                      <a:pt x="5519" y="13583"/>
                      <a:pt x="5427" y="13527"/>
                    </a:cubicBezTo>
                    <a:cubicBezTo>
                      <a:pt x="5101" y="13322"/>
                      <a:pt x="4691" y="12586"/>
                      <a:pt x="4542" y="12232"/>
                    </a:cubicBezTo>
                    <a:cubicBezTo>
                      <a:pt x="4160" y="11320"/>
                      <a:pt x="3892" y="10372"/>
                      <a:pt x="3658" y="9459"/>
                    </a:cubicBezTo>
                    <a:cubicBezTo>
                      <a:pt x="3481" y="8844"/>
                      <a:pt x="3361" y="8193"/>
                      <a:pt x="3220" y="7542"/>
                    </a:cubicBezTo>
                    <a:cubicBezTo>
                      <a:pt x="2951" y="6396"/>
                      <a:pt x="2717" y="5243"/>
                      <a:pt x="2335" y="4125"/>
                    </a:cubicBezTo>
                    <a:cubicBezTo>
                      <a:pt x="2272" y="4005"/>
                      <a:pt x="2243" y="3856"/>
                      <a:pt x="2123" y="3743"/>
                    </a:cubicBezTo>
                    <a:cubicBezTo>
                      <a:pt x="1918" y="3502"/>
                      <a:pt x="1628" y="3361"/>
                      <a:pt x="1359" y="3212"/>
                    </a:cubicBezTo>
                    <a:cubicBezTo>
                      <a:pt x="1239" y="3149"/>
                      <a:pt x="1126" y="3092"/>
                      <a:pt x="1005" y="3036"/>
                    </a:cubicBezTo>
                    <a:cubicBezTo>
                      <a:pt x="623" y="2795"/>
                      <a:pt x="326" y="2208"/>
                      <a:pt x="213" y="1946"/>
                    </a:cubicBezTo>
                    <a:cubicBezTo>
                      <a:pt x="149" y="1826"/>
                      <a:pt x="93" y="1706"/>
                      <a:pt x="93" y="1592"/>
                    </a:cubicBezTo>
                    <a:cubicBezTo>
                      <a:pt x="64" y="1444"/>
                      <a:pt x="93" y="1295"/>
                      <a:pt x="178" y="1175"/>
                    </a:cubicBezTo>
                    <a:cubicBezTo>
                      <a:pt x="241" y="1090"/>
                      <a:pt x="241" y="1026"/>
                      <a:pt x="241" y="970"/>
                    </a:cubicBezTo>
                    <a:cubicBezTo>
                      <a:pt x="270" y="913"/>
                      <a:pt x="270" y="850"/>
                      <a:pt x="298" y="793"/>
                    </a:cubicBezTo>
                    <a:cubicBezTo>
                      <a:pt x="326" y="736"/>
                      <a:pt x="354" y="708"/>
                      <a:pt x="390" y="708"/>
                    </a:cubicBezTo>
                    <a:cubicBezTo>
                      <a:pt x="404" y="722"/>
                      <a:pt x="411" y="729"/>
                      <a:pt x="415" y="729"/>
                    </a:cubicBezTo>
                    <a:cubicBezTo>
                      <a:pt x="418" y="729"/>
                      <a:pt x="418" y="722"/>
                      <a:pt x="418" y="708"/>
                    </a:cubicBezTo>
                    <a:cubicBezTo>
                      <a:pt x="446" y="708"/>
                      <a:pt x="446" y="708"/>
                      <a:pt x="446" y="673"/>
                    </a:cubicBezTo>
                    <a:cubicBezTo>
                      <a:pt x="418" y="531"/>
                      <a:pt x="418" y="383"/>
                      <a:pt x="446" y="234"/>
                    </a:cubicBezTo>
                    <a:cubicBezTo>
                      <a:pt x="446" y="178"/>
                      <a:pt x="446" y="142"/>
                      <a:pt x="475" y="114"/>
                    </a:cubicBezTo>
                    <a:cubicBezTo>
                      <a:pt x="503" y="86"/>
                      <a:pt x="531" y="57"/>
                      <a:pt x="567" y="57"/>
                    </a:cubicBezTo>
                    <a:close/>
                    <a:moveTo>
                      <a:pt x="567" y="1"/>
                    </a:moveTo>
                    <a:cubicBezTo>
                      <a:pt x="531" y="1"/>
                      <a:pt x="475" y="29"/>
                      <a:pt x="446" y="57"/>
                    </a:cubicBezTo>
                    <a:cubicBezTo>
                      <a:pt x="418" y="114"/>
                      <a:pt x="390" y="178"/>
                      <a:pt x="390" y="234"/>
                    </a:cubicBezTo>
                    <a:cubicBezTo>
                      <a:pt x="354" y="383"/>
                      <a:pt x="354" y="496"/>
                      <a:pt x="390" y="644"/>
                    </a:cubicBezTo>
                    <a:cubicBezTo>
                      <a:pt x="326" y="644"/>
                      <a:pt x="270" y="708"/>
                      <a:pt x="241" y="765"/>
                    </a:cubicBezTo>
                    <a:cubicBezTo>
                      <a:pt x="213" y="821"/>
                      <a:pt x="213" y="885"/>
                      <a:pt x="178" y="942"/>
                    </a:cubicBezTo>
                    <a:cubicBezTo>
                      <a:pt x="178" y="1026"/>
                      <a:pt x="178" y="1090"/>
                      <a:pt x="121" y="1147"/>
                    </a:cubicBezTo>
                    <a:cubicBezTo>
                      <a:pt x="36" y="1267"/>
                      <a:pt x="1" y="1444"/>
                      <a:pt x="36" y="1592"/>
                    </a:cubicBezTo>
                    <a:cubicBezTo>
                      <a:pt x="36" y="1706"/>
                      <a:pt x="93" y="1854"/>
                      <a:pt x="149" y="1974"/>
                    </a:cubicBezTo>
                    <a:cubicBezTo>
                      <a:pt x="298" y="2264"/>
                      <a:pt x="595" y="2859"/>
                      <a:pt x="977" y="3064"/>
                    </a:cubicBezTo>
                    <a:cubicBezTo>
                      <a:pt x="1097" y="3149"/>
                      <a:pt x="1210" y="3212"/>
                      <a:pt x="1331" y="3269"/>
                    </a:cubicBezTo>
                    <a:cubicBezTo>
                      <a:pt x="1592" y="3418"/>
                      <a:pt x="1890" y="3566"/>
                      <a:pt x="2095" y="3771"/>
                    </a:cubicBezTo>
                    <a:cubicBezTo>
                      <a:pt x="2187" y="3892"/>
                      <a:pt x="2215" y="4005"/>
                      <a:pt x="2272" y="4125"/>
                    </a:cubicBezTo>
                    <a:cubicBezTo>
                      <a:pt x="2654" y="5243"/>
                      <a:pt x="2894" y="6424"/>
                      <a:pt x="3156" y="7542"/>
                    </a:cubicBezTo>
                    <a:cubicBezTo>
                      <a:pt x="3304" y="8193"/>
                      <a:pt x="3425" y="8844"/>
                      <a:pt x="3602" y="9487"/>
                    </a:cubicBezTo>
                    <a:cubicBezTo>
                      <a:pt x="3835" y="10400"/>
                      <a:pt x="4104" y="11348"/>
                      <a:pt x="4486" y="12261"/>
                    </a:cubicBezTo>
                    <a:cubicBezTo>
                      <a:pt x="4634" y="12586"/>
                      <a:pt x="5045" y="13350"/>
                      <a:pt x="5398" y="13583"/>
                    </a:cubicBezTo>
                    <a:cubicBezTo>
                      <a:pt x="5483" y="13647"/>
                      <a:pt x="5575" y="13675"/>
                      <a:pt x="5660" y="13675"/>
                    </a:cubicBezTo>
                    <a:cubicBezTo>
                      <a:pt x="5752" y="13675"/>
                      <a:pt x="5837" y="13647"/>
                      <a:pt x="5929" y="13583"/>
                    </a:cubicBezTo>
                    <a:cubicBezTo>
                      <a:pt x="6014" y="13527"/>
                      <a:pt x="6106" y="13470"/>
                      <a:pt x="6283" y="13442"/>
                    </a:cubicBezTo>
                    <a:cubicBezTo>
                      <a:pt x="6636" y="13378"/>
                      <a:pt x="6934" y="13117"/>
                      <a:pt x="7195" y="12819"/>
                    </a:cubicBezTo>
                    <a:cubicBezTo>
                      <a:pt x="7606" y="12409"/>
                      <a:pt x="8080" y="11850"/>
                      <a:pt x="8080" y="11228"/>
                    </a:cubicBezTo>
                    <a:cubicBezTo>
                      <a:pt x="8108" y="10697"/>
                      <a:pt x="7903" y="10082"/>
                      <a:pt x="7698" y="9728"/>
                    </a:cubicBezTo>
                    <a:cubicBezTo>
                      <a:pt x="7669" y="9608"/>
                      <a:pt x="7606" y="9516"/>
                      <a:pt x="7549" y="9402"/>
                    </a:cubicBezTo>
                    <a:cubicBezTo>
                      <a:pt x="7287" y="8928"/>
                      <a:pt x="6962" y="8490"/>
                      <a:pt x="6636" y="8044"/>
                    </a:cubicBezTo>
                    <a:cubicBezTo>
                      <a:pt x="6254" y="7514"/>
                      <a:pt x="5872" y="6983"/>
                      <a:pt x="5575" y="6396"/>
                    </a:cubicBezTo>
                    <a:cubicBezTo>
                      <a:pt x="5455" y="6155"/>
                      <a:pt x="5342" y="5922"/>
                      <a:pt x="5222" y="5625"/>
                    </a:cubicBezTo>
                    <a:cubicBezTo>
                      <a:pt x="5073" y="5335"/>
                      <a:pt x="4924" y="5009"/>
                      <a:pt x="4776" y="4684"/>
                    </a:cubicBezTo>
                    <a:cubicBezTo>
                      <a:pt x="4599" y="4302"/>
                      <a:pt x="4422" y="3892"/>
                      <a:pt x="4217" y="3474"/>
                    </a:cubicBezTo>
                    <a:cubicBezTo>
                      <a:pt x="4132" y="3297"/>
                      <a:pt x="4068" y="3120"/>
                      <a:pt x="3984" y="2944"/>
                    </a:cubicBezTo>
                    <a:cubicBezTo>
                      <a:pt x="3927" y="2887"/>
                      <a:pt x="3892" y="2795"/>
                      <a:pt x="3863" y="2710"/>
                    </a:cubicBezTo>
                    <a:cubicBezTo>
                      <a:pt x="3835" y="2654"/>
                      <a:pt x="3835" y="2562"/>
                      <a:pt x="3807" y="2505"/>
                    </a:cubicBezTo>
                    <a:cubicBezTo>
                      <a:pt x="3686" y="2208"/>
                      <a:pt x="3453" y="1946"/>
                      <a:pt x="3184" y="1734"/>
                    </a:cubicBezTo>
                    <a:cubicBezTo>
                      <a:pt x="3099" y="1649"/>
                      <a:pt x="3007" y="1592"/>
                      <a:pt x="2894" y="1529"/>
                    </a:cubicBezTo>
                    <a:cubicBezTo>
                      <a:pt x="2830" y="1472"/>
                      <a:pt x="2746" y="1416"/>
                      <a:pt x="2654" y="1352"/>
                    </a:cubicBezTo>
                    <a:cubicBezTo>
                      <a:pt x="2540" y="1267"/>
                      <a:pt x="2448" y="1203"/>
                      <a:pt x="2335" y="1118"/>
                    </a:cubicBezTo>
                    <a:cubicBezTo>
                      <a:pt x="2215" y="1062"/>
                      <a:pt x="2095" y="970"/>
                      <a:pt x="1982" y="885"/>
                    </a:cubicBezTo>
                    <a:lnTo>
                      <a:pt x="1239" y="319"/>
                    </a:lnTo>
                    <a:cubicBezTo>
                      <a:pt x="1182" y="262"/>
                      <a:pt x="1154" y="234"/>
                      <a:pt x="1062" y="234"/>
                    </a:cubicBezTo>
                    <a:lnTo>
                      <a:pt x="1034" y="234"/>
                    </a:lnTo>
                    <a:cubicBezTo>
                      <a:pt x="977" y="262"/>
                      <a:pt x="949" y="319"/>
                      <a:pt x="920" y="411"/>
                    </a:cubicBezTo>
                    <a:cubicBezTo>
                      <a:pt x="885" y="588"/>
                      <a:pt x="977" y="793"/>
                      <a:pt x="1182" y="998"/>
                    </a:cubicBezTo>
                    <a:cubicBezTo>
                      <a:pt x="1239" y="1062"/>
                      <a:pt x="1302" y="1090"/>
                      <a:pt x="1359" y="1147"/>
                    </a:cubicBezTo>
                    <a:cubicBezTo>
                      <a:pt x="1508" y="1267"/>
                      <a:pt x="1684" y="1416"/>
                      <a:pt x="1769" y="1592"/>
                    </a:cubicBezTo>
                    <a:cubicBezTo>
                      <a:pt x="1861" y="1677"/>
                      <a:pt x="1861" y="1769"/>
                      <a:pt x="1861" y="1826"/>
                    </a:cubicBezTo>
                    <a:cubicBezTo>
                      <a:pt x="1833" y="1854"/>
                      <a:pt x="1769" y="1854"/>
                      <a:pt x="1741" y="1854"/>
                    </a:cubicBezTo>
                    <a:cubicBezTo>
                      <a:pt x="1592" y="1854"/>
                      <a:pt x="1359" y="1769"/>
                      <a:pt x="1274" y="1649"/>
                    </a:cubicBezTo>
                    <a:cubicBezTo>
                      <a:pt x="1154" y="1529"/>
                      <a:pt x="1097" y="1380"/>
                      <a:pt x="1034" y="1239"/>
                    </a:cubicBezTo>
                    <a:cubicBezTo>
                      <a:pt x="949" y="1062"/>
                      <a:pt x="920" y="885"/>
                      <a:pt x="885" y="736"/>
                    </a:cubicBezTo>
                    <a:cubicBezTo>
                      <a:pt x="857" y="644"/>
                      <a:pt x="828" y="560"/>
                      <a:pt x="828" y="468"/>
                    </a:cubicBezTo>
                    <a:cubicBezTo>
                      <a:pt x="800" y="439"/>
                      <a:pt x="800" y="439"/>
                      <a:pt x="800" y="411"/>
                    </a:cubicBezTo>
                    <a:cubicBezTo>
                      <a:pt x="772" y="262"/>
                      <a:pt x="708" y="1"/>
                      <a:pt x="5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3"/>
              <p:cNvSpPr/>
              <p:nvPr/>
            </p:nvSpPr>
            <p:spPr>
              <a:xfrm>
                <a:off x="2984086" y="4043030"/>
                <a:ext cx="21824" cy="48858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444" extrusionOk="0">
                    <a:moveTo>
                      <a:pt x="29" y="0"/>
                    </a:moveTo>
                    <a:cubicBezTo>
                      <a:pt x="1" y="0"/>
                      <a:pt x="1" y="28"/>
                      <a:pt x="1" y="57"/>
                    </a:cubicBezTo>
                    <a:lnTo>
                      <a:pt x="114" y="531"/>
                    </a:lnTo>
                    <a:cubicBezTo>
                      <a:pt x="234" y="884"/>
                      <a:pt x="354" y="1210"/>
                      <a:pt x="616" y="1415"/>
                    </a:cubicBezTo>
                    <a:lnTo>
                      <a:pt x="616" y="1443"/>
                    </a:lnTo>
                    <a:lnTo>
                      <a:pt x="645" y="1415"/>
                    </a:lnTo>
                    <a:lnTo>
                      <a:pt x="645" y="1387"/>
                    </a:lnTo>
                    <a:cubicBezTo>
                      <a:pt x="383" y="1182"/>
                      <a:pt x="291" y="856"/>
                      <a:pt x="178" y="502"/>
                    </a:cubicBezTo>
                    <a:lnTo>
                      <a:pt x="57" y="28"/>
                    </a:ln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3"/>
              <p:cNvSpPr/>
              <p:nvPr/>
            </p:nvSpPr>
            <p:spPr>
              <a:xfrm>
                <a:off x="2975966" y="4060015"/>
                <a:ext cx="22060" cy="4479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324" extrusionOk="0">
                    <a:moveTo>
                      <a:pt x="29" y="0"/>
                    </a:moveTo>
                    <a:cubicBezTo>
                      <a:pt x="0" y="0"/>
                      <a:pt x="0" y="0"/>
                      <a:pt x="0" y="29"/>
                    </a:cubicBezTo>
                    <a:cubicBezTo>
                      <a:pt x="92" y="439"/>
                      <a:pt x="269" y="856"/>
                      <a:pt x="531" y="1210"/>
                    </a:cubicBezTo>
                    <a:cubicBezTo>
                      <a:pt x="559" y="1267"/>
                      <a:pt x="594" y="1295"/>
                      <a:pt x="623" y="1323"/>
                    </a:cubicBezTo>
                    <a:cubicBezTo>
                      <a:pt x="651" y="1323"/>
                      <a:pt x="651" y="1323"/>
                      <a:pt x="651" y="1295"/>
                    </a:cubicBezTo>
                    <a:lnTo>
                      <a:pt x="651" y="1267"/>
                    </a:lnTo>
                    <a:cubicBezTo>
                      <a:pt x="623" y="1238"/>
                      <a:pt x="594" y="1210"/>
                      <a:pt x="594" y="1182"/>
                    </a:cubicBezTo>
                    <a:cubicBezTo>
                      <a:pt x="326" y="856"/>
                      <a:pt x="149" y="439"/>
                      <a:pt x="64" y="29"/>
                    </a:cubicBezTo>
                    <a:cubicBezTo>
                      <a:pt x="64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43"/>
              <p:cNvSpPr/>
              <p:nvPr/>
            </p:nvSpPr>
            <p:spPr>
              <a:xfrm>
                <a:off x="3098756" y="4110769"/>
                <a:ext cx="1929" cy="13196"/>
              </a:xfrm>
              <a:custGeom>
                <a:avLst/>
                <a:gdLst/>
                <a:ahLst/>
                <a:cxnLst/>
                <a:rect l="l" t="t" r="r" b="b"/>
                <a:pathLst>
                  <a:path w="57" h="390" extrusionOk="0">
                    <a:moveTo>
                      <a:pt x="57" y="0"/>
                    </a:moveTo>
                    <a:lnTo>
                      <a:pt x="0" y="389"/>
                    </a:lnTo>
                    <a:cubicBezTo>
                      <a:pt x="29" y="269"/>
                      <a:pt x="57" y="149"/>
                      <a:pt x="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3"/>
              <p:cNvSpPr/>
              <p:nvPr/>
            </p:nvSpPr>
            <p:spPr>
              <a:xfrm>
                <a:off x="3097809" y="4109788"/>
                <a:ext cx="3857" cy="15124"/>
              </a:xfrm>
              <a:custGeom>
                <a:avLst/>
                <a:gdLst/>
                <a:ahLst/>
                <a:cxnLst/>
                <a:rect l="l" t="t" r="r" b="b"/>
                <a:pathLst>
                  <a:path w="114" h="447" extrusionOk="0">
                    <a:moveTo>
                      <a:pt x="85" y="1"/>
                    </a:moveTo>
                    <a:cubicBezTo>
                      <a:pt x="57" y="1"/>
                      <a:pt x="57" y="29"/>
                      <a:pt x="57" y="29"/>
                    </a:cubicBezTo>
                    <a:cubicBezTo>
                      <a:pt x="57" y="149"/>
                      <a:pt x="28" y="298"/>
                      <a:pt x="0" y="418"/>
                    </a:cubicBezTo>
                    <a:cubicBezTo>
                      <a:pt x="0" y="418"/>
                      <a:pt x="0" y="447"/>
                      <a:pt x="28" y="447"/>
                    </a:cubicBezTo>
                    <a:cubicBezTo>
                      <a:pt x="28" y="447"/>
                      <a:pt x="57" y="447"/>
                      <a:pt x="57" y="418"/>
                    </a:cubicBezTo>
                    <a:cubicBezTo>
                      <a:pt x="85" y="298"/>
                      <a:pt x="113" y="178"/>
                      <a:pt x="113" y="29"/>
                    </a:cubicBez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3"/>
              <p:cNvSpPr/>
              <p:nvPr/>
            </p:nvSpPr>
            <p:spPr>
              <a:xfrm>
                <a:off x="3508542" y="4013085"/>
                <a:ext cx="133851" cy="156318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4620" extrusionOk="0">
                    <a:moveTo>
                      <a:pt x="298" y="1"/>
                    </a:moveTo>
                    <a:lnTo>
                      <a:pt x="298" y="1"/>
                    </a:lnTo>
                    <a:cubicBezTo>
                      <a:pt x="326" y="1005"/>
                      <a:pt x="270" y="1946"/>
                      <a:pt x="206" y="2802"/>
                    </a:cubicBezTo>
                    <a:cubicBezTo>
                      <a:pt x="178" y="3213"/>
                      <a:pt x="149" y="3510"/>
                      <a:pt x="1" y="3863"/>
                    </a:cubicBezTo>
                    <a:cubicBezTo>
                      <a:pt x="680" y="4161"/>
                      <a:pt x="1154" y="4514"/>
                      <a:pt x="1861" y="4571"/>
                    </a:cubicBezTo>
                    <a:cubicBezTo>
                      <a:pt x="2087" y="4601"/>
                      <a:pt x="2339" y="4620"/>
                      <a:pt x="2597" y="4620"/>
                    </a:cubicBezTo>
                    <a:cubicBezTo>
                      <a:pt x="3074" y="4620"/>
                      <a:pt x="3570" y="4554"/>
                      <a:pt x="3955" y="4366"/>
                    </a:cubicBezTo>
                    <a:cubicBezTo>
                      <a:pt x="3481" y="3099"/>
                      <a:pt x="3602" y="1798"/>
                      <a:pt x="3566" y="531"/>
                    </a:cubicBezTo>
                    <a:cubicBezTo>
                      <a:pt x="3566" y="355"/>
                      <a:pt x="3566" y="178"/>
                      <a:pt x="3538" y="29"/>
                    </a:cubicBez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FF4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3"/>
              <p:cNvSpPr/>
              <p:nvPr/>
            </p:nvSpPr>
            <p:spPr>
              <a:xfrm>
                <a:off x="3314189" y="4099874"/>
                <a:ext cx="514664" cy="610519"/>
              </a:xfrm>
              <a:custGeom>
                <a:avLst/>
                <a:gdLst/>
                <a:ahLst/>
                <a:cxnLst/>
                <a:rect l="l" t="t" r="r" b="b"/>
                <a:pathLst>
                  <a:path w="15211" h="18044" extrusionOk="0">
                    <a:moveTo>
                      <a:pt x="7102" y="0"/>
                    </a:moveTo>
                    <a:cubicBezTo>
                      <a:pt x="6984" y="0"/>
                      <a:pt x="6867" y="1"/>
                      <a:pt x="6749" y="4"/>
                    </a:cubicBezTo>
                    <a:cubicBezTo>
                      <a:pt x="5306" y="32"/>
                      <a:pt x="2059" y="824"/>
                      <a:pt x="1146" y="1978"/>
                    </a:cubicBezTo>
                    <a:cubicBezTo>
                      <a:pt x="0" y="3506"/>
                      <a:pt x="616" y="5748"/>
                      <a:pt x="1825" y="7043"/>
                    </a:cubicBezTo>
                    <a:cubicBezTo>
                      <a:pt x="1592" y="8281"/>
                      <a:pt x="1387" y="9491"/>
                      <a:pt x="1267" y="10729"/>
                    </a:cubicBezTo>
                    <a:cubicBezTo>
                      <a:pt x="1146" y="11818"/>
                      <a:pt x="1295" y="12971"/>
                      <a:pt x="913" y="14004"/>
                    </a:cubicBezTo>
                    <a:cubicBezTo>
                      <a:pt x="821" y="14181"/>
                      <a:pt x="736" y="14358"/>
                      <a:pt x="708" y="14563"/>
                    </a:cubicBezTo>
                    <a:cubicBezTo>
                      <a:pt x="679" y="14768"/>
                      <a:pt x="679" y="14945"/>
                      <a:pt x="708" y="15150"/>
                    </a:cubicBezTo>
                    <a:cubicBezTo>
                      <a:pt x="856" y="16155"/>
                      <a:pt x="1323" y="17187"/>
                      <a:pt x="2208" y="17654"/>
                    </a:cubicBezTo>
                    <a:cubicBezTo>
                      <a:pt x="2858" y="18043"/>
                      <a:pt x="3622" y="18043"/>
                      <a:pt x="4358" y="18043"/>
                    </a:cubicBezTo>
                    <a:cubicBezTo>
                      <a:pt x="7280" y="18008"/>
                      <a:pt x="10194" y="17718"/>
                      <a:pt x="13088" y="17393"/>
                    </a:cubicBezTo>
                    <a:cubicBezTo>
                      <a:pt x="13265" y="17393"/>
                      <a:pt x="13442" y="17364"/>
                      <a:pt x="13590" y="17336"/>
                    </a:cubicBezTo>
                    <a:cubicBezTo>
                      <a:pt x="13767" y="17301"/>
                      <a:pt x="13944" y="17272"/>
                      <a:pt x="14085" y="17187"/>
                    </a:cubicBezTo>
                    <a:cubicBezTo>
                      <a:pt x="14616" y="16982"/>
                      <a:pt x="15033" y="16452"/>
                      <a:pt x="15090" y="15886"/>
                    </a:cubicBezTo>
                    <a:cubicBezTo>
                      <a:pt x="15210" y="15037"/>
                      <a:pt x="14736" y="14266"/>
                      <a:pt x="14588" y="13445"/>
                    </a:cubicBezTo>
                    <a:cubicBezTo>
                      <a:pt x="14503" y="13056"/>
                      <a:pt x="14503" y="12646"/>
                      <a:pt x="14326" y="12292"/>
                    </a:cubicBezTo>
                    <a:cubicBezTo>
                      <a:pt x="14234" y="12115"/>
                      <a:pt x="14121" y="11967"/>
                      <a:pt x="14029" y="11818"/>
                    </a:cubicBezTo>
                    <a:cubicBezTo>
                      <a:pt x="13732" y="11231"/>
                      <a:pt x="13972" y="10700"/>
                      <a:pt x="13944" y="10113"/>
                    </a:cubicBezTo>
                    <a:cubicBezTo>
                      <a:pt x="13944" y="9554"/>
                      <a:pt x="13880" y="8988"/>
                      <a:pt x="13880" y="8401"/>
                    </a:cubicBezTo>
                    <a:cubicBezTo>
                      <a:pt x="13880" y="8047"/>
                      <a:pt x="13880" y="7665"/>
                      <a:pt x="13944" y="7283"/>
                    </a:cubicBezTo>
                    <a:cubicBezTo>
                      <a:pt x="14000" y="6901"/>
                      <a:pt x="14149" y="6512"/>
                      <a:pt x="14206" y="6130"/>
                    </a:cubicBezTo>
                    <a:cubicBezTo>
                      <a:pt x="14588" y="4213"/>
                      <a:pt x="13526" y="1829"/>
                      <a:pt x="11730" y="945"/>
                    </a:cubicBezTo>
                    <a:cubicBezTo>
                      <a:pt x="10333" y="233"/>
                      <a:pt x="8702" y="0"/>
                      <a:pt x="71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3"/>
              <p:cNvSpPr/>
              <p:nvPr/>
            </p:nvSpPr>
            <p:spPr>
              <a:xfrm>
                <a:off x="3063804" y="4101904"/>
                <a:ext cx="450750" cy="394009"/>
              </a:xfrm>
              <a:custGeom>
                <a:avLst/>
                <a:gdLst/>
                <a:ahLst/>
                <a:cxnLst/>
                <a:rect l="l" t="t" r="r" b="b"/>
                <a:pathLst>
                  <a:path w="13322" h="11645" extrusionOk="0">
                    <a:moveTo>
                      <a:pt x="13322" y="0"/>
                    </a:moveTo>
                    <a:lnTo>
                      <a:pt x="13322" y="0"/>
                    </a:lnTo>
                    <a:cubicBezTo>
                      <a:pt x="13088" y="29"/>
                      <a:pt x="12855" y="57"/>
                      <a:pt x="12614" y="85"/>
                    </a:cubicBezTo>
                    <a:cubicBezTo>
                      <a:pt x="11114" y="326"/>
                      <a:pt x="9699" y="941"/>
                      <a:pt x="8490" y="1889"/>
                    </a:cubicBezTo>
                    <a:cubicBezTo>
                      <a:pt x="7690" y="2505"/>
                      <a:pt x="6983" y="3240"/>
                      <a:pt x="6339" y="4012"/>
                    </a:cubicBezTo>
                    <a:cubicBezTo>
                      <a:pt x="5717" y="4747"/>
                      <a:pt x="5158" y="5745"/>
                      <a:pt x="4422" y="6339"/>
                    </a:cubicBezTo>
                    <a:cubicBezTo>
                      <a:pt x="4040" y="5780"/>
                      <a:pt x="3715" y="5186"/>
                      <a:pt x="3417" y="4599"/>
                    </a:cubicBezTo>
                    <a:cubicBezTo>
                      <a:pt x="3361" y="4450"/>
                      <a:pt x="3269" y="4273"/>
                      <a:pt x="3156" y="4153"/>
                    </a:cubicBezTo>
                    <a:cubicBezTo>
                      <a:pt x="3092" y="4040"/>
                      <a:pt x="2979" y="3976"/>
                      <a:pt x="2915" y="3863"/>
                    </a:cubicBezTo>
                    <a:cubicBezTo>
                      <a:pt x="2802" y="3714"/>
                      <a:pt x="2802" y="3509"/>
                      <a:pt x="2710" y="3332"/>
                    </a:cubicBezTo>
                    <a:cubicBezTo>
                      <a:pt x="2653" y="3156"/>
                      <a:pt x="2533" y="2979"/>
                      <a:pt x="2328" y="2979"/>
                    </a:cubicBezTo>
                    <a:cubicBezTo>
                      <a:pt x="1741" y="3538"/>
                      <a:pt x="765" y="3594"/>
                      <a:pt x="121" y="4096"/>
                    </a:cubicBezTo>
                    <a:cubicBezTo>
                      <a:pt x="57" y="4125"/>
                      <a:pt x="29" y="4153"/>
                      <a:pt x="29" y="4217"/>
                    </a:cubicBezTo>
                    <a:cubicBezTo>
                      <a:pt x="1" y="4245"/>
                      <a:pt x="1" y="4273"/>
                      <a:pt x="29" y="4330"/>
                    </a:cubicBezTo>
                    <a:cubicBezTo>
                      <a:pt x="149" y="4981"/>
                      <a:pt x="234" y="5660"/>
                      <a:pt x="354" y="6339"/>
                    </a:cubicBezTo>
                    <a:cubicBezTo>
                      <a:pt x="503" y="6983"/>
                      <a:pt x="531" y="7690"/>
                      <a:pt x="736" y="8313"/>
                    </a:cubicBezTo>
                    <a:cubicBezTo>
                      <a:pt x="941" y="9225"/>
                      <a:pt x="1267" y="10138"/>
                      <a:pt x="1918" y="10789"/>
                    </a:cubicBezTo>
                    <a:cubicBezTo>
                      <a:pt x="2179" y="11051"/>
                      <a:pt x="2682" y="11291"/>
                      <a:pt x="3035" y="11440"/>
                    </a:cubicBezTo>
                    <a:cubicBezTo>
                      <a:pt x="3509" y="11617"/>
                      <a:pt x="4040" y="11645"/>
                      <a:pt x="4542" y="11645"/>
                    </a:cubicBezTo>
                    <a:cubicBezTo>
                      <a:pt x="5603" y="11617"/>
                      <a:pt x="6629" y="11263"/>
                      <a:pt x="7429" y="10584"/>
                    </a:cubicBezTo>
                    <a:cubicBezTo>
                      <a:pt x="7754" y="10315"/>
                      <a:pt x="8044" y="9989"/>
                      <a:pt x="8341" y="9699"/>
                    </a:cubicBezTo>
                    <a:cubicBezTo>
                      <a:pt x="8872" y="9105"/>
                      <a:pt x="9402" y="8610"/>
                      <a:pt x="9756" y="7902"/>
                    </a:cubicBezTo>
                    <a:cubicBezTo>
                      <a:pt x="9990" y="7457"/>
                      <a:pt x="10258" y="6983"/>
                      <a:pt x="10520" y="6544"/>
                    </a:cubicBezTo>
                    <a:cubicBezTo>
                      <a:pt x="10665" y="6254"/>
                      <a:pt x="11513" y="4390"/>
                      <a:pt x="11967" y="4390"/>
                    </a:cubicBezTo>
                    <a:cubicBezTo>
                      <a:pt x="11978" y="4390"/>
                      <a:pt x="11988" y="4391"/>
                      <a:pt x="11999" y="4394"/>
                    </a:cubicBezTo>
                    <a:cubicBezTo>
                      <a:pt x="12204" y="4422"/>
                      <a:pt x="12409" y="4450"/>
                      <a:pt x="12642" y="4478"/>
                    </a:cubicBezTo>
                    <a:cubicBezTo>
                      <a:pt x="12642" y="3920"/>
                      <a:pt x="12678" y="3361"/>
                      <a:pt x="12706" y="2802"/>
                    </a:cubicBezTo>
                    <a:cubicBezTo>
                      <a:pt x="12734" y="2505"/>
                      <a:pt x="12734" y="2208"/>
                      <a:pt x="12734" y="1918"/>
                    </a:cubicBezTo>
                    <a:cubicBezTo>
                      <a:pt x="12734" y="1712"/>
                      <a:pt x="12642" y="1415"/>
                      <a:pt x="12678" y="1210"/>
                    </a:cubicBezTo>
                    <a:cubicBezTo>
                      <a:pt x="12791" y="764"/>
                      <a:pt x="13031" y="354"/>
                      <a:pt x="133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3"/>
              <p:cNvSpPr/>
              <p:nvPr/>
            </p:nvSpPr>
            <p:spPr>
              <a:xfrm>
                <a:off x="3615294" y="4107893"/>
                <a:ext cx="352155" cy="391031"/>
              </a:xfrm>
              <a:custGeom>
                <a:avLst/>
                <a:gdLst/>
                <a:ahLst/>
                <a:cxnLst/>
                <a:rect l="l" t="t" r="r" b="b"/>
                <a:pathLst>
                  <a:path w="10408" h="11557" extrusionOk="0">
                    <a:moveTo>
                      <a:pt x="1" y="0"/>
                    </a:moveTo>
                    <a:lnTo>
                      <a:pt x="1" y="4301"/>
                    </a:lnTo>
                    <a:cubicBezTo>
                      <a:pt x="206" y="4273"/>
                      <a:pt x="447" y="4245"/>
                      <a:pt x="652" y="4217"/>
                    </a:cubicBezTo>
                    <a:cubicBezTo>
                      <a:pt x="652" y="4216"/>
                      <a:pt x="652" y="4216"/>
                      <a:pt x="653" y="4216"/>
                    </a:cubicBezTo>
                    <a:cubicBezTo>
                      <a:pt x="781" y="4216"/>
                      <a:pt x="3242" y="8463"/>
                      <a:pt x="3538" y="8872"/>
                    </a:cubicBezTo>
                    <a:cubicBezTo>
                      <a:pt x="4422" y="10025"/>
                      <a:pt x="5483" y="11227"/>
                      <a:pt x="7019" y="11496"/>
                    </a:cubicBezTo>
                    <a:cubicBezTo>
                      <a:pt x="7216" y="11535"/>
                      <a:pt x="7428" y="11556"/>
                      <a:pt x="7646" y="11556"/>
                    </a:cubicBezTo>
                    <a:cubicBezTo>
                      <a:pt x="8572" y="11556"/>
                      <a:pt x="9590" y="11180"/>
                      <a:pt x="9877" y="10230"/>
                    </a:cubicBezTo>
                    <a:cubicBezTo>
                      <a:pt x="10407" y="8341"/>
                      <a:pt x="8370" y="5957"/>
                      <a:pt x="7280" y="4627"/>
                    </a:cubicBezTo>
                    <a:cubicBezTo>
                      <a:pt x="5894" y="2915"/>
                      <a:pt x="3715" y="439"/>
                      <a:pt x="1387" y="177"/>
                    </a:cubicBezTo>
                    <a:cubicBezTo>
                      <a:pt x="708" y="85"/>
                      <a:pt x="680" y="85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3"/>
              <p:cNvSpPr/>
              <p:nvPr/>
            </p:nvSpPr>
            <p:spPr>
              <a:xfrm>
                <a:off x="3438908" y="3866644"/>
                <a:ext cx="165419" cy="192860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700" extrusionOk="0">
                    <a:moveTo>
                      <a:pt x="2467" y="1"/>
                    </a:moveTo>
                    <a:cubicBezTo>
                      <a:pt x="2339" y="1"/>
                      <a:pt x="2212" y="17"/>
                      <a:pt x="2087" y="56"/>
                    </a:cubicBezTo>
                    <a:cubicBezTo>
                      <a:pt x="1910" y="84"/>
                      <a:pt x="1733" y="176"/>
                      <a:pt x="1556" y="289"/>
                    </a:cubicBezTo>
                    <a:cubicBezTo>
                      <a:pt x="1443" y="353"/>
                      <a:pt x="1295" y="410"/>
                      <a:pt x="1174" y="530"/>
                    </a:cubicBezTo>
                    <a:cubicBezTo>
                      <a:pt x="884" y="792"/>
                      <a:pt x="672" y="1237"/>
                      <a:pt x="616" y="1619"/>
                    </a:cubicBezTo>
                    <a:cubicBezTo>
                      <a:pt x="531" y="1909"/>
                      <a:pt x="467" y="2235"/>
                      <a:pt x="439" y="2560"/>
                    </a:cubicBezTo>
                    <a:cubicBezTo>
                      <a:pt x="354" y="2794"/>
                      <a:pt x="234" y="3034"/>
                      <a:pt x="57" y="3239"/>
                    </a:cubicBezTo>
                    <a:cubicBezTo>
                      <a:pt x="0" y="3324"/>
                      <a:pt x="0" y="3445"/>
                      <a:pt x="85" y="3473"/>
                    </a:cubicBezTo>
                    <a:cubicBezTo>
                      <a:pt x="177" y="3501"/>
                      <a:pt x="262" y="3536"/>
                      <a:pt x="382" y="3536"/>
                    </a:cubicBezTo>
                    <a:cubicBezTo>
                      <a:pt x="354" y="3742"/>
                      <a:pt x="354" y="3947"/>
                      <a:pt x="382" y="4152"/>
                    </a:cubicBezTo>
                    <a:cubicBezTo>
                      <a:pt x="382" y="4626"/>
                      <a:pt x="467" y="5185"/>
                      <a:pt x="884" y="5482"/>
                    </a:cubicBezTo>
                    <a:cubicBezTo>
                      <a:pt x="1104" y="5635"/>
                      <a:pt x="1402" y="5699"/>
                      <a:pt x="1727" y="5699"/>
                    </a:cubicBezTo>
                    <a:cubicBezTo>
                      <a:pt x="2452" y="5699"/>
                      <a:pt x="3313" y="5383"/>
                      <a:pt x="3742" y="5036"/>
                    </a:cubicBezTo>
                    <a:cubicBezTo>
                      <a:pt x="4273" y="4598"/>
                      <a:pt x="4627" y="3947"/>
                      <a:pt x="4775" y="3268"/>
                    </a:cubicBezTo>
                    <a:cubicBezTo>
                      <a:pt x="4888" y="2652"/>
                      <a:pt x="4860" y="1973"/>
                      <a:pt x="4598" y="1414"/>
                    </a:cubicBezTo>
                    <a:cubicBezTo>
                      <a:pt x="4301" y="820"/>
                      <a:pt x="3856" y="438"/>
                      <a:pt x="3268" y="176"/>
                    </a:cubicBezTo>
                    <a:cubicBezTo>
                      <a:pt x="3009" y="75"/>
                      <a:pt x="2737" y="1"/>
                      <a:pt x="2467" y="1"/>
                    </a:cubicBezTo>
                    <a:close/>
                  </a:path>
                </a:pathLst>
              </a:custGeom>
              <a:solidFill>
                <a:srgbClr val="FCBA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3"/>
              <p:cNvSpPr/>
              <p:nvPr/>
            </p:nvSpPr>
            <p:spPr>
              <a:xfrm>
                <a:off x="3437690" y="3865392"/>
                <a:ext cx="167585" cy="194653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5753" extrusionOk="0">
                    <a:moveTo>
                      <a:pt x="2512" y="65"/>
                    </a:moveTo>
                    <a:cubicBezTo>
                      <a:pt x="2746" y="65"/>
                      <a:pt x="3043" y="121"/>
                      <a:pt x="3304" y="241"/>
                    </a:cubicBezTo>
                    <a:cubicBezTo>
                      <a:pt x="3927" y="532"/>
                      <a:pt x="4337" y="921"/>
                      <a:pt x="4599" y="1451"/>
                    </a:cubicBezTo>
                    <a:cubicBezTo>
                      <a:pt x="4840" y="1982"/>
                      <a:pt x="4896" y="2626"/>
                      <a:pt x="4776" y="3276"/>
                    </a:cubicBezTo>
                    <a:cubicBezTo>
                      <a:pt x="4634" y="4012"/>
                      <a:pt x="4245" y="4635"/>
                      <a:pt x="3750" y="5073"/>
                    </a:cubicBezTo>
                    <a:cubicBezTo>
                      <a:pt x="3361" y="5370"/>
                      <a:pt x="2512" y="5696"/>
                      <a:pt x="1769" y="5696"/>
                    </a:cubicBezTo>
                    <a:cubicBezTo>
                      <a:pt x="1416" y="5696"/>
                      <a:pt x="1126" y="5632"/>
                      <a:pt x="949" y="5484"/>
                    </a:cubicBezTo>
                    <a:cubicBezTo>
                      <a:pt x="531" y="5194"/>
                      <a:pt x="446" y="4599"/>
                      <a:pt x="446" y="4189"/>
                    </a:cubicBezTo>
                    <a:cubicBezTo>
                      <a:pt x="446" y="3984"/>
                      <a:pt x="418" y="3779"/>
                      <a:pt x="446" y="3573"/>
                    </a:cubicBezTo>
                    <a:lnTo>
                      <a:pt x="418" y="3538"/>
                    </a:lnTo>
                    <a:cubicBezTo>
                      <a:pt x="326" y="3538"/>
                      <a:pt x="241" y="3510"/>
                      <a:pt x="149" y="3482"/>
                    </a:cubicBezTo>
                    <a:cubicBezTo>
                      <a:pt x="121" y="3453"/>
                      <a:pt x="93" y="3453"/>
                      <a:pt x="93" y="3397"/>
                    </a:cubicBezTo>
                    <a:cubicBezTo>
                      <a:pt x="64" y="3361"/>
                      <a:pt x="93" y="3333"/>
                      <a:pt x="121" y="3305"/>
                    </a:cubicBezTo>
                    <a:cubicBezTo>
                      <a:pt x="270" y="3128"/>
                      <a:pt x="390" y="2923"/>
                      <a:pt x="503" y="2597"/>
                    </a:cubicBezTo>
                    <a:cubicBezTo>
                      <a:pt x="531" y="2272"/>
                      <a:pt x="595" y="1982"/>
                      <a:pt x="680" y="1656"/>
                    </a:cubicBezTo>
                    <a:cubicBezTo>
                      <a:pt x="743" y="1303"/>
                      <a:pt x="949" y="857"/>
                      <a:pt x="1239" y="595"/>
                    </a:cubicBezTo>
                    <a:cubicBezTo>
                      <a:pt x="1331" y="475"/>
                      <a:pt x="1479" y="418"/>
                      <a:pt x="1628" y="326"/>
                    </a:cubicBezTo>
                    <a:cubicBezTo>
                      <a:pt x="1769" y="241"/>
                      <a:pt x="1946" y="149"/>
                      <a:pt x="2123" y="121"/>
                    </a:cubicBezTo>
                    <a:cubicBezTo>
                      <a:pt x="2243" y="65"/>
                      <a:pt x="2364" y="65"/>
                      <a:pt x="2512" y="65"/>
                    </a:cubicBezTo>
                    <a:close/>
                    <a:moveTo>
                      <a:pt x="2527" y="1"/>
                    </a:moveTo>
                    <a:cubicBezTo>
                      <a:pt x="2387" y="1"/>
                      <a:pt x="2251" y="21"/>
                      <a:pt x="2123" y="65"/>
                    </a:cubicBezTo>
                    <a:cubicBezTo>
                      <a:pt x="1918" y="93"/>
                      <a:pt x="1741" y="213"/>
                      <a:pt x="1592" y="298"/>
                    </a:cubicBezTo>
                    <a:cubicBezTo>
                      <a:pt x="1451" y="355"/>
                      <a:pt x="1302" y="447"/>
                      <a:pt x="1182" y="532"/>
                    </a:cubicBezTo>
                    <a:cubicBezTo>
                      <a:pt x="885" y="800"/>
                      <a:pt x="680" y="1303"/>
                      <a:pt x="623" y="1656"/>
                    </a:cubicBezTo>
                    <a:cubicBezTo>
                      <a:pt x="531" y="1946"/>
                      <a:pt x="475" y="2272"/>
                      <a:pt x="446" y="2569"/>
                    </a:cubicBezTo>
                    <a:cubicBezTo>
                      <a:pt x="326" y="2894"/>
                      <a:pt x="213" y="3100"/>
                      <a:pt x="64" y="3248"/>
                    </a:cubicBezTo>
                    <a:cubicBezTo>
                      <a:pt x="36" y="3305"/>
                      <a:pt x="1" y="3361"/>
                      <a:pt x="36" y="3425"/>
                    </a:cubicBezTo>
                    <a:cubicBezTo>
                      <a:pt x="36" y="3482"/>
                      <a:pt x="64" y="3510"/>
                      <a:pt x="121" y="3538"/>
                    </a:cubicBezTo>
                    <a:cubicBezTo>
                      <a:pt x="213" y="3573"/>
                      <a:pt x="298" y="3602"/>
                      <a:pt x="390" y="3602"/>
                    </a:cubicBezTo>
                    <a:cubicBezTo>
                      <a:pt x="354" y="3807"/>
                      <a:pt x="390" y="3984"/>
                      <a:pt x="390" y="4189"/>
                    </a:cubicBezTo>
                    <a:cubicBezTo>
                      <a:pt x="390" y="4599"/>
                      <a:pt x="475" y="5222"/>
                      <a:pt x="885" y="5519"/>
                    </a:cubicBezTo>
                    <a:cubicBezTo>
                      <a:pt x="1126" y="5696"/>
                      <a:pt x="1387" y="5752"/>
                      <a:pt x="1769" y="5752"/>
                    </a:cubicBezTo>
                    <a:cubicBezTo>
                      <a:pt x="2512" y="5752"/>
                      <a:pt x="3396" y="5427"/>
                      <a:pt x="3778" y="5102"/>
                    </a:cubicBezTo>
                    <a:cubicBezTo>
                      <a:pt x="4309" y="4691"/>
                      <a:pt x="4691" y="4040"/>
                      <a:pt x="4840" y="3305"/>
                    </a:cubicBezTo>
                    <a:cubicBezTo>
                      <a:pt x="4953" y="2626"/>
                      <a:pt x="4896" y="1982"/>
                      <a:pt x="4663" y="1451"/>
                    </a:cubicBezTo>
                    <a:cubicBezTo>
                      <a:pt x="4394" y="885"/>
                      <a:pt x="3955" y="475"/>
                      <a:pt x="3304" y="178"/>
                    </a:cubicBezTo>
                    <a:cubicBezTo>
                      <a:pt x="3042" y="65"/>
                      <a:pt x="2777" y="1"/>
                      <a:pt x="2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3"/>
              <p:cNvSpPr/>
              <p:nvPr/>
            </p:nvSpPr>
            <p:spPr>
              <a:xfrm>
                <a:off x="3451833" y="3999212"/>
                <a:ext cx="8865" cy="1624"/>
              </a:xfrm>
              <a:custGeom>
                <a:avLst/>
                <a:gdLst/>
                <a:ahLst/>
                <a:cxnLst/>
                <a:rect l="l" t="t" r="r" b="b"/>
                <a:pathLst>
                  <a:path w="262" h="4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3" y="34"/>
                      <a:pt x="88" y="47"/>
                      <a:pt x="145" y="47"/>
                    </a:cubicBezTo>
                    <a:cubicBezTo>
                      <a:pt x="185" y="47"/>
                      <a:pt x="227" y="41"/>
                      <a:pt x="262" y="2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3"/>
              <p:cNvSpPr/>
              <p:nvPr/>
            </p:nvSpPr>
            <p:spPr>
              <a:xfrm>
                <a:off x="3449667" y="3998265"/>
                <a:ext cx="13196" cy="3857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14" extrusionOk="0">
                    <a:moveTo>
                      <a:pt x="36" y="0"/>
                    </a:moveTo>
                    <a:cubicBezTo>
                      <a:pt x="0" y="29"/>
                      <a:pt x="36" y="29"/>
                      <a:pt x="36" y="57"/>
                    </a:cubicBezTo>
                    <a:cubicBezTo>
                      <a:pt x="92" y="85"/>
                      <a:pt x="177" y="113"/>
                      <a:pt x="269" y="113"/>
                    </a:cubicBezTo>
                    <a:cubicBezTo>
                      <a:pt x="298" y="113"/>
                      <a:pt x="326" y="113"/>
                      <a:pt x="354" y="85"/>
                    </a:cubicBezTo>
                    <a:cubicBezTo>
                      <a:pt x="354" y="85"/>
                      <a:pt x="389" y="85"/>
                      <a:pt x="354" y="57"/>
                    </a:cubicBezTo>
                    <a:cubicBezTo>
                      <a:pt x="354" y="57"/>
                      <a:pt x="354" y="44"/>
                      <a:pt x="346" y="44"/>
                    </a:cubicBezTo>
                    <a:cubicBezTo>
                      <a:pt x="342" y="44"/>
                      <a:pt x="335" y="47"/>
                      <a:pt x="326" y="57"/>
                    </a:cubicBezTo>
                    <a:cubicBezTo>
                      <a:pt x="241" y="57"/>
                      <a:pt x="149" y="57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3"/>
              <p:cNvSpPr/>
              <p:nvPr/>
            </p:nvSpPr>
            <p:spPr>
              <a:xfrm>
                <a:off x="3451833" y="3852196"/>
                <a:ext cx="279105" cy="301842"/>
              </a:xfrm>
              <a:custGeom>
                <a:avLst/>
                <a:gdLst/>
                <a:ahLst/>
                <a:cxnLst/>
                <a:rect l="l" t="t" r="r" b="b"/>
                <a:pathLst>
                  <a:path w="8249" h="8921" extrusionOk="0">
                    <a:moveTo>
                      <a:pt x="3292" y="1"/>
                    </a:moveTo>
                    <a:cubicBezTo>
                      <a:pt x="2650" y="1"/>
                      <a:pt x="1995" y="68"/>
                      <a:pt x="1415" y="334"/>
                    </a:cubicBezTo>
                    <a:cubicBezTo>
                      <a:pt x="736" y="603"/>
                      <a:pt x="177" y="1190"/>
                      <a:pt x="0" y="1869"/>
                    </a:cubicBezTo>
                    <a:cubicBezTo>
                      <a:pt x="0" y="1926"/>
                      <a:pt x="28" y="1983"/>
                      <a:pt x="85" y="1983"/>
                    </a:cubicBezTo>
                    <a:cubicBezTo>
                      <a:pt x="205" y="2018"/>
                      <a:pt x="382" y="2103"/>
                      <a:pt x="410" y="2103"/>
                    </a:cubicBezTo>
                    <a:cubicBezTo>
                      <a:pt x="587" y="2280"/>
                      <a:pt x="502" y="2372"/>
                      <a:pt x="559" y="2549"/>
                    </a:cubicBezTo>
                    <a:cubicBezTo>
                      <a:pt x="559" y="2605"/>
                      <a:pt x="587" y="2662"/>
                      <a:pt x="616" y="2725"/>
                    </a:cubicBezTo>
                    <a:cubicBezTo>
                      <a:pt x="764" y="2987"/>
                      <a:pt x="941" y="3164"/>
                      <a:pt x="969" y="3461"/>
                    </a:cubicBezTo>
                    <a:cubicBezTo>
                      <a:pt x="998" y="3815"/>
                      <a:pt x="821" y="4048"/>
                      <a:pt x="644" y="4346"/>
                    </a:cubicBezTo>
                    <a:cubicBezTo>
                      <a:pt x="439" y="4756"/>
                      <a:pt x="439" y="5230"/>
                      <a:pt x="736" y="5612"/>
                    </a:cubicBezTo>
                    <a:cubicBezTo>
                      <a:pt x="884" y="5845"/>
                      <a:pt x="1090" y="6022"/>
                      <a:pt x="1295" y="6227"/>
                    </a:cubicBezTo>
                    <a:cubicBezTo>
                      <a:pt x="1472" y="6440"/>
                      <a:pt x="1620" y="6673"/>
                      <a:pt x="1620" y="6970"/>
                    </a:cubicBezTo>
                    <a:cubicBezTo>
                      <a:pt x="1648" y="7112"/>
                      <a:pt x="1592" y="7288"/>
                      <a:pt x="1592" y="7465"/>
                    </a:cubicBezTo>
                    <a:cubicBezTo>
                      <a:pt x="1592" y="7883"/>
                      <a:pt x="1946" y="8236"/>
                      <a:pt x="2328" y="8442"/>
                    </a:cubicBezTo>
                    <a:cubicBezTo>
                      <a:pt x="2829" y="8745"/>
                      <a:pt x="3408" y="8920"/>
                      <a:pt x="3986" y="8920"/>
                    </a:cubicBezTo>
                    <a:cubicBezTo>
                      <a:pt x="4192" y="8920"/>
                      <a:pt x="4397" y="8898"/>
                      <a:pt x="4598" y="8852"/>
                    </a:cubicBezTo>
                    <a:cubicBezTo>
                      <a:pt x="5334" y="8675"/>
                      <a:pt x="5950" y="8173"/>
                      <a:pt x="6657" y="7854"/>
                    </a:cubicBezTo>
                    <a:cubicBezTo>
                      <a:pt x="7103" y="7642"/>
                      <a:pt x="7633" y="7437"/>
                      <a:pt x="7930" y="7027"/>
                    </a:cubicBezTo>
                    <a:cubicBezTo>
                      <a:pt x="8192" y="6645"/>
                      <a:pt x="8249" y="6050"/>
                      <a:pt x="8192" y="5584"/>
                    </a:cubicBezTo>
                    <a:cubicBezTo>
                      <a:pt x="8072" y="4933"/>
                      <a:pt x="7754" y="4346"/>
                      <a:pt x="7336" y="3843"/>
                    </a:cubicBezTo>
                    <a:cubicBezTo>
                      <a:pt x="6926" y="3313"/>
                      <a:pt x="6395" y="2839"/>
                      <a:pt x="6162" y="2223"/>
                    </a:cubicBezTo>
                    <a:cubicBezTo>
                      <a:pt x="5893" y="1629"/>
                      <a:pt x="5836" y="922"/>
                      <a:pt x="5362" y="483"/>
                    </a:cubicBezTo>
                    <a:cubicBezTo>
                      <a:pt x="4952" y="73"/>
                      <a:pt x="4301" y="9"/>
                      <a:pt x="3714" y="9"/>
                    </a:cubicBezTo>
                    <a:cubicBezTo>
                      <a:pt x="3575" y="4"/>
                      <a:pt x="3434" y="1"/>
                      <a:pt x="32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3"/>
              <p:cNvSpPr/>
              <p:nvPr/>
            </p:nvSpPr>
            <p:spPr>
              <a:xfrm>
                <a:off x="3558585" y="3808142"/>
                <a:ext cx="77990" cy="56572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1672" extrusionOk="0">
                    <a:moveTo>
                      <a:pt x="1029" y="1"/>
                    </a:moveTo>
                    <a:cubicBezTo>
                      <a:pt x="874" y="1"/>
                      <a:pt x="724" y="26"/>
                      <a:pt x="587" y="101"/>
                    </a:cubicBezTo>
                    <a:cubicBezTo>
                      <a:pt x="29" y="490"/>
                      <a:pt x="0" y="1516"/>
                      <a:pt x="736" y="1665"/>
                    </a:cubicBezTo>
                    <a:cubicBezTo>
                      <a:pt x="769" y="1669"/>
                      <a:pt x="803" y="1672"/>
                      <a:pt x="838" y="1672"/>
                    </a:cubicBezTo>
                    <a:cubicBezTo>
                      <a:pt x="1474" y="1672"/>
                      <a:pt x="2305" y="897"/>
                      <a:pt x="1882" y="313"/>
                    </a:cubicBezTo>
                    <a:cubicBezTo>
                      <a:pt x="1733" y="101"/>
                      <a:pt x="1500" y="45"/>
                      <a:pt x="1267" y="16"/>
                    </a:cubicBezTo>
                    <a:cubicBezTo>
                      <a:pt x="1186" y="7"/>
                      <a:pt x="1107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3"/>
              <p:cNvSpPr/>
              <p:nvPr/>
            </p:nvSpPr>
            <p:spPr>
              <a:xfrm>
                <a:off x="3363014" y="4317336"/>
                <a:ext cx="32820" cy="96734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859" extrusionOk="0">
                    <a:moveTo>
                      <a:pt x="941" y="0"/>
                    </a:moveTo>
                    <a:cubicBezTo>
                      <a:pt x="941" y="0"/>
                      <a:pt x="913" y="0"/>
                      <a:pt x="913" y="29"/>
                    </a:cubicBezTo>
                    <a:cubicBezTo>
                      <a:pt x="885" y="121"/>
                      <a:pt x="828" y="177"/>
                      <a:pt x="793" y="262"/>
                    </a:cubicBezTo>
                    <a:cubicBezTo>
                      <a:pt x="651" y="559"/>
                      <a:pt x="531" y="828"/>
                      <a:pt x="439" y="1182"/>
                    </a:cubicBezTo>
                    <a:cubicBezTo>
                      <a:pt x="382" y="1564"/>
                      <a:pt x="298" y="1769"/>
                      <a:pt x="234" y="1974"/>
                    </a:cubicBezTo>
                    <a:cubicBezTo>
                      <a:pt x="149" y="2208"/>
                      <a:pt x="85" y="2420"/>
                      <a:pt x="0" y="2830"/>
                    </a:cubicBezTo>
                    <a:cubicBezTo>
                      <a:pt x="0" y="2830"/>
                      <a:pt x="0" y="2858"/>
                      <a:pt x="29" y="2858"/>
                    </a:cubicBezTo>
                    <a:lnTo>
                      <a:pt x="57" y="2830"/>
                    </a:lnTo>
                    <a:cubicBezTo>
                      <a:pt x="149" y="2448"/>
                      <a:pt x="206" y="2208"/>
                      <a:pt x="298" y="2002"/>
                    </a:cubicBezTo>
                    <a:cubicBezTo>
                      <a:pt x="354" y="1797"/>
                      <a:pt x="439" y="1564"/>
                      <a:pt x="503" y="1182"/>
                    </a:cubicBezTo>
                    <a:cubicBezTo>
                      <a:pt x="588" y="856"/>
                      <a:pt x="708" y="588"/>
                      <a:pt x="856" y="297"/>
                    </a:cubicBezTo>
                    <a:cubicBezTo>
                      <a:pt x="885" y="205"/>
                      <a:pt x="913" y="121"/>
                      <a:pt x="970" y="57"/>
                    </a:cubicBezTo>
                    <a:cubicBezTo>
                      <a:pt x="970" y="29"/>
                      <a:pt x="970" y="29"/>
                      <a:pt x="9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3"/>
              <p:cNvSpPr/>
              <p:nvPr/>
            </p:nvSpPr>
            <p:spPr>
              <a:xfrm>
                <a:off x="3758927" y="4344134"/>
                <a:ext cx="27068" cy="119708"/>
              </a:xfrm>
              <a:custGeom>
                <a:avLst/>
                <a:gdLst/>
                <a:ahLst/>
                <a:cxnLst/>
                <a:rect l="l" t="t" r="r" b="b"/>
                <a:pathLst>
                  <a:path w="800" h="3538" extrusionOk="0">
                    <a:moveTo>
                      <a:pt x="29" y="1"/>
                    </a:moveTo>
                    <a:cubicBezTo>
                      <a:pt x="0" y="36"/>
                      <a:pt x="0" y="36"/>
                      <a:pt x="0" y="64"/>
                    </a:cubicBezTo>
                    <a:cubicBezTo>
                      <a:pt x="57" y="326"/>
                      <a:pt x="149" y="595"/>
                      <a:pt x="206" y="857"/>
                    </a:cubicBezTo>
                    <a:cubicBezTo>
                      <a:pt x="446" y="1741"/>
                      <a:pt x="680" y="2654"/>
                      <a:pt x="736" y="3510"/>
                    </a:cubicBezTo>
                    <a:cubicBezTo>
                      <a:pt x="736" y="3538"/>
                      <a:pt x="736" y="3538"/>
                      <a:pt x="764" y="3538"/>
                    </a:cubicBezTo>
                    <a:lnTo>
                      <a:pt x="800" y="3510"/>
                    </a:lnTo>
                    <a:cubicBezTo>
                      <a:pt x="736" y="2625"/>
                      <a:pt x="503" y="1713"/>
                      <a:pt x="269" y="857"/>
                    </a:cubicBezTo>
                    <a:cubicBezTo>
                      <a:pt x="206" y="567"/>
                      <a:pt x="121" y="298"/>
                      <a:pt x="57" y="36"/>
                    </a:cubicBezTo>
                    <a:cubicBezTo>
                      <a:pt x="57" y="36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3"/>
              <p:cNvSpPr/>
              <p:nvPr/>
            </p:nvSpPr>
            <p:spPr>
              <a:xfrm>
                <a:off x="3582507" y="4119295"/>
                <a:ext cx="118524" cy="78362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2316" extrusionOk="0">
                    <a:moveTo>
                      <a:pt x="2713" y="1"/>
                    </a:moveTo>
                    <a:cubicBezTo>
                      <a:pt x="2630" y="1"/>
                      <a:pt x="2549" y="15"/>
                      <a:pt x="2477" y="45"/>
                    </a:cubicBezTo>
                    <a:cubicBezTo>
                      <a:pt x="2088" y="222"/>
                      <a:pt x="1946" y="724"/>
                      <a:pt x="1621" y="986"/>
                    </a:cubicBezTo>
                    <a:cubicBezTo>
                      <a:pt x="1444" y="1106"/>
                      <a:pt x="1239" y="1163"/>
                      <a:pt x="998" y="1227"/>
                    </a:cubicBezTo>
                    <a:cubicBezTo>
                      <a:pt x="736" y="1283"/>
                      <a:pt x="354" y="1340"/>
                      <a:pt x="142" y="1552"/>
                    </a:cubicBezTo>
                    <a:cubicBezTo>
                      <a:pt x="1" y="1694"/>
                      <a:pt x="1" y="2019"/>
                      <a:pt x="178" y="2196"/>
                    </a:cubicBezTo>
                    <a:cubicBezTo>
                      <a:pt x="272" y="2277"/>
                      <a:pt x="412" y="2316"/>
                      <a:pt x="556" y="2316"/>
                    </a:cubicBezTo>
                    <a:cubicBezTo>
                      <a:pt x="626" y="2316"/>
                      <a:pt x="697" y="2306"/>
                      <a:pt x="765" y="2288"/>
                    </a:cubicBezTo>
                    <a:cubicBezTo>
                      <a:pt x="970" y="2260"/>
                      <a:pt x="1175" y="2196"/>
                      <a:pt x="1416" y="2196"/>
                    </a:cubicBezTo>
                    <a:cubicBezTo>
                      <a:pt x="1500" y="2196"/>
                      <a:pt x="1649" y="2224"/>
                      <a:pt x="1769" y="2224"/>
                    </a:cubicBezTo>
                    <a:cubicBezTo>
                      <a:pt x="1911" y="2224"/>
                      <a:pt x="2088" y="2224"/>
                      <a:pt x="2208" y="2139"/>
                    </a:cubicBezTo>
                    <a:cubicBezTo>
                      <a:pt x="2328" y="2047"/>
                      <a:pt x="2385" y="1934"/>
                      <a:pt x="2441" y="1814"/>
                    </a:cubicBezTo>
                    <a:cubicBezTo>
                      <a:pt x="2618" y="1580"/>
                      <a:pt x="2859" y="1432"/>
                      <a:pt x="3092" y="1255"/>
                    </a:cubicBezTo>
                    <a:cubicBezTo>
                      <a:pt x="3297" y="1078"/>
                      <a:pt x="3502" y="809"/>
                      <a:pt x="3446" y="519"/>
                    </a:cubicBezTo>
                    <a:cubicBezTo>
                      <a:pt x="3401" y="215"/>
                      <a:pt x="3038" y="1"/>
                      <a:pt x="27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3"/>
              <p:cNvSpPr/>
              <p:nvPr/>
            </p:nvSpPr>
            <p:spPr>
              <a:xfrm>
                <a:off x="3463777" y="4049425"/>
                <a:ext cx="230315" cy="142005"/>
              </a:xfrm>
              <a:custGeom>
                <a:avLst/>
                <a:gdLst/>
                <a:ahLst/>
                <a:cxnLst/>
                <a:rect l="l" t="t" r="r" b="b"/>
                <a:pathLst>
                  <a:path w="6807" h="4197" extrusionOk="0">
                    <a:moveTo>
                      <a:pt x="3225" y="1"/>
                    </a:moveTo>
                    <a:cubicBezTo>
                      <a:pt x="2550" y="1"/>
                      <a:pt x="1875" y="64"/>
                      <a:pt x="1210" y="193"/>
                    </a:cubicBezTo>
                    <a:cubicBezTo>
                      <a:pt x="970" y="221"/>
                      <a:pt x="737" y="285"/>
                      <a:pt x="531" y="434"/>
                    </a:cubicBezTo>
                    <a:cubicBezTo>
                      <a:pt x="178" y="639"/>
                      <a:pt x="1" y="1077"/>
                      <a:pt x="29" y="1495"/>
                    </a:cubicBezTo>
                    <a:cubicBezTo>
                      <a:pt x="29" y="1905"/>
                      <a:pt x="206" y="2287"/>
                      <a:pt x="439" y="2641"/>
                    </a:cubicBezTo>
                    <a:cubicBezTo>
                      <a:pt x="1171" y="3667"/>
                      <a:pt x="2335" y="4196"/>
                      <a:pt x="3548" y="4196"/>
                    </a:cubicBezTo>
                    <a:cubicBezTo>
                      <a:pt x="3907" y="4196"/>
                      <a:pt x="4270" y="4150"/>
                      <a:pt x="4627" y="4056"/>
                    </a:cubicBezTo>
                    <a:cubicBezTo>
                      <a:pt x="5809" y="3730"/>
                      <a:pt x="6806" y="2287"/>
                      <a:pt x="6750" y="1077"/>
                    </a:cubicBezTo>
                    <a:cubicBezTo>
                      <a:pt x="6750" y="901"/>
                      <a:pt x="6721" y="695"/>
                      <a:pt x="6573" y="575"/>
                    </a:cubicBezTo>
                    <a:cubicBezTo>
                      <a:pt x="6481" y="519"/>
                      <a:pt x="6368" y="462"/>
                      <a:pt x="6276" y="434"/>
                    </a:cubicBezTo>
                    <a:cubicBezTo>
                      <a:pt x="5281" y="148"/>
                      <a:pt x="4253" y="1"/>
                      <a:pt x="32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3"/>
              <p:cNvSpPr/>
              <p:nvPr/>
            </p:nvSpPr>
            <p:spPr>
              <a:xfrm>
                <a:off x="3473589" y="4131815"/>
                <a:ext cx="91964" cy="62764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1855" extrusionOk="0">
                    <a:moveTo>
                      <a:pt x="36" y="1"/>
                    </a:moveTo>
                    <a:cubicBezTo>
                      <a:pt x="36" y="1"/>
                      <a:pt x="1" y="1"/>
                      <a:pt x="36" y="29"/>
                    </a:cubicBezTo>
                    <a:cubicBezTo>
                      <a:pt x="355" y="1267"/>
                      <a:pt x="1656" y="1798"/>
                      <a:pt x="2654" y="1854"/>
                    </a:cubicBezTo>
                    <a:lnTo>
                      <a:pt x="2689" y="1854"/>
                    </a:lnTo>
                    <a:cubicBezTo>
                      <a:pt x="2689" y="1854"/>
                      <a:pt x="2689" y="1826"/>
                      <a:pt x="2717" y="1826"/>
                    </a:cubicBezTo>
                    <a:cubicBezTo>
                      <a:pt x="2717" y="1798"/>
                      <a:pt x="2689" y="1798"/>
                      <a:pt x="2689" y="1798"/>
                    </a:cubicBezTo>
                    <a:cubicBezTo>
                      <a:pt x="1685" y="1741"/>
                      <a:pt x="390" y="1239"/>
                      <a:pt x="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3"/>
              <p:cNvSpPr/>
              <p:nvPr/>
            </p:nvSpPr>
            <p:spPr>
              <a:xfrm>
                <a:off x="3189470" y="4315408"/>
                <a:ext cx="24936" cy="84791"/>
              </a:xfrm>
              <a:custGeom>
                <a:avLst/>
                <a:gdLst/>
                <a:ahLst/>
                <a:cxnLst/>
                <a:rect l="l" t="t" r="r" b="b"/>
                <a:pathLst>
                  <a:path w="737" h="2506" extrusionOk="0">
                    <a:moveTo>
                      <a:pt x="708" y="1"/>
                    </a:moveTo>
                    <a:cubicBezTo>
                      <a:pt x="680" y="1"/>
                      <a:pt x="680" y="29"/>
                      <a:pt x="680" y="29"/>
                    </a:cubicBezTo>
                    <a:cubicBezTo>
                      <a:pt x="616" y="178"/>
                      <a:pt x="616" y="319"/>
                      <a:pt x="616" y="468"/>
                    </a:cubicBezTo>
                    <a:lnTo>
                      <a:pt x="616" y="560"/>
                    </a:lnTo>
                    <a:cubicBezTo>
                      <a:pt x="616" y="645"/>
                      <a:pt x="616" y="736"/>
                      <a:pt x="588" y="821"/>
                    </a:cubicBezTo>
                    <a:cubicBezTo>
                      <a:pt x="559" y="970"/>
                      <a:pt x="475" y="1119"/>
                      <a:pt x="383" y="1239"/>
                    </a:cubicBezTo>
                    <a:cubicBezTo>
                      <a:pt x="354" y="1295"/>
                      <a:pt x="326" y="1324"/>
                      <a:pt x="326" y="1352"/>
                    </a:cubicBezTo>
                    <a:cubicBezTo>
                      <a:pt x="121" y="1706"/>
                      <a:pt x="1" y="2088"/>
                      <a:pt x="1" y="2477"/>
                    </a:cubicBezTo>
                    <a:lnTo>
                      <a:pt x="29" y="2505"/>
                    </a:lnTo>
                    <a:cubicBezTo>
                      <a:pt x="57" y="2505"/>
                      <a:pt x="57" y="2477"/>
                      <a:pt x="57" y="2477"/>
                    </a:cubicBezTo>
                    <a:cubicBezTo>
                      <a:pt x="57" y="2088"/>
                      <a:pt x="177" y="1706"/>
                      <a:pt x="354" y="1380"/>
                    </a:cubicBezTo>
                    <a:cubicBezTo>
                      <a:pt x="383" y="1352"/>
                      <a:pt x="411" y="1324"/>
                      <a:pt x="439" y="1267"/>
                    </a:cubicBezTo>
                    <a:cubicBezTo>
                      <a:pt x="531" y="1147"/>
                      <a:pt x="616" y="998"/>
                      <a:pt x="651" y="821"/>
                    </a:cubicBezTo>
                    <a:cubicBezTo>
                      <a:pt x="680" y="736"/>
                      <a:pt x="680" y="645"/>
                      <a:pt x="680" y="560"/>
                    </a:cubicBezTo>
                    <a:lnTo>
                      <a:pt x="680" y="468"/>
                    </a:lnTo>
                    <a:cubicBezTo>
                      <a:pt x="680" y="319"/>
                      <a:pt x="680" y="178"/>
                      <a:pt x="736" y="57"/>
                    </a:cubicBezTo>
                    <a:cubicBezTo>
                      <a:pt x="736" y="29"/>
                      <a:pt x="708" y="29"/>
                      <a:pt x="7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3"/>
              <p:cNvSpPr/>
              <p:nvPr/>
            </p:nvSpPr>
            <p:spPr>
              <a:xfrm>
                <a:off x="3070740" y="4229499"/>
                <a:ext cx="92911" cy="46929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1387" extrusionOk="0">
                    <a:moveTo>
                      <a:pt x="2746" y="0"/>
                    </a:moveTo>
                    <a:cubicBezTo>
                      <a:pt x="2710" y="0"/>
                      <a:pt x="2710" y="0"/>
                      <a:pt x="2682" y="28"/>
                    </a:cubicBezTo>
                    <a:cubicBezTo>
                      <a:pt x="2569" y="269"/>
                      <a:pt x="2272" y="382"/>
                      <a:pt x="1974" y="502"/>
                    </a:cubicBezTo>
                    <a:cubicBezTo>
                      <a:pt x="1649" y="623"/>
                      <a:pt x="1331" y="771"/>
                      <a:pt x="1005" y="913"/>
                    </a:cubicBezTo>
                    <a:cubicBezTo>
                      <a:pt x="680" y="1061"/>
                      <a:pt x="326" y="1210"/>
                      <a:pt x="1" y="1330"/>
                    </a:cubicBezTo>
                    <a:lnTo>
                      <a:pt x="1" y="1387"/>
                    </a:lnTo>
                    <a:lnTo>
                      <a:pt x="29" y="1387"/>
                    </a:lnTo>
                    <a:cubicBezTo>
                      <a:pt x="354" y="1266"/>
                      <a:pt x="680" y="1125"/>
                      <a:pt x="1005" y="976"/>
                    </a:cubicBezTo>
                    <a:cubicBezTo>
                      <a:pt x="1331" y="828"/>
                      <a:pt x="1684" y="679"/>
                      <a:pt x="2003" y="559"/>
                    </a:cubicBezTo>
                    <a:cubicBezTo>
                      <a:pt x="2300" y="446"/>
                      <a:pt x="2597" y="297"/>
                      <a:pt x="2746" y="64"/>
                    </a:cubicBezTo>
                    <a:lnTo>
                      <a:pt x="27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3"/>
              <p:cNvSpPr/>
              <p:nvPr/>
            </p:nvSpPr>
            <p:spPr>
              <a:xfrm>
                <a:off x="3193530" y="4372150"/>
                <a:ext cx="9846" cy="34004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005" extrusionOk="0">
                    <a:moveTo>
                      <a:pt x="29" y="0"/>
                    </a:moveTo>
                    <a:cubicBezTo>
                      <a:pt x="1" y="0"/>
                      <a:pt x="1" y="29"/>
                      <a:pt x="1" y="29"/>
                    </a:cubicBezTo>
                    <a:cubicBezTo>
                      <a:pt x="86" y="354"/>
                      <a:pt x="206" y="651"/>
                      <a:pt x="234" y="977"/>
                    </a:cubicBezTo>
                    <a:cubicBezTo>
                      <a:pt x="234" y="977"/>
                      <a:pt x="234" y="1005"/>
                      <a:pt x="263" y="1005"/>
                    </a:cubicBezTo>
                    <a:cubicBezTo>
                      <a:pt x="291" y="1005"/>
                      <a:pt x="291" y="977"/>
                      <a:pt x="291" y="977"/>
                    </a:cubicBezTo>
                    <a:cubicBezTo>
                      <a:pt x="263" y="651"/>
                      <a:pt x="142" y="326"/>
                      <a:pt x="57" y="29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3"/>
              <p:cNvSpPr/>
              <p:nvPr/>
            </p:nvSpPr>
            <p:spPr>
              <a:xfrm>
                <a:off x="3168424" y="4472913"/>
                <a:ext cx="17019" cy="7951"/>
              </a:xfrm>
              <a:custGeom>
                <a:avLst/>
                <a:gdLst/>
                <a:ahLst/>
                <a:cxnLst/>
                <a:rect l="l" t="t" r="r" b="b"/>
                <a:pathLst>
                  <a:path w="503" h="235" extrusionOk="0">
                    <a:moveTo>
                      <a:pt x="64" y="1"/>
                    </a:moveTo>
                    <a:cubicBezTo>
                      <a:pt x="35" y="1"/>
                      <a:pt x="35" y="1"/>
                      <a:pt x="0" y="29"/>
                    </a:cubicBezTo>
                    <a:lnTo>
                      <a:pt x="35" y="57"/>
                    </a:lnTo>
                    <a:lnTo>
                      <a:pt x="474" y="234"/>
                    </a:lnTo>
                    <a:lnTo>
                      <a:pt x="502" y="206"/>
                    </a:lnTo>
                    <a:cubicBezTo>
                      <a:pt x="502" y="178"/>
                      <a:pt x="502" y="178"/>
                      <a:pt x="474" y="178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3"/>
              <p:cNvSpPr/>
              <p:nvPr/>
            </p:nvSpPr>
            <p:spPr>
              <a:xfrm>
                <a:off x="3070740" y="4236435"/>
                <a:ext cx="9135" cy="37117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097" extrusionOk="0">
                    <a:moveTo>
                      <a:pt x="29" y="0"/>
                    </a:moveTo>
                    <a:cubicBezTo>
                      <a:pt x="1" y="0"/>
                      <a:pt x="1" y="36"/>
                      <a:pt x="1" y="36"/>
                    </a:cubicBezTo>
                    <a:cubicBezTo>
                      <a:pt x="93" y="389"/>
                      <a:pt x="178" y="708"/>
                      <a:pt x="206" y="1061"/>
                    </a:cubicBezTo>
                    <a:lnTo>
                      <a:pt x="234" y="1097"/>
                    </a:lnTo>
                    <a:cubicBezTo>
                      <a:pt x="270" y="1097"/>
                      <a:pt x="270" y="1061"/>
                      <a:pt x="270" y="1061"/>
                    </a:cubicBezTo>
                    <a:cubicBezTo>
                      <a:pt x="234" y="708"/>
                      <a:pt x="149" y="354"/>
                      <a:pt x="57" y="36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3"/>
              <p:cNvSpPr/>
              <p:nvPr/>
            </p:nvSpPr>
            <p:spPr>
              <a:xfrm>
                <a:off x="3079842" y="4231630"/>
                <a:ext cx="10793" cy="37861"/>
              </a:xfrm>
              <a:custGeom>
                <a:avLst/>
                <a:gdLst/>
                <a:ahLst/>
                <a:cxnLst/>
                <a:rect l="l" t="t" r="r" b="b"/>
                <a:pathLst>
                  <a:path w="319" h="1119" extrusionOk="0">
                    <a:moveTo>
                      <a:pt x="29" y="1"/>
                    </a:moveTo>
                    <a:cubicBezTo>
                      <a:pt x="1" y="1"/>
                      <a:pt x="1" y="1"/>
                      <a:pt x="1" y="29"/>
                    </a:cubicBezTo>
                    <a:cubicBezTo>
                      <a:pt x="114" y="383"/>
                      <a:pt x="206" y="736"/>
                      <a:pt x="262" y="1090"/>
                    </a:cubicBezTo>
                    <a:cubicBezTo>
                      <a:pt x="262" y="1118"/>
                      <a:pt x="262" y="1118"/>
                      <a:pt x="291" y="1118"/>
                    </a:cubicBezTo>
                    <a:cubicBezTo>
                      <a:pt x="291" y="1118"/>
                      <a:pt x="319" y="1118"/>
                      <a:pt x="319" y="1090"/>
                    </a:cubicBezTo>
                    <a:cubicBezTo>
                      <a:pt x="262" y="736"/>
                      <a:pt x="177" y="354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3"/>
              <p:cNvSpPr/>
              <p:nvPr/>
            </p:nvSpPr>
            <p:spPr>
              <a:xfrm>
                <a:off x="3088707" y="4227130"/>
                <a:ext cx="11978" cy="38301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132" extrusionOk="0">
                    <a:moveTo>
                      <a:pt x="36" y="1"/>
                    </a:moveTo>
                    <a:cubicBezTo>
                      <a:pt x="32" y="1"/>
                      <a:pt x="29" y="4"/>
                      <a:pt x="29" y="13"/>
                    </a:cubicBezTo>
                    <a:cubicBezTo>
                      <a:pt x="0" y="13"/>
                      <a:pt x="0" y="13"/>
                      <a:pt x="0" y="42"/>
                    </a:cubicBezTo>
                    <a:cubicBezTo>
                      <a:pt x="29" y="134"/>
                      <a:pt x="57" y="247"/>
                      <a:pt x="92" y="339"/>
                    </a:cubicBezTo>
                    <a:cubicBezTo>
                      <a:pt x="121" y="395"/>
                      <a:pt x="121" y="452"/>
                      <a:pt x="149" y="516"/>
                    </a:cubicBezTo>
                    <a:cubicBezTo>
                      <a:pt x="149" y="572"/>
                      <a:pt x="177" y="664"/>
                      <a:pt x="177" y="721"/>
                    </a:cubicBezTo>
                    <a:cubicBezTo>
                      <a:pt x="205" y="841"/>
                      <a:pt x="269" y="983"/>
                      <a:pt x="297" y="1103"/>
                    </a:cubicBezTo>
                    <a:lnTo>
                      <a:pt x="326" y="1131"/>
                    </a:lnTo>
                    <a:cubicBezTo>
                      <a:pt x="354" y="1103"/>
                      <a:pt x="354" y="1103"/>
                      <a:pt x="354" y="1075"/>
                    </a:cubicBezTo>
                    <a:cubicBezTo>
                      <a:pt x="326" y="954"/>
                      <a:pt x="269" y="841"/>
                      <a:pt x="234" y="693"/>
                    </a:cubicBezTo>
                    <a:cubicBezTo>
                      <a:pt x="234" y="629"/>
                      <a:pt x="205" y="572"/>
                      <a:pt x="205" y="516"/>
                    </a:cubicBezTo>
                    <a:cubicBezTo>
                      <a:pt x="177" y="452"/>
                      <a:pt x="177" y="395"/>
                      <a:pt x="149" y="339"/>
                    </a:cubicBezTo>
                    <a:cubicBezTo>
                      <a:pt x="121" y="219"/>
                      <a:pt x="92" y="134"/>
                      <a:pt x="57" y="13"/>
                    </a:cubicBezTo>
                    <a:cubicBezTo>
                      <a:pt x="57" y="13"/>
                      <a:pt x="44" y="1"/>
                      <a:pt x="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3"/>
              <p:cNvSpPr/>
              <p:nvPr/>
            </p:nvSpPr>
            <p:spPr>
              <a:xfrm>
                <a:off x="3095643" y="4223510"/>
                <a:ext cx="14143" cy="38098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126" extrusionOk="0">
                    <a:moveTo>
                      <a:pt x="29" y="0"/>
                    </a:moveTo>
                    <a:cubicBezTo>
                      <a:pt x="29" y="0"/>
                      <a:pt x="0" y="0"/>
                      <a:pt x="0" y="28"/>
                    </a:cubicBezTo>
                    <a:cubicBezTo>
                      <a:pt x="0" y="64"/>
                      <a:pt x="29" y="120"/>
                      <a:pt x="29" y="149"/>
                    </a:cubicBezTo>
                    <a:cubicBezTo>
                      <a:pt x="121" y="326"/>
                      <a:pt x="177" y="502"/>
                      <a:pt x="241" y="679"/>
                    </a:cubicBezTo>
                    <a:cubicBezTo>
                      <a:pt x="269" y="828"/>
                      <a:pt x="298" y="976"/>
                      <a:pt x="354" y="1090"/>
                    </a:cubicBezTo>
                    <a:cubicBezTo>
                      <a:pt x="354" y="1125"/>
                      <a:pt x="382" y="1125"/>
                      <a:pt x="382" y="1125"/>
                    </a:cubicBezTo>
                    <a:lnTo>
                      <a:pt x="418" y="1125"/>
                    </a:lnTo>
                    <a:lnTo>
                      <a:pt x="418" y="1061"/>
                    </a:lnTo>
                    <a:cubicBezTo>
                      <a:pt x="354" y="948"/>
                      <a:pt x="326" y="800"/>
                      <a:pt x="298" y="679"/>
                    </a:cubicBezTo>
                    <a:cubicBezTo>
                      <a:pt x="241" y="474"/>
                      <a:pt x="177" y="297"/>
                      <a:pt x="92" y="120"/>
                    </a:cubicBezTo>
                    <a:cubicBezTo>
                      <a:pt x="64" y="92"/>
                      <a:pt x="64" y="64"/>
                      <a:pt x="64" y="28"/>
                    </a:cubicBezTo>
                    <a:cubicBezTo>
                      <a:pt x="64" y="28"/>
                      <a:pt x="64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3"/>
              <p:cNvSpPr/>
              <p:nvPr/>
            </p:nvSpPr>
            <p:spPr>
              <a:xfrm>
                <a:off x="3110734" y="4218062"/>
                <a:ext cx="13906" cy="3633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074" extrusionOk="0">
                    <a:moveTo>
                      <a:pt x="27" y="0"/>
                    </a:moveTo>
                    <a:cubicBezTo>
                      <a:pt x="19" y="0"/>
                      <a:pt x="10" y="3"/>
                      <a:pt x="0" y="13"/>
                    </a:cubicBezTo>
                    <a:lnTo>
                      <a:pt x="0" y="48"/>
                    </a:lnTo>
                    <a:lnTo>
                      <a:pt x="354" y="1045"/>
                    </a:lnTo>
                    <a:lnTo>
                      <a:pt x="354" y="1074"/>
                    </a:lnTo>
                    <a:lnTo>
                      <a:pt x="382" y="1074"/>
                    </a:lnTo>
                    <a:cubicBezTo>
                      <a:pt x="382" y="1074"/>
                      <a:pt x="410" y="1045"/>
                      <a:pt x="382" y="1045"/>
                    </a:cubicBezTo>
                    <a:lnTo>
                      <a:pt x="57" y="13"/>
                    </a:lnTo>
                    <a:cubicBezTo>
                      <a:pt x="57" y="13"/>
                      <a:pt x="44" y="0"/>
                      <a:pt x="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3"/>
              <p:cNvSpPr/>
              <p:nvPr/>
            </p:nvSpPr>
            <p:spPr>
              <a:xfrm>
                <a:off x="3116689" y="4215592"/>
                <a:ext cx="17053" cy="35933"/>
              </a:xfrm>
              <a:custGeom>
                <a:avLst/>
                <a:gdLst/>
                <a:ahLst/>
                <a:cxnLst/>
                <a:rect l="l" t="t" r="r" b="b"/>
                <a:pathLst>
                  <a:path w="504" h="1062" extrusionOk="0">
                    <a:moveTo>
                      <a:pt x="1" y="1"/>
                    </a:moveTo>
                    <a:lnTo>
                      <a:pt x="1" y="29"/>
                    </a:lnTo>
                    <a:cubicBezTo>
                      <a:pt x="114" y="206"/>
                      <a:pt x="206" y="354"/>
                      <a:pt x="263" y="531"/>
                    </a:cubicBezTo>
                    <a:cubicBezTo>
                      <a:pt x="291" y="588"/>
                      <a:pt x="291" y="652"/>
                      <a:pt x="326" y="708"/>
                    </a:cubicBezTo>
                    <a:cubicBezTo>
                      <a:pt x="355" y="828"/>
                      <a:pt x="383" y="942"/>
                      <a:pt x="440" y="1034"/>
                    </a:cubicBezTo>
                    <a:cubicBezTo>
                      <a:pt x="440" y="1062"/>
                      <a:pt x="468" y="1062"/>
                      <a:pt x="468" y="1062"/>
                    </a:cubicBezTo>
                    <a:cubicBezTo>
                      <a:pt x="503" y="1062"/>
                      <a:pt x="503" y="1034"/>
                      <a:pt x="503" y="1005"/>
                    </a:cubicBezTo>
                    <a:cubicBezTo>
                      <a:pt x="440" y="913"/>
                      <a:pt x="411" y="793"/>
                      <a:pt x="383" y="708"/>
                    </a:cubicBezTo>
                    <a:cubicBezTo>
                      <a:pt x="355" y="652"/>
                      <a:pt x="355" y="588"/>
                      <a:pt x="326" y="531"/>
                    </a:cubicBezTo>
                    <a:cubicBezTo>
                      <a:pt x="263" y="326"/>
                      <a:pt x="178" y="178"/>
                      <a:pt x="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3"/>
              <p:cNvSpPr/>
              <p:nvPr/>
            </p:nvSpPr>
            <p:spPr>
              <a:xfrm>
                <a:off x="3127720" y="4209603"/>
                <a:ext cx="21824" cy="34038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006" extrusionOk="0">
                    <a:moveTo>
                      <a:pt x="29" y="1"/>
                    </a:moveTo>
                    <a:cubicBezTo>
                      <a:pt x="29" y="1"/>
                      <a:pt x="0" y="29"/>
                      <a:pt x="29" y="29"/>
                    </a:cubicBezTo>
                    <a:cubicBezTo>
                      <a:pt x="57" y="121"/>
                      <a:pt x="114" y="178"/>
                      <a:pt x="177" y="234"/>
                    </a:cubicBezTo>
                    <a:cubicBezTo>
                      <a:pt x="234" y="298"/>
                      <a:pt x="262" y="355"/>
                      <a:pt x="290" y="411"/>
                    </a:cubicBezTo>
                    <a:cubicBezTo>
                      <a:pt x="319" y="475"/>
                      <a:pt x="354" y="503"/>
                      <a:pt x="354" y="531"/>
                    </a:cubicBezTo>
                    <a:cubicBezTo>
                      <a:pt x="382" y="560"/>
                      <a:pt x="382" y="588"/>
                      <a:pt x="411" y="616"/>
                    </a:cubicBezTo>
                    <a:cubicBezTo>
                      <a:pt x="411" y="652"/>
                      <a:pt x="439" y="680"/>
                      <a:pt x="467" y="708"/>
                    </a:cubicBezTo>
                    <a:cubicBezTo>
                      <a:pt x="496" y="793"/>
                      <a:pt x="531" y="857"/>
                      <a:pt x="559" y="913"/>
                    </a:cubicBezTo>
                    <a:cubicBezTo>
                      <a:pt x="559" y="942"/>
                      <a:pt x="559" y="1005"/>
                      <a:pt x="616" y="1005"/>
                    </a:cubicBezTo>
                    <a:cubicBezTo>
                      <a:pt x="616" y="1005"/>
                      <a:pt x="644" y="1005"/>
                      <a:pt x="644" y="970"/>
                    </a:cubicBezTo>
                    <a:cubicBezTo>
                      <a:pt x="644" y="970"/>
                      <a:pt x="644" y="942"/>
                      <a:pt x="616" y="942"/>
                    </a:cubicBezTo>
                    <a:lnTo>
                      <a:pt x="616" y="913"/>
                    </a:lnTo>
                    <a:cubicBezTo>
                      <a:pt x="588" y="829"/>
                      <a:pt x="559" y="765"/>
                      <a:pt x="496" y="680"/>
                    </a:cubicBezTo>
                    <a:cubicBezTo>
                      <a:pt x="496" y="652"/>
                      <a:pt x="467" y="616"/>
                      <a:pt x="467" y="588"/>
                    </a:cubicBezTo>
                    <a:cubicBezTo>
                      <a:pt x="439" y="560"/>
                      <a:pt x="439" y="531"/>
                      <a:pt x="411" y="503"/>
                    </a:cubicBezTo>
                    <a:cubicBezTo>
                      <a:pt x="411" y="475"/>
                      <a:pt x="382" y="439"/>
                      <a:pt x="354" y="383"/>
                    </a:cubicBezTo>
                    <a:cubicBezTo>
                      <a:pt x="319" y="326"/>
                      <a:pt x="262" y="263"/>
                      <a:pt x="206" y="206"/>
                    </a:cubicBezTo>
                    <a:cubicBezTo>
                      <a:pt x="142" y="149"/>
                      <a:pt x="114" y="86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43"/>
              <p:cNvSpPr/>
              <p:nvPr/>
            </p:nvSpPr>
            <p:spPr>
              <a:xfrm>
                <a:off x="3135603" y="4204596"/>
                <a:ext cx="20876" cy="3498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034" extrusionOk="0">
                    <a:moveTo>
                      <a:pt x="29" y="0"/>
                    </a:moveTo>
                    <a:cubicBezTo>
                      <a:pt x="1" y="29"/>
                      <a:pt x="29" y="57"/>
                      <a:pt x="29" y="57"/>
                    </a:cubicBezTo>
                    <a:cubicBezTo>
                      <a:pt x="86" y="149"/>
                      <a:pt x="149" y="234"/>
                      <a:pt x="206" y="326"/>
                    </a:cubicBezTo>
                    <a:cubicBezTo>
                      <a:pt x="355" y="531"/>
                      <a:pt x="503" y="736"/>
                      <a:pt x="560" y="1005"/>
                    </a:cubicBezTo>
                    <a:lnTo>
                      <a:pt x="588" y="1033"/>
                    </a:lnTo>
                    <a:cubicBezTo>
                      <a:pt x="616" y="1005"/>
                      <a:pt x="616" y="1005"/>
                      <a:pt x="616" y="977"/>
                    </a:cubicBezTo>
                    <a:cubicBezTo>
                      <a:pt x="560" y="736"/>
                      <a:pt x="411" y="503"/>
                      <a:pt x="263" y="269"/>
                    </a:cubicBezTo>
                    <a:cubicBezTo>
                      <a:pt x="206" y="205"/>
                      <a:pt x="149" y="121"/>
                      <a:pt x="86" y="29"/>
                    </a:cubicBezTo>
                    <a:cubicBezTo>
                      <a:pt x="86" y="29"/>
                      <a:pt x="86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3"/>
              <p:cNvSpPr/>
              <p:nvPr/>
            </p:nvSpPr>
            <p:spPr>
              <a:xfrm>
                <a:off x="3887706" y="4455928"/>
                <a:ext cx="25884" cy="13906"/>
              </a:xfrm>
              <a:custGeom>
                <a:avLst/>
                <a:gdLst/>
                <a:ahLst/>
                <a:cxnLst/>
                <a:rect l="l" t="t" r="r" b="b"/>
                <a:pathLst>
                  <a:path w="765" h="411" extrusionOk="0">
                    <a:moveTo>
                      <a:pt x="736" y="0"/>
                    </a:moveTo>
                    <a:cubicBezTo>
                      <a:pt x="736" y="0"/>
                      <a:pt x="708" y="0"/>
                      <a:pt x="708" y="29"/>
                    </a:cubicBezTo>
                    <a:cubicBezTo>
                      <a:pt x="581" y="204"/>
                      <a:pt x="366" y="338"/>
                      <a:pt x="161" y="338"/>
                    </a:cubicBezTo>
                    <a:cubicBezTo>
                      <a:pt x="126" y="338"/>
                      <a:pt x="91" y="334"/>
                      <a:pt x="57" y="326"/>
                    </a:cubicBezTo>
                    <a:cubicBezTo>
                      <a:pt x="29" y="326"/>
                      <a:pt x="0" y="354"/>
                      <a:pt x="0" y="354"/>
                    </a:cubicBezTo>
                    <a:cubicBezTo>
                      <a:pt x="0" y="382"/>
                      <a:pt x="29" y="382"/>
                      <a:pt x="29" y="382"/>
                    </a:cubicBezTo>
                    <a:cubicBezTo>
                      <a:pt x="57" y="382"/>
                      <a:pt x="85" y="411"/>
                      <a:pt x="142" y="411"/>
                    </a:cubicBezTo>
                    <a:cubicBezTo>
                      <a:pt x="382" y="411"/>
                      <a:pt x="616" y="269"/>
                      <a:pt x="764" y="57"/>
                    </a:cubicBezTo>
                    <a:cubicBezTo>
                      <a:pt x="764" y="29"/>
                      <a:pt x="764" y="29"/>
                      <a:pt x="7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3"/>
              <p:cNvSpPr/>
              <p:nvPr/>
            </p:nvSpPr>
            <p:spPr>
              <a:xfrm>
                <a:off x="3562408" y="3847459"/>
                <a:ext cx="53899" cy="1103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326" extrusionOk="0">
                    <a:moveTo>
                      <a:pt x="92" y="0"/>
                    </a:moveTo>
                    <a:cubicBezTo>
                      <a:pt x="64" y="0"/>
                      <a:pt x="29" y="36"/>
                      <a:pt x="29" y="64"/>
                    </a:cubicBezTo>
                    <a:cubicBezTo>
                      <a:pt x="0" y="92"/>
                      <a:pt x="29" y="121"/>
                      <a:pt x="64" y="121"/>
                    </a:cubicBezTo>
                    <a:cubicBezTo>
                      <a:pt x="382" y="213"/>
                      <a:pt x="736" y="326"/>
                      <a:pt x="1125" y="326"/>
                    </a:cubicBezTo>
                    <a:cubicBezTo>
                      <a:pt x="1267" y="326"/>
                      <a:pt x="1415" y="297"/>
                      <a:pt x="1564" y="269"/>
                    </a:cubicBezTo>
                    <a:cubicBezTo>
                      <a:pt x="1592" y="269"/>
                      <a:pt x="1592" y="213"/>
                      <a:pt x="1592" y="177"/>
                    </a:cubicBezTo>
                    <a:cubicBezTo>
                      <a:pt x="1592" y="149"/>
                      <a:pt x="1564" y="149"/>
                      <a:pt x="1507" y="149"/>
                    </a:cubicBezTo>
                    <a:cubicBezTo>
                      <a:pt x="1383" y="180"/>
                      <a:pt x="1256" y="193"/>
                      <a:pt x="1127" y="193"/>
                    </a:cubicBezTo>
                    <a:cubicBezTo>
                      <a:pt x="764" y="193"/>
                      <a:pt x="395" y="89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43"/>
              <p:cNvSpPr/>
              <p:nvPr/>
            </p:nvSpPr>
            <p:spPr>
              <a:xfrm>
                <a:off x="3306034" y="4282858"/>
                <a:ext cx="553676" cy="577800"/>
              </a:xfrm>
              <a:custGeom>
                <a:avLst/>
                <a:gdLst/>
                <a:ahLst/>
                <a:cxnLst/>
                <a:rect l="l" t="t" r="r" b="b"/>
                <a:pathLst>
                  <a:path w="16364" h="17077" extrusionOk="0">
                    <a:moveTo>
                      <a:pt x="8076" y="0"/>
                    </a:moveTo>
                    <a:cubicBezTo>
                      <a:pt x="6531" y="0"/>
                      <a:pt x="5025" y="643"/>
                      <a:pt x="4012" y="1904"/>
                    </a:cubicBezTo>
                    <a:cubicBezTo>
                      <a:pt x="2335" y="3906"/>
                      <a:pt x="3220" y="6941"/>
                      <a:pt x="1239" y="9006"/>
                    </a:cubicBezTo>
                    <a:cubicBezTo>
                      <a:pt x="977" y="9240"/>
                      <a:pt x="708" y="9480"/>
                      <a:pt x="531" y="9770"/>
                    </a:cubicBezTo>
                    <a:cubicBezTo>
                      <a:pt x="213" y="10244"/>
                      <a:pt x="93" y="10832"/>
                      <a:pt x="64" y="11426"/>
                    </a:cubicBezTo>
                    <a:cubicBezTo>
                      <a:pt x="1" y="12487"/>
                      <a:pt x="64" y="13548"/>
                      <a:pt x="298" y="14581"/>
                    </a:cubicBezTo>
                    <a:cubicBezTo>
                      <a:pt x="680" y="16434"/>
                      <a:pt x="2335" y="16463"/>
                      <a:pt x="4012" y="16732"/>
                    </a:cubicBezTo>
                    <a:cubicBezTo>
                      <a:pt x="5249" y="16904"/>
                      <a:pt x="6492" y="17077"/>
                      <a:pt x="7731" y="17077"/>
                    </a:cubicBezTo>
                    <a:cubicBezTo>
                      <a:pt x="7965" y="17077"/>
                      <a:pt x="8199" y="17070"/>
                      <a:pt x="8433" y="17057"/>
                    </a:cubicBezTo>
                    <a:cubicBezTo>
                      <a:pt x="10230" y="16937"/>
                      <a:pt x="11971" y="16378"/>
                      <a:pt x="13683" y="15819"/>
                    </a:cubicBezTo>
                    <a:cubicBezTo>
                      <a:pt x="13767" y="15784"/>
                      <a:pt x="13888" y="15755"/>
                      <a:pt x="13973" y="15727"/>
                    </a:cubicBezTo>
                    <a:cubicBezTo>
                      <a:pt x="14390" y="15578"/>
                      <a:pt x="14772" y="15430"/>
                      <a:pt x="15097" y="15168"/>
                    </a:cubicBezTo>
                    <a:cubicBezTo>
                      <a:pt x="16364" y="14192"/>
                      <a:pt x="16364" y="11688"/>
                      <a:pt x="15685" y="10365"/>
                    </a:cubicBezTo>
                    <a:cubicBezTo>
                      <a:pt x="15479" y="9947"/>
                      <a:pt x="15126" y="9593"/>
                      <a:pt x="14829" y="9211"/>
                    </a:cubicBezTo>
                    <a:cubicBezTo>
                      <a:pt x="13654" y="7648"/>
                      <a:pt x="13711" y="5879"/>
                      <a:pt x="13442" y="4083"/>
                    </a:cubicBezTo>
                    <a:cubicBezTo>
                      <a:pt x="13209" y="2491"/>
                      <a:pt x="11942" y="1253"/>
                      <a:pt x="10556" y="574"/>
                    </a:cubicBezTo>
                    <a:cubicBezTo>
                      <a:pt x="9766" y="190"/>
                      <a:pt x="8915" y="0"/>
                      <a:pt x="80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43"/>
              <p:cNvSpPr/>
              <p:nvPr/>
            </p:nvSpPr>
            <p:spPr>
              <a:xfrm>
                <a:off x="3583450" y="4300352"/>
                <a:ext cx="20878" cy="54865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9370" extrusionOk="0">
                    <a:moveTo>
                      <a:pt x="29" y="0"/>
                    </a:moveTo>
                    <a:cubicBezTo>
                      <a:pt x="1" y="0"/>
                      <a:pt x="1" y="28"/>
                      <a:pt x="1" y="28"/>
                    </a:cubicBezTo>
                    <a:lnTo>
                      <a:pt x="560" y="19334"/>
                    </a:lnTo>
                    <a:lnTo>
                      <a:pt x="588" y="19370"/>
                    </a:lnTo>
                    <a:cubicBezTo>
                      <a:pt x="616" y="19334"/>
                      <a:pt x="616" y="19334"/>
                      <a:pt x="616" y="19306"/>
                    </a:cubicBezTo>
                    <a:lnTo>
                      <a:pt x="58" y="28"/>
                    </a:lnTo>
                    <a:cubicBezTo>
                      <a:pt x="58" y="28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43"/>
              <p:cNvSpPr/>
              <p:nvPr/>
            </p:nvSpPr>
            <p:spPr>
              <a:xfrm>
                <a:off x="3328061" y="4302246"/>
                <a:ext cx="509623" cy="548668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6216" extrusionOk="0">
                    <a:moveTo>
                      <a:pt x="7429" y="64"/>
                    </a:moveTo>
                    <a:cubicBezTo>
                      <a:pt x="8193" y="64"/>
                      <a:pt x="8992" y="241"/>
                      <a:pt x="9671" y="595"/>
                    </a:cubicBezTo>
                    <a:cubicBezTo>
                      <a:pt x="11143" y="1331"/>
                      <a:pt x="12147" y="2569"/>
                      <a:pt x="12324" y="3892"/>
                    </a:cubicBezTo>
                    <a:cubicBezTo>
                      <a:pt x="12381" y="4245"/>
                      <a:pt x="12409" y="4599"/>
                      <a:pt x="12437" y="4953"/>
                    </a:cubicBezTo>
                    <a:cubicBezTo>
                      <a:pt x="12586" y="6311"/>
                      <a:pt x="12734" y="7577"/>
                      <a:pt x="13590" y="8759"/>
                    </a:cubicBezTo>
                    <a:cubicBezTo>
                      <a:pt x="13675" y="8879"/>
                      <a:pt x="13767" y="8992"/>
                      <a:pt x="13852" y="9112"/>
                    </a:cubicBezTo>
                    <a:cubicBezTo>
                      <a:pt x="14029" y="9346"/>
                      <a:pt x="14241" y="9586"/>
                      <a:pt x="14383" y="9848"/>
                    </a:cubicBezTo>
                    <a:cubicBezTo>
                      <a:pt x="14977" y="11030"/>
                      <a:pt x="15005" y="13414"/>
                      <a:pt x="13852" y="14362"/>
                    </a:cubicBezTo>
                    <a:cubicBezTo>
                      <a:pt x="13534" y="14595"/>
                      <a:pt x="13180" y="14744"/>
                      <a:pt x="12826" y="14857"/>
                    </a:cubicBezTo>
                    <a:cubicBezTo>
                      <a:pt x="12734" y="14892"/>
                      <a:pt x="12650" y="14921"/>
                      <a:pt x="12558" y="14949"/>
                    </a:cubicBezTo>
                    <a:cubicBezTo>
                      <a:pt x="11022" y="15479"/>
                      <a:pt x="9402" y="16010"/>
                      <a:pt x="7754" y="16130"/>
                    </a:cubicBezTo>
                    <a:cubicBezTo>
                      <a:pt x="7549" y="16159"/>
                      <a:pt x="7308" y="16159"/>
                      <a:pt x="7075" y="16159"/>
                    </a:cubicBezTo>
                    <a:cubicBezTo>
                      <a:pt x="5957" y="16159"/>
                      <a:pt x="4804" y="15982"/>
                      <a:pt x="3715" y="15805"/>
                    </a:cubicBezTo>
                    <a:cubicBezTo>
                      <a:pt x="3566" y="15805"/>
                      <a:pt x="3418" y="15777"/>
                      <a:pt x="3276" y="15741"/>
                    </a:cubicBezTo>
                    <a:cubicBezTo>
                      <a:pt x="1861" y="15564"/>
                      <a:pt x="651" y="15387"/>
                      <a:pt x="326" y="13796"/>
                    </a:cubicBezTo>
                    <a:cubicBezTo>
                      <a:pt x="121" y="12826"/>
                      <a:pt x="57" y="11822"/>
                      <a:pt x="121" y="10853"/>
                    </a:cubicBezTo>
                    <a:cubicBezTo>
                      <a:pt x="149" y="10322"/>
                      <a:pt x="234" y="9763"/>
                      <a:pt x="531" y="9289"/>
                    </a:cubicBezTo>
                    <a:cubicBezTo>
                      <a:pt x="651" y="9084"/>
                      <a:pt x="828" y="8936"/>
                      <a:pt x="977" y="8759"/>
                    </a:cubicBezTo>
                    <a:cubicBezTo>
                      <a:pt x="1033" y="8702"/>
                      <a:pt x="1118" y="8638"/>
                      <a:pt x="1182" y="8554"/>
                    </a:cubicBezTo>
                    <a:cubicBezTo>
                      <a:pt x="2123" y="7521"/>
                      <a:pt x="2356" y="6226"/>
                      <a:pt x="2597" y="4988"/>
                    </a:cubicBezTo>
                    <a:cubicBezTo>
                      <a:pt x="2802" y="3835"/>
                      <a:pt x="3007" y="2746"/>
                      <a:pt x="3715" y="1833"/>
                    </a:cubicBezTo>
                    <a:cubicBezTo>
                      <a:pt x="4599" y="708"/>
                      <a:pt x="5957" y="64"/>
                      <a:pt x="7429" y="64"/>
                    </a:cubicBezTo>
                    <a:close/>
                    <a:moveTo>
                      <a:pt x="7429" y="1"/>
                    </a:moveTo>
                    <a:cubicBezTo>
                      <a:pt x="5957" y="1"/>
                      <a:pt x="4571" y="651"/>
                      <a:pt x="3658" y="1805"/>
                    </a:cubicBezTo>
                    <a:cubicBezTo>
                      <a:pt x="2951" y="2717"/>
                      <a:pt x="2745" y="3863"/>
                      <a:pt x="2533" y="4953"/>
                    </a:cubicBezTo>
                    <a:cubicBezTo>
                      <a:pt x="2300" y="6226"/>
                      <a:pt x="2066" y="7492"/>
                      <a:pt x="1118" y="8525"/>
                    </a:cubicBezTo>
                    <a:cubicBezTo>
                      <a:pt x="1062" y="8582"/>
                      <a:pt x="1005" y="8667"/>
                      <a:pt x="942" y="8730"/>
                    </a:cubicBezTo>
                    <a:cubicBezTo>
                      <a:pt x="765" y="8879"/>
                      <a:pt x="623" y="9056"/>
                      <a:pt x="475" y="9261"/>
                    </a:cubicBezTo>
                    <a:cubicBezTo>
                      <a:pt x="177" y="9728"/>
                      <a:pt x="93" y="10322"/>
                      <a:pt x="57" y="10824"/>
                    </a:cubicBezTo>
                    <a:cubicBezTo>
                      <a:pt x="1" y="11822"/>
                      <a:pt x="57" y="12855"/>
                      <a:pt x="269" y="13831"/>
                    </a:cubicBezTo>
                    <a:cubicBezTo>
                      <a:pt x="588" y="15451"/>
                      <a:pt x="1889" y="15628"/>
                      <a:pt x="3276" y="15805"/>
                    </a:cubicBezTo>
                    <a:cubicBezTo>
                      <a:pt x="3418" y="15833"/>
                      <a:pt x="3538" y="15861"/>
                      <a:pt x="3686" y="15861"/>
                    </a:cubicBezTo>
                    <a:cubicBezTo>
                      <a:pt x="4804" y="16038"/>
                      <a:pt x="5929" y="16215"/>
                      <a:pt x="7075" y="16215"/>
                    </a:cubicBezTo>
                    <a:cubicBezTo>
                      <a:pt x="7308" y="16215"/>
                      <a:pt x="7549" y="16215"/>
                      <a:pt x="7754" y="16187"/>
                    </a:cubicBezTo>
                    <a:cubicBezTo>
                      <a:pt x="9431" y="16067"/>
                      <a:pt x="11022" y="15536"/>
                      <a:pt x="12586" y="15005"/>
                    </a:cubicBezTo>
                    <a:cubicBezTo>
                      <a:pt x="12678" y="14977"/>
                      <a:pt x="12763" y="14949"/>
                      <a:pt x="12855" y="14921"/>
                    </a:cubicBezTo>
                    <a:cubicBezTo>
                      <a:pt x="13208" y="14800"/>
                      <a:pt x="13562" y="14652"/>
                      <a:pt x="13888" y="14390"/>
                    </a:cubicBezTo>
                    <a:cubicBezTo>
                      <a:pt x="15062" y="13442"/>
                      <a:pt x="15034" y="11001"/>
                      <a:pt x="14446" y="9820"/>
                    </a:cubicBezTo>
                    <a:cubicBezTo>
                      <a:pt x="14298" y="9551"/>
                      <a:pt x="14093" y="9289"/>
                      <a:pt x="13916" y="9056"/>
                    </a:cubicBezTo>
                    <a:cubicBezTo>
                      <a:pt x="13824" y="8964"/>
                      <a:pt x="13711" y="8844"/>
                      <a:pt x="13647" y="8730"/>
                    </a:cubicBezTo>
                    <a:cubicBezTo>
                      <a:pt x="12763" y="7577"/>
                      <a:pt x="12650" y="6283"/>
                      <a:pt x="12501" y="4953"/>
                    </a:cubicBezTo>
                    <a:cubicBezTo>
                      <a:pt x="12473" y="4599"/>
                      <a:pt x="12437" y="4245"/>
                      <a:pt x="12381" y="3892"/>
                    </a:cubicBezTo>
                    <a:cubicBezTo>
                      <a:pt x="12204" y="2540"/>
                      <a:pt x="11199" y="1302"/>
                      <a:pt x="9700" y="567"/>
                    </a:cubicBezTo>
                    <a:cubicBezTo>
                      <a:pt x="8992" y="213"/>
                      <a:pt x="8228" y="1"/>
                      <a:pt x="74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43"/>
              <p:cNvSpPr/>
              <p:nvPr/>
            </p:nvSpPr>
            <p:spPr>
              <a:xfrm>
                <a:off x="3734024" y="4439890"/>
                <a:ext cx="7951" cy="38098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126" extrusionOk="0">
                    <a:moveTo>
                      <a:pt x="29" y="0"/>
                    </a:moveTo>
                    <a:cubicBezTo>
                      <a:pt x="1" y="0"/>
                      <a:pt x="1" y="36"/>
                      <a:pt x="1" y="36"/>
                    </a:cubicBezTo>
                    <a:cubicBezTo>
                      <a:pt x="121" y="390"/>
                      <a:pt x="178" y="743"/>
                      <a:pt x="149" y="1097"/>
                    </a:cubicBezTo>
                    <a:lnTo>
                      <a:pt x="178" y="1125"/>
                    </a:lnTo>
                    <a:cubicBezTo>
                      <a:pt x="206" y="1125"/>
                      <a:pt x="206" y="1097"/>
                      <a:pt x="206" y="1097"/>
                    </a:cubicBezTo>
                    <a:cubicBezTo>
                      <a:pt x="234" y="708"/>
                      <a:pt x="178" y="354"/>
                      <a:pt x="57" y="36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43"/>
              <p:cNvSpPr/>
              <p:nvPr/>
            </p:nvSpPr>
            <p:spPr>
              <a:xfrm>
                <a:off x="3740960" y="4494940"/>
                <a:ext cx="31873" cy="91727"/>
              </a:xfrm>
              <a:custGeom>
                <a:avLst/>
                <a:gdLst/>
                <a:ahLst/>
                <a:cxnLst/>
                <a:rect l="l" t="t" r="r" b="b"/>
                <a:pathLst>
                  <a:path w="942" h="2711" extrusionOk="0">
                    <a:moveTo>
                      <a:pt x="57" y="1"/>
                    </a:moveTo>
                    <a:lnTo>
                      <a:pt x="29" y="29"/>
                    </a:lnTo>
                    <a:cubicBezTo>
                      <a:pt x="1" y="970"/>
                      <a:pt x="298" y="1946"/>
                      <a:pt x="913" y="2682"/>
                    </a:cubicBezTo>
                    <a:lnTo>
                      <a:pt x="913" y="2710"/>
                    </a:lnTo>
                    <a:lnTo>
                      <a:pt x="942" y="2710"/>
                    </a:lnTo>
                    <a:lnTo>
                      <a:pt x="942" y="2653"/>
                    </a:lnTo>
                    <a:cubicBezTo>
                      <a:pt x="355" y="1911"/>
                      <a:pt x="57" y="970"/>
                      <a:pt x="93" y="29"/>
                    </a:cubicBezTo>
                    <a:cubicBezTo>
                      <a:pt x="93" y="29"/>
                      <a:pt x="93" y="1"/>
                      <a:pt x="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3"/>
              <p:cNvSpPr/>
              <p:nvPr/>
            </p:nvSpPr>
            <p:spPr>
              <a:xfrm>
                <a:off x="3433866" y="4522720"/>
                <a:ext cx="9846" cy="38064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125" extrusionOk="0">
                    <a:moveTo>
                      <a:pt x="262" y="0"/>
                    </a:moveTo>
                    <a:cubicBezTo>
                      <a:pt x="234" y="0"/>
                      <a:pt x="234" y="0"/>
                      <a:pt x="234" y="28"/>
                    </a:cubicBezTo>
                    <a:cubicBezTo>
                      <a:pt x="206" y="382"/>
                      <a:pt x="149" y="736"/>
                      <a:pt x="0" y="1061"/>
                    </a:cubicBezTo>
                    <a:lnTo>
                      <a:pt x="0" y="1125"/>
                    </a:lnTo>
                    <a:lnTo>
                      <a:pt x="29" y="1125"/>
                    </a:lnTo>
                    <a:cubicBezTo>
                      <a:pt x="29" y="1125"/>
                      <a:pt x="29" y="1090"/>
                      <a:pt x="57" y="1090"/>
                    </a:cubicBezTo>
                    <a:cubicBezTo>
                      <a:pt x="206" y="771"/>
                      <a:pt x="262" y="382"/>
                      <a:pt x="291" y="28"/>
                    </a:cubicBezTo>
                    <a:cubicBezTo>
                      <a:pt x="291" y="0"/>
                      <a:pt x="291" y="0"/>
                      <a:pt x="2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3"/>
              <p:cNvSpPr/>
              <p:nvPr/>
            </p:nvSpPr>
            <p:spPr>
              <a:xfrm>
                <a:off x="3446791" y="4559567"/>
                <a:ext cx="5075" cy="21113"/>
              </a:xfrm>
              <a:custGeom>
                <a:avLst/>
                <a:gdLst/>
                <a:ahLst/>
                <a:cxnLst/>
                <a:rect l="l" t="t" r="r" b="b"/>
                <a:pathLst>
                  <a:path w="150" h="624" extrusionOk="0">
                    <a:moveTo>
                      <a:pt x="121" y="1"/>
                    </a:moveTo>
                    <a:cubicBezTo>
                      <a:pt x="121" y="1"/>
                      <a:pt x="85" y="1"/>
                      <a:pt x="85" y="36"/>
                    </a:cubicBezTo>
                    <a:lnTo>
                      <a:pt x="1" y="595"/>
                    </a:lnTo>
                    <a:cubicBezTo>
                      <a:pt x="1" y="623"/>
                      <a:pt x="29" y="623"/>
                      <a:pt x="29" y="623"/>
                    </a:cubicBezTo>
                    <a:lnTo>
                      <a:pt x="57" y="623"/>
                    </a:lnTo>
                    <a:lnTo>
                      <a:pt x="149" y="36"/>
                    </a:lnTo>
                    <a:cubicBezTo>
                      <a:pt x="149" y="36"/>
                      <a:pt x="149" y="1"/>
                      <a:pt x="1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>
          <a:extLst>
            <a:ext uri="{FF2B5EF4-FFF2-40B4-BE49-F238E27FC236}">
              <a16:creationId xmlns:a16="http://schemas.microsoft.com/office/drawing/2014/main" id="{221D1B2C-D3C1-F47E-F1D9-D9DF9BE21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1">
            <a:extLst>
              <a:ext uri="{FF2B5EF4-FFF2-40B4-BE49-F238E27FC236}">
                <a16:creationId xmlns:a16="http://schemas.microsoft.com/office/drawing/2014/main" id="{A54F540E-E726-8981-86AF-E38908D36C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254513"/>
            <a:ext cx="4444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</a:t>
            </a:r>
            <a:endParaRPr dirty="0"/>
          </a:p>
        </p:txBody>
      </p:sp>
      <p:sp>
        <p:nvSpPr>
          <p:cNvPr id="910" name="Google Shape;910;p41">
            <a:extLst>
              <a:ext uri="{FF2B5EF4-FFF2-40B4-BE49-F238E27FC236}">
                <a16:creationId xmlns:a16="http://schemas.microsoft.com/office/drawing/2014/main" id="{FB72FA53-D5F2-56EC-90B3-ADB88C42953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1322859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12" name="Google Shape;912;p41">
            <a:extLst>
              <a:ext uri="{FF2B5EF4-FFF2-40B4-BE49-F238E27FC236}">
                <a16:creationId xmlns:a16="http://schemas.microsoft.com/office/drawing/2014/main" id="{1292DB6F-EF5E-C1D7-0975-5EA014737A29}"/>
              </a:ext>
            </a:extLst>
          </p:cNvPr>
          <p:cNvSpPr/>
          <p:nvPr/>
        </p:nvSpPr>
        <p:spPr>
          <a:xfrm>
            <a:off x="5294150" y="10129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" name="Google Shape;913;p41">
            <a:extLst>
              <a:ext uri="{FF2B5EF4-FFF2-40B4-BE49-F238E27FC236}">
                <a16:creationId xmlns:a16="http://schemas.microsoft.com/office/drawing/2014/main" id="{3EC51F28-0EA2-2CA5-8ABD-6EA8E994ED54}"/>
              </a:ext>
            </a:extLst>
          </p:cNvPr>
          <p:cNvGrpSpPr/>
          <p:nvPr/>
        </p:nvGrpSpPr>
        <p:grpSpPr>
          <a:xfrm>
            <a:off x="4091402" y="4414375"/>
            <a:ext cx="367931" cy="258297"/>
            <a:chOff x="4992850" y="4345375"/>
            <a:chExt cx="619413" cy="638400"/>
          </a:xfrm>
        </p:grpSpPr>
        <p:sp>
          <p:nvSpPr>
            <p:cNvPr id="914" name="Google Shape;914;p41">
              <a:extLst>
                <a:ext uri="{FF2B5EF4-FFF2-40B4-BE49-F238E27FC236}">
                  <a16:creationId xmlns:a16="http://schemas.microsoft.com/office/drawing/2014/main" id="{03DD68BA-D4F3-778A-1FAD-0B0CC7B90EC3}"/>
                </a:ext>
              </a:extLst>
            </p:cNvPr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>
              <a:extLst>
                <a:ext uri="{FF2B5EF4-FFF2-40B4-BE49-F238E27FC236}">
                  <a16:creationId xmlns:a16="http://schemas.microsoft.com/office/drawing/2014/main" id="{93684DAC-FEF7-5886-F7AD-D61FA236576C}"/>
                </a:ext>
              </a:extLst>
            </p:cNvPr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41">
            <a:extLst>
              <a:ext uri="{FF2B5EF4-FFF2-40B4-BE49-F238E27FC236}">
                <a16:creationId xmlns:a16="http://schemas.microsoft.com/office/drawing/2014/main" id="{2DD16511-5169-7AE5-8FB2-EE24B8EC8A0A}"/>
              </a:ext>
            </a:extLst>
          </p:cNvPr>
          <p:cNvSpPr/>
          <p:nvPr/>
        </p:nvSpPr>
        <p:spPr>
          <a:xfrm>
            <a:off x="6956400" y="4144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41">
            <a:extLst>
              <a:ext uri="{FF2B5EF4-FFF2-40B4-BE49-F238E27FC236}">
                <a16:creationId xmlns:a16="http://schemas.microsoft.com/office/drawing/2014/main" id="{7EBD5BB8-4013-C88A-F7C0-66520B6B3442}"/>
              </a:ext>
            </a:extLst>
          </p:cNvPr>
          <p:cNvGrpSpPr/>
          <p:nvPr/>
        </p:nvGrpSpPr>
        <p:grpSpPr>
          <a:xfrm>
            <a:off x="5293908" y="1087072"/>
            <a:ext cx="3381870" cy="3516739"/>
            <a:chOff x="5222815" y="1012953"/>
            <a:chExt cx="3453354" cy="3591074"/>
          </a:xfrm>
        </p:grpSpPr>
        <p:sp>
          <p:nvSpPr>
            <p:cNvPr id="918" name="Google Shape;918;p41">
              <a:extLst>
                <a:ext uri="{FF2B5EF4-FFF2-40B4-BE49-F238E27FC236}">
                  <a16:creationId xmlns:a16="http://schemas.microsoft.com/office/drawing/2014/main" id="{56B225C2-24F9-7A42-E846-71DE0BA4C1D9}"/>
                </a:ext>
              </a:extLst>
            </p:cNvPr>
            <p:cNvSpPr/>
            <p:nvPr/>
          </p:nvSpPr>
          <p:spPr>
            <a:xfrm>
              <a:off x="5222815" y="1012953"/>
              <a:ext cx="3453354" cy="3346964"/>
            </a:xfrm>
            <a:custGeom>
              <a:avLst/>
              <a:gdLst/>
              <a:ahLst/>
              <a:cxnLst/>
              <a:rect l="l" t="t" r="r" b="b"/>
              <a:pathLst>
                <a:path w="34694" h="33626" extrusionOk="0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9" name="Google Shape;919;p41">
              <a:extLst>
                <a:ext uri="{FF2B5EF4-FFF2-40B4-BE49-F238E27FC236}">
                  <a16:creationId xmlns:a16="http://schemas.microsoft.com/office/drawing/2014/main" id="{6876F457-9009-032F-D30B-7CE5AA500056}"/>
                </a:ext>
              </a:extLst>
            </p:cNvPr>
            <p:cNvGrpSpPr/>
            <p:nvPr/>
          </p:nvGrpSpPr>
          <p:grpSpPr>
            <a:xfrm>
              <a:off x="6352264" y="1624259"/>
              <a:ext cx="378942" cy="384502"/>
              <a:chOff x="5033016" y="2415353"/>
              <a:chExt cx="132303" cy="134249"/>
            </a:xfrm>
          </p:grpSpPr>
          <p:sp>
            <p:nvSpPr>
              <p:cNvPr id="920" name="Google Shape;920;p41">
                <a:extLst>
                  <a:ext uri="{FF2B5EF4-FFF2-40B4-BE49-F238E27FC236}">
                    <a16:creationId xmlns:a16="http://schemas.microsoft.com/office/drawing/2014/main" id="{B93B0214-C431-04ED-9FEE-8C83101EC4ED}"/>
                  </a:ext>
                </a:extLst>
              </p:cNvPr>
              <p:cNvSpPr/>
              <p:nvPr/>
            </p:nvSpPr>
            <p:spPr>
              <a:xfrm>
                <a:off x="5033016" y="2415353"/>
                <a:ext cx="132303" cy="134249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3863" extrusionOk="0">
                    <a:moveTo>
                      <a:pt x="1925" y="963"/>
                    </a:moveTo>
                    <a:cubicBezTo>
                      <a:pt x="2394" y="963"/>
                      <a:pt x="2807" y="1326"/>
                      <a:pt x="2858" y="1804"/>
                    </a:cubicBezTo>
                    <a:cubicBezTo>
                      <a:pt x="2922" y="2335"/>
                      <a:pt x="2568" y="2830"/>
                      <a:pt x="2038" y="2922"/>
                    </a:cubicBezTo>
                    <a:cubicBezTo>
                      <a:pt x="2003" y="2926"/>
                      <a:pt x="1968" y="2927"/>
                      <a:pt x="1933" y="2927"/>
                    </a:cubicBezTo>
                    <a:cubicBezTo>
                      <a:pt x="1446" y="2927"/>
                      <a:pt x="1027" y="2562"/>
                      <a:pt x="948" y="2066"/>
                    </a:cubicBezTo>
                    <a:cubicBezTo>
                      <a:pt x="884" y="1535"/>
                      <a:pt x="1238" y="1033"/>
                      <a:pt x="1769" y="976"/>
                    </a:cubicBezTo>
                    <a:cubicBezTo>
                      <a:pt x="1821" y="967"/>
                      <a:pt x="1874" y="963"/>
                      <a:pt x="1925" y="963"/>
                    </a:cubicBezTo>
                    <a:close/>
                    <a:moveTo>
                      <a:pt x="1974" y="0"/>
                    </a:moveTo>
                    <a:lnTo>
                      <a:pt x="1974" y="36"/>
                    </a:lnTo>
                    <a:cubicBezTo>
                      <a:pt x="2009" y="212"/>
                      <a:pt x="1889" y="389"/>
                      <a:pt x="1712" y="389"/>
                    </a:cubicBezTo>
                    <a:cubicBezTo>
                      <a:pt x="1695" y="392"/>
                      <a:pt x="1678" y="393"/>
                      <a:pt x="1661" y="393"/>
                    </a:cubicBezTo>
                    <a:cubicBezTo>
                      <a:pt x="1507" y="393"/>
                      <a:pt x="1384" y="280"/>
                      <a:pt x="1358" y="120"/>
                    </a:cubicBezTo>
                    <a:lnTo>
                      <a:pt x="1358" y="92"/>
                    </a:lnTo>
                    <a:cubicBezTo>
                      <a:pt x="1238" y="120"/>
                      <a:pt x="1125" y="177"/>
                      <a:pt x="1005" y="241"/>
                    </a:cubicBezTo>
                    <a:cubicBezTo>
                      <a:pt x="1033" y="241"/>
                      <a:pt x="1033" y="241"/>
                      <a:pt x="1033" y="269"/>
                    </a:cubicBezTo>
                    <a:cubicBezTo>
                      <a:pt x="1153" y="389"/>
                      <a:pt x="1125" y="594"/>
                      <a:pt x="976" y="708"/>
                    </a:cubicBezTo>
                    <a:cubicBezTo>
                      <a:pt x="923" y="748"/>
                      <a:pt x="854" y="771"/>
                      <a:pt x="783" y="771"/>
                    </a:cubicBezTo>
                    <a:cubicBezTo>
                      <a:pt x="692" y="771"/>
                      <a:pt x="598" y="734"/>
                      <a:pt x="531" y="651"/>
                    </a:cubicBezTo>
                    <a:lnTo>
                      <a:pt x="531" y="623"/>
                    </a:lnTo>
                    <a:cubicBezTo>
                      <a:pt x="446" y="708"/>
                      <a:pt x="354" y="800"/>
                      <a:pt x="297" y="920"/>
                    </a:cubicBezTo>
                    <a:lnTo>
                      <a:pt x="326" y="920"/>
                    </a:lnTo>
                    <a:cubicBezTo>
                      <a:pt x="502" y="976"/>
                      <a:pt x="559" y="1182"/>
                      <a:pt x="502" y="1330"/>
                    </a:cubicBezTo>
                    <a:cubicBezTo>
                      <a:pt x="460" y="1463"/>
                      <a:pt x="349" y="1528"/>
                      <a:pt x="222" y="1528"/>
                    </a:cubicBezTo>
                    <a:cubicBezTo>
                      <a:pt x="180" y="1528"/>
                      <a:pt x="136" y="1521"/>
                      <a:pt x="92" y="1507"/>
                    </a:cubicBezTo>
                    <a:lnTo>
                      <a:pt x="64" y="1507"/>
                    </a:lnTo>
                    <a:cubicBezTo>
                      <a:pt x="28" y="1627"/>
                      <a:pt x="0" y="1741"/>
                      <a:pt x="0" y="1861"/>
                    </a:cubicBezTo>
                    <a:lnTo>
                      <a:pt x="64" y="1861"/>
                    </a:lnTo>
                    <a:cubicBezTo>
                      <a:pt x="78" y="1858"/>
                      <a:pt x="93" y="1856"/>
                      <a:pt x="108" y="1856"/>
                    </a:cubicBezTo>
                    <a:cubicBezTo>
                      <a:pt x="240" y="1856"/>
                      <a:pt x="382" y="1964"/>
                      <a:pt x="382" y="2123"/>
                    </a:cubicBezTo>
                    <a:cubicBezTo>
                      <a:pt x="417" y="2299"/>
                      <a:pt x="297" y="2476"/>
                      <a:pt x="120" y="2476"/>
                    </a:cubicBezTo>
                    <a:lnTo>
                      <a:pt x="92" y="2476"/>
                    </a:lnTo>
                    <a:cubicBezTo>
                      <a:pt x="120" y="2625"/>
                      <a:pt x="177" y="2745"/>
                      <a:pt x="241" y="2830"/>
                    </a:cubicBezTo>
                    <a:lnTo>
                      <a:pt x="269" y="2802"/>
                    </a:lnTo>
                    <a:cubicBezTo>
                      <a:pt x="318" y="2765"/>
                      <a:pt x="385" y="2744"/>
                      <a:pt x="454" y="2744"/>
                    </a:cubicBezTo>
                    <a:cubicBezTo>
                      <a:pt x="546" y="2744"/>
                      <a:pt x="643" y="2781"/>
                      <a:pt x="708" y="2865"/>
                    </a:cubicBezTo>
                    <a:cubicBezTo>
                      <a:pt x="800" y="3007"/>
                      <a:pt x="771" y="3219"/>
                      <a:pt x="651" y="3304"/>
                    </a:cubicBezTo>
                    <a:cubicBezTo>
                      <a:pt x="623" y="3332"/>
                      <a:pt x="623" y="3332"/>
                      <a:pt x="594" y="3332"/>
                    </a:cubicBezTo>
                    <a:cubicBezTo>
                      <a:pt x="708" y="3424"/>
                      <a:pt x="800" y="3509"/>
                      <a:pt x="913" y="3573"/>
                    </a:cubicBezTo>
                    <a:lnTo>
                      <a:pt x="913" y="3537"/>
                    </a:lnTo>
                    <a:cubicBezTo>
                      <a:pt x="959" y="3408"/>
                      <a:pt x="1067" y="3327"/>
                      <a:pt x="1191" y="3327"/>
                    </a:cubicBezTo>
                    <a:cubicBezTo>
                      <a:pt x="1236" y="3327"/>
                      <a:pt x="1283" y="3338"/>
                      <a:pt x="1330" y="3361"/>
                    </a:cubicBezTo>
                    <a:cubicBezTo>
                      <a:pt x="1479" y="3424"/>
                      <a:pt x="1564" y="3601"/>
                      <a:pt x="1507" y="3778"/>
                    </a:cubicBezTo>
                    <a:lnTo>
                      <a:pt x="1479" y="3806"/>
                    </a:lnTo>
                    <a:cubicBezTo>
                      <a:pt x="1592" y="3835"/>
                      <a:pt x="1712" y="3863"/>
                      <a:pt x="1861" y="3863"/>
                    </a:cubicBezTo>
                    <a:cubicBezTo>
                      <a:pt x="1861" y="3835"/>
                      <a:pt x="1832" y="3835"/>
                      <a:pt x="1832" y="3806"/>
                    </a:cubicBezTo>
                    <a:cubicBezTo>
                      <a:pt x="1797" y="3629"/>
                      <a:pt x="1946" y="3481"/>
                      <a:pt x="2094" y="3453"/>
                    </a:cubicBezTo>
                    <a:cubicBezTo>
                      <a:pt x="2112" y="3450"/>
                      <a:pt x="2131" y="3448"/>
                      <a:pt x="2149" y="3448"/>
                    </a:cubicBezTo>
                    <a:cubicBezTo>
                      <a:pt x="2305" y="3448"/>
                      <a:pt x="2448" y="3556"/>
                      <a:pt x="2448" y="3714"/>
                    </a:cubicBezTo>
                    <a:lnTo>
                      <a:pt x="2448" y="3778"/>
                    </a:lnTo>
                    <a:cubicBezTo>
                      <a:pt x="2596" y="3750"/>
                      <a:pt x="2717" y="3686"/>
                      <a:pt x="2802" y="3629"/>
                    </a:cubicBezTo>
                    <a:lnTo>
                      <a:pt x="2773" y="3601"/>
                    </a:lnTo>
                    <a:cubicBezTo>
                      <a:pt x="2681" y="3453"/>
                      <a:pt x="2681" y="3247"/>
                      <a:pt x="2830" y="3155"/>
                    </a:cubicBezTo>
                    <a:cubicBezTo>
                      <a:pt x="2891" y="3109"/>
                      <a:pt x="2957" y="3086"/>
                      <a:pt x="3022" y="3086"/>
                    </a:cubicBezTo>
                    <a:cubicBezTo>
                      <a:pt x="3115" y="3086"/>
                      <a:pt x="3205" y="3132"/>
                      <a:pt x="3276" y="3219"/>
                    </a:cubicBezTo>
                    <a:lnTo>
                      <a:pt x="3304" y="3247"/>
                    </a:lnTo>
                    <a:cubicBezTo>
                      <a:pt x="3389" y="3155"/>
                      <a:pt x="3452" y="3042"/>
                      <a:pt x="3537" y="2950"/>
                    </a:cubicBezTo>
                    <a:cubicBezTo>
                      <a:pt x="3509" y="2950"/>
                      <a:pt x="3509" y="2950"/>
                      <a:pt x="3481" y="2922"/>
                    </a:cubicBezTo>
                    <a:cubicBezTo>
                      <a:pt x="3332" y="2865"/>
                      <a:pt x="3247" y="2688"/>
                      <a:pt x="3304" y="2512"/>
                    </a:cubicBezTo>
                    <a:cubicBezTo>
                      <a:pt x="3348" y="2396"/>
                      <a:pt x="3483" y="2314"/>
                      <a:pt x="3610" y="2314"/>
                    </a:cubicBezTo>
                    <a:cubicBezTo>
                      <a:pt x="3646" y="2314"/>
                      <a:pt x="3681" y="2321"/>
                      <a:pt x="3714" y="2335"/>
                    </a:cubicBezTo>
                    <a:lnTo>
                      <a:pt x="3742" y="2363"/>
                    </a:lnTo>
                    <a:cubicBezTo>
                      <a:pt x="3778" y="2243"/>
                      <a:pt x="3806" y="2123"/>
                      <a:pt x="3806" y="1981"/>
                    </a:cubicBezTo>
                    <a:lnTo>
                      <a:pt x="3806" y="1981"/>
                    </a:lnTo>
                    <a:lnTo>
                      <a:pt x="3778" y="2009"/>
                    </a:lnTo>
                    <a:cubicBezTo>
                      <a:pt x="3601" y="2009"/>
                      <a:pt x="3424" y="1889"/>
                      <a:pt x="3424" y="1712"/>
                    </a:cubicBezTo>
                    <a:cubicBezTo>
                      <a:pt x="3389" y="1535"/>
                      <a:pt x="3509" y="1387"/>
                      <a:pt x="3686" y="1359"/>
                    </a:cubicBezTo>
                    <a:lnTo>
                      <a:pt x="3714" y="1359"/>
                    </a:lnTo>
                    <a:cubicBezTo>
                      <a:pt x="3686" y="1238"/>
                      <a:pt x="3629" y="1125"/>
                      <a:pt x="3566" y="1005"/>
                    </a:cubicBezTo>
                    <a:cubicBezTo>
                      <a:pt x="3566" y="1033"/>
                      <a:pt x="3566" y="1033"/>
                      <a:pt x="3537" y="1033"/>
                    </a:cubicBezTo>
                    <a:cubicBezTo>
                      <a:pt x="3490" y="1084"/>
                      <a:pt x="3424" y="1108"/>
                      <a:pt x="3356" y="1108"/>
                    </a:cubicBezTo>
                    <a:cubicBezTo>
                      <a:pt x="3263" y="1108"/>
                      <a:pt x="3164" y="1062"/>
                      <a:pt x="3099" y="976"/>
                    </a:cubicBezTo>
                    <a:cubicBezTo>
                      <a:pt x="3007" y="856"/>
                      <a:pt x="3035" y="651"/>
                      <a:pt x="3155" y="531"/>
                    </a:cubicBezTo>
                    <a:lnTo>
                      <a:pt x="3184" y="531"/>
                    </a:lnTo>
                    <a:cubicBezTo>
                      <a:pt x="3099" y="446"/>
                      <a:pt x="3007" y="354"/>
                      <a:pt x="2894" y="297"/>
                    </a:cubicBezTo>
                    <a:lnTo>
                      <a:pt x="2894" y="326"/>
                    </a:lnTo>
                    <a:cubicBezTo>
                      <a:pt x="2844" y="442"/>
                      <a:pt x="2725" y="523"/>
                      <a:pt x="2592" y="523"/>
                    </a:cubicBezTo>
                    <a:cubicBezTo>
                      <a:pt x="2554" y="523"/>
                      <a:pt x="2515" y="517"/>
                      <a:pt x="2476" y="503"/>
                    </a:cubicBezTo>
                    <a:cubicBezTo>
                      <a:pt x="2328" y="446"/>
                      <a:pt x="2243" y="241"/>
                      <a:pt x="2299" y="92"/>
                    </a:cubicBezTo>
                    <a:lnTo>
                      <a:pt x="2328" y="64"/>
                    </a:lnTo>
                    <a:cubicBezTo>
                      <a:pt x="2214" y="36"/>
                      <a:pt x="2094" y="0"/>
                      <a:pt x="19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1">
                <a:extLst>
                  <a:ext uri="{FF2B5EF4-FFF2-40B4-BE49-F238E27FC236}">
                    <a16:creationId xmlns:a16="http://schemas.microsoft.com/office/drawing/2014/main" id="{AE6BA724-B11B-0AC5-38EC-A79E553AB3E3}"/>
                  </a:ext>
                </a:extLst>
              </p:cNvPr>
              <p:cNvSpPr/>
              <p:nvPr/>
            </p:nvSpPr>
            <p:spPr>
              <a:xfrm>
                <a:off x="5056613" y="2442148"/>
                <a:ext cx="85074" cy="80904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328" extrusionOk="0">
                    <a:moveTo>
                      <a:pt x="1238" y="57"/>
                    </a:moveTo>
                    <a:cubicBezTo>
                      <a:pt x="1769" y="57"/>
                      <a:pt x="2243" y="467"/>
                      <a:pt x="2299" y="998"/>
                    </a:cubicBezTo>
                    <a:cubicBezTo>
                      <a:pt x="2391" y="1620"/>
                      <a:pt x="1974" y="2179"/>
                      <a:pt x="1387" y="2271"/>
                    </a:cubicBezTo>
                    <a:lnTo>
                      <a:pt x="1238" y="2271"/>
                    </a:lnTo>
                    <a:cubicBezTo>
                      <a:pt x="679" y="2271"/>
                      <a:pt x="205" y="1854"/>
                      <a:pt x="149" y="1323"/>
                    </a:cubicBezTo>
                    <a:cubicBezTo>
                      <a:pt x="57" y="708"/>
                      <a:pt x="474" y="149"/>
                      <a:pt x="1090" y="57"/>
                    </a:cubicBezTo>
                    <a:close/>
                    <a:moveTo>
                      <a:pt x="1061" y="0"/>
                    </a:moveTo>
                    <a:cubicBezTo>
                      <a:pt x="446" y="85"/>
                      <a:pt x="0" y="679"/>
                      <a:pt x="92" y="1323"/>
                    </a:cubicBezTo>
                    <a:cubicBezTo>
                      <a:pt x="177" y="1882"/>
                      <a:pt x="651" y="2328"/>
                      <a:pt x="1238" y="2328"/>
                    </a:cubicBezTo>
                    <a:lnTo>
                      <a:pt x="1387" y="2328"/>
                    </a:lnTo>
                    <a:cubicBezTo>
                      <a:pt x="2002" y="2236"/>
                      <a:pt x="2448" y="1649"/>
                      <a:pt x="2356" y="998"/>
                    </a:cubicBezTo>
                    <a:cubicBezTo>
                      <a:pt x="2299" y="439"/>
                      <a:pt x="1797" y="0"/>
                      <a:pt x="1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41">
              <a:extLst>
                <a:ext uri="{FF2B5EF4-FFF2-40B4-BE49-F238E27FC236}">
                  <a16:creationId xmlns:a16="http://schemas.microsoft.com/office/drawing/2014/main" id="{CF0AA65B-EE86-75B9-5C24-47E2CE70046C}"/>
                </a:ext>
              </a:extLst>
            </p:cNvPr>
            <p:cNvGrpSpPr/>
            <p:nvPr/>
          </p:nvGrpSpPr>
          <p:grpSpPr>
            <a:xfrm>
              <a:off x="8150729" y="2571746"/>
              <a:ext cx="461359" cy="469107"/>
              <a:chOff x="5894466" y="2926705"/>
              <a:chExt cx="161078" cy="163789"/>
            </a:xfrm>
          </p:grpSpPr>
          <p:sp>
            <p:nvSpPr>
              <p:cNvPr id="923" name="Google Shape;923;p41">
                <a:extLst>
                  <a:ext uri="{FF2B5EF4-FFF2-40B4-BE49-F238E27FC236}">
                    <a16:creationId xmlns:a16="http://schemas.microsoft.com/office/drawing/2014/main" id="{8A98F362-B923-0CD4-075F-6CE5C6A0D689}"/>
                  </a:ext>
                </a:extLst>
              </p:cNvPr>
              <p:cNvSpPr/>
              <p:nvPr/>
            </p:nvSpPr>
            <p:spPr>
              <a:xfrm>
                <a:off x="5894466" y="2926705"/>
                <a:ext cx="161078" cy="163789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4713" extrusionOk="0">
                    <a:moveTo>
                      <a:pt x="2310" y="1165"/>
                    </a:moveTo>
                    <a:cubicBezTo>
                      <a:pt x="2893" y="1165"/>
                      <a:pt x="3403" y="1609"/>
                      <a:pt x="3481" y="2208"/>
                    </a:cubicBezTo>
                    <a:cubicBezTo>
                      <a:pt x="3573" y="2859"/>
                      <a:pt x="3128" y="3446"/>
                      <a:pt x="2477" y="3566"/>
                    </a:cubicBezTo>
                    <a:cubicBezTo>
                      <a:pt x="2426" y="3573"/>
                      <a:pt x="2375" y="3576"/>
                      <a:pt x="2325" y="3576"/>
                    </a:cubicBezTo>
                    <a:cubicBezTo>
                      <a:pt x="1742" y="3576"/>
                      <a:pt x="1232" y="3133"/>
                      <a:pt x="1154" y="2534"/>
                    </a:cubicBezTo>
                    <a:cubicBezTo>
                      <a:pt x="1062" y="1883"/>
                      <a:pt x="1507" y="1267"/>
                      <a:pt x="2158" y="1175"/>
                    </a:cubicBezTo>
                    <a:cubicBezTo>
                      <a:pt x="2209" y="1169"/>
                      <a:pt x="2260" y="1165"/>
                      <a:pt x="2310" y="1165"/>
                    </a:cubicBezTo>
                    <a:close/>
                    <a:moveTo>
                      <a:pt x="2392" y="1"/>
                    </a:moveTo>
                    <a:lnTo>
                      <a:pt x="2392" y="58"/>
                    </a:lnTo>
                    <a:cubicBezTo>
                      <a:pt x="2420" y="263"/>
                      <a:pt x="2272" y="468"/>
                      <a:pt x="2066" y="496"/>
                    </a:cubicBezTo>
                    <a:cubicBezTo>
                      <a:pt x="2046" y="500"/>
                      <a:pt x="2026" y="501"/>
                      <a:pt x="2007" y="501"/>
                    </a:cubicBezTo>
                    <a:cubicBezTo>
                      <a:pt x="1828" y="501"/>
                      <a:pt x="1682" y="359"/>
                      <a:pt x="1656" y="142"/>
                    </a:cubicBezTo>
                    <a:cubicBezTo>
                      <a:pt x="1628" y="142"/>
                      <a:pt x="1628" y="114"/>
                      <a:pt x="1628" y="114"/>
                    </a:cubicBezTo>
                    <a:cubicBezTo>
                      <a:pt x="1507" y="142"/>
                      <a:pt x="1359" y="206"/>
                      <a:pt x="1210" y="291"/>
                    </a:cubicBezTo>
                    <a:cubicBezTo>
                      <a:pt x="1239" y="291"/>
                      <a:pt x="1239" y="291"/>
                      <a:pt x="1239" y="319"/>
                    </a:cubicBezTo>
                    <a:cubicBezTo>
                      <a:pt x="1387" y="496"/>
                      <a:pt x="1359" y="737"/>
                      <a:pt x="1182" y="850"/>
                    </a:cubicBezTo>
                    <a:cubicBezTo>
                      <a:pt x="1105" y="914"/>
                      <a:pt x="1017" y="946"/>
                      <a:pt x="933" y="946"/>
                    </a:cubicBezTo>
                    <a:cubicBezTo>
                      <a:pt x="823" y="946"/>
                      <a:pt x="719" y="893"/>
                      <a:pt x="651" y="793"/>
                    </a:cubicBezTo>
                    <a:lnTo>
                      <a:pt x="623" y="765"/>
                    </a:lnTo>
                    <a:cubicBezTo>
                      <a:pt x="531" y="850"/>
                      <a:pt x="418" y="998"/>
                      <a:pt x="354" y="1119"/>
                    </a:cubicBezTo>
                    <a:lnTo>
                      <a:pt x="390" y="1119"/>
                    </a:lnTo>
                    <a:cubicBezTo>
                      <a:pt x="595" y="1204"/>
                      <a:pt x="680" y="1444"/>
                      <a:pt x="595" y="1649"/>
                    </a:cubicBezTo>
                    <a:cubicBezTo>
                      <a:pt x="546" y="1784"/>
                      <a:pt x="399" y="1886"/>
                      <a:pt x="241" y="1886"/>
                    </a:cubicBezTo>
                    <a:cubicBezTo>
                      <a:pt x="192" y="1886"/>
                      <a:pt x="141" y="1876"/>
                      <a:pt x="93" y="1854"/>
                    </a:cubicBezTo>
                    <a:lnTo>
                      <a:pt x="64" y="1826"/>
                    </a:lnTo>
                    <a:cubicBezTo>
                      <a:pt x="36" y="1975"/>
                      <a:pt x="1" y="2123"/>
                      <a:pt x="1" y="2265"/>
                    </a:cubicBezTo>
                    <a:lnTo>
                      <a:pt x="36" y="2265"/>
                    </a:lnTo>
                    <a:cubicBezTo>
                      <a:pt x="55" y="2262"/>
                      <a:pt x="74" y="2261"/>
                      <a:pt x="92" y="2261"/>
                    </a:cubicBezTo>
                    <a:cubicBezTo>
                      <a:pt x="298" y="2261"/>
                      <a:pt x="449" y="2402"/>
                      <a:pt x="475" y="2590"/>
                    </a:cubicBezTo>
                    <a:cubicBezTo>
                      <a:pt x="503" y="2831"/>
                      <a:pt x="354" y="3008"/>
                      <a:pt x="149" y="3036"/>
                    </a:cubicBezTo>
                    <a:lnTo>
                      <a:pt x="93" y="3036"/>
                    </a:lnTo>
                    <a:cubicBezTo>
                      <a:pt x="149" y="3184"/>
                      <a:pt x="213" y="3326"/>
                      <a:pt x="269" y="3474"/>
                    </a:cubicBezTo>
                    <a:cubicBezTo>
                      <a:pt x="269" y="3446"/>
                      <a:pt x="298" y="3446"/>
                      <a:pt x="298" y="3446"/>
                    </a:cubicBezTo>
                    <a:cubicBezTo>
                      <a:pt x="375" y="3381"/>
                      <a:pt x="462" y="3350"/>
                      <a:pt x="549" y="3350"/>
                    </a:cubicBezTo>
                    <a:cubicBezTo>
                      <a:pt x="662" y="3350"/>
                      <a:pt x="773" y="3403"/>
                      <a:pt x="857" y="3503"/>
                    </a:cubicBezTo>
                    <a:cubicBezTo>
                      <a:pt x="977" y="3680"/>
                      <a:pt x="949" y="3920"/>
                      <a:pt x="772" y="4033"/>
                    </a:cubicBezTo>
                    <a:cubicBezTo>
                      <a:pt x="772" y="4069"/>
                      <a:pt x="743" y="4069"/>
                      <a:pt x="743" y="4097"/>
                    </a:cubicBezTo>
                    <a:cubicBezTo>
                      <a:pt x="828" y="4182"/>
                      <a:pt x="977" y="4274"/>
                      <a:pt x="1097" y="4359"/>
                    </a:cubicBezTo>
                    <a:cubicBezTo>
                      <a:pt x="1097" y="4359"/>
                      <a:pt x="1097" y="4330"/>
                      <a:pt x="1125" y="4302"/>
                    </a:cubicBezTo>
                    <a:cubicBezTo>
                      <a:pt x="1169" y="4167"/>
                      <a:pt x="1315" y="4065"/>
                      <a:pt x="1460" y="4065"/>
                    </a:cubicBezTo>
                    <a:cubicBezTo>
                      <a:pt x="1505" y="4065"/>
                      <a:pt x="1550" y="4075"/>
                      <a:pt x="1592" y="4097"/>
                    </a:cubicBezTo>
                    <a:cubicBezTo>
                      <a:pt x="1805" y="4182"/>
                      <a:pt x="1889" y="4387"/>
                      <a:pt x="1833" y="4599"/>
                    </a:cubicBezTo>
                    <a:cubicBezTo>
                      <a:pt x="1805" y="4628"/>
                      <a:pt x="1805" y="4656"/>
                      <a:pt x="1805" y="4656"/>
                    </a:cubicBezTo>
                    <a:cubicBezTo>
                      <a:pt x="1946" y="4684"/>
                      <a:pt x="2095" y="4712"/>
                      <a:pt x="2243" y="4712"/>
                    </a:cubicBezTo>
                    <a:lnTo>
                      <a:pt x="2243" y="4656"/>
                    </a:lnTo>
                    <a:cubicBezTo>
                      <a:pt x="2215" y="4451"/>
                      <a:pt x="2363" y="4246"/>
                      <a:pt x="2569" y="4210"/>
                    </a:cubicBezTo>
                    <a:cubicBezTo>
                      <a:pt x="2585" y="4208"/>
                      <a:pt x="2602" y="4207"/>
                      <a:pt x="2618" y="4207"/>
                    </a:cubicBezTo>
                    <a:cubicBezTo>
                      <a:pt x="2802" y="4207"/>
                      <a:pt x="2953" y="4350"/>
                      <a:pt x="2979" y="4564"/>
                    </a:cubicBezTo>
                    <a:cubicBezTo>
                      <a:pt x="3007" y="4564"/>
                      <a:pt x="3007" y="4599"/>
                      <a:pt x="2979" y="4628"/>
                    </a:cubicBezTo>
                    <a:cubicBezTo>
                      <a:pt x="3156" y="4564"/>
                      <a:pt x="3276" y="4507"/>
                      <a:pt x="3425" y="4451"/>
                    </a:cubicBezTo>
                    <a:cubicBezTo>
                      <a:pt x="3396" y="4422"/>
                      <a:pt x="3396" y="4422"/>
                      <a:pt x="3396" y="4387"/>
                    </a:cubicBezTo>
                    <a:cubicBezTo>
                      <a:pt x="3248" y="4210"/>
                      <a:pt x="3276" y="3977"/>
                      <a:pt x="3453" y="3856"/>
                    </a:cubicBezTo>
                    <a:cubicBezTo>
                      <a:pt x="3529" y="3796"/>
                      <a:pt x="3615" y="3766"/>
                      <a:pt x="3698" y="3766"/>
                    </a:cubicBezTo>
                    <a:cubicBezTo>
                      <a:pt x="3809" y="3766"/>
                      <a:pt x="3915" y="3819"/>
                      <a:pt x="3984" y="3920"/>
                    </a:cubicBezTo>
                    <a:cubicBezTo>
                      <a:pt x="4012" y="3948"/>
                      <a:pt x="4012" y="3948"/>
                      <a:pt x="4012" y="3977"/>
                    </a:cubicBezTo>
                    <a:cubicBezTo>
                      <a:pt x="4132" y="3856"/>
                      <a:pt x="4217" y="3743"/>
                      <a:pt x="4309" y="3595"/>
                    </a:cubicBezTo>
                    <a:lnTo>
                      <a:pt x="4245" y="3595"/>
                    </a:lnTo>
                    <a:cubicBezTo>
                      <a:pt x="4040" y="3503"/>
                      <a:pt x="3955" y="3269"/>
                      <a:pt x="4040" y="3064"/>
                    </a:cubicBezTo>
                    <a:cubicBezTo>
                      <a:pt x="4089" y="2929"/>
                      <a:pt x="4236" y="2827"/>
                      <a:pt x="4394" y="2827"/>
                    </a:cubicBezTo>
                    <a:cubicBezTo>
                      <a:pt x="4443" y="2827"/>
                      <a:pt x="4494" y="2837"/>
                      <a:pt x="4542" y="2859"/>
                    </a:cubicBezTo>
                    <a:lnTo>
                      <a:pt x="4571" y="2887"/>
                    </a:lnTo>
                    <a:cubicBezTo>
                      <a:pt x="4599" y="2739"/>
                      <a:pt x="4634" y="2590"/>
                      <a:pt x="4634" y="2413"/>
                    </a:cubicBezTo>
                    <a:lnTo>
                      <a:pt x="4634" y="2413"/>
                    </a:lnTo>
                    <a:cubicBezTo>
                      <a:pt x="4634" y="2442"/>
                      <a:pt x="4599" y="2442"/>
                      <a:pt x="4599" y="2442"/>
                    </a:cubicBezTo>
                    <a:cubicBezTo>
                      <a:pt x="4576" y="2445"/>
                      <a:pt x="4553" y="2447"/>
                      <a:pt x="4531" y="2447"/>
                    </a:cubicBezTo>
                    <a:cubicBezTo>
                      <a:pt x="4332" y="2447"/>
                      <a:pt x="4186" y="2308"/>
                      <a:pt x="4160" y="2123"/>
                    </a:cubicBezTo>
                    <a:cubicBezTo>
                      <a:pt x="4132" y="1883"/>
                      <a:pt x="4281" y="1706"/>
                      <a:pt x="4486" y="1678"/>
                    </a:cubicBezTo>
                    <a:lnTo>
                      <a:pt x="4542" y="1678"/>
                    </a:lnTo>
                    <a:cubicBezTo>
                      <a:pt x="4486" y="1529"/>
                      <a:pt x="4422" y="1380"/>
                      <a:pt x="4366" y="1239"/>
                    </a:cubicBezTo>
                    <a:lnTo>
                      <a:pt x="4337" y="1267"/>
                    </a:lnTo>
                    <a:cubicBezTo>
                      <a:pt x="4262" y="1330"/>
                      <a:pt x="4177" y="1360"/>
                      <a:pt x="4092" y="1360"/>
                    </a:cubicBezTo>
                    <a:cubicBezTo>
                      <a:pt x="3977" y="1360"/>
                      <a:pt x="3864" y="1305"/>
                      <a:pt x="3778" y="1204"/>
                    </a:cubicBezTo>
                    <a:cubicBezTo>
                      <a:pt x="3658" y="1027"/>
                      <a:pt x="3686" y="793"/>
                      <a:pt x="3863" y="645"/>
                    </a:cubicBezTo>
                    <a:lnTo>
                      <a:pt x="3892" y="645"/>
                    </a:lnTo>
                    <a:cubicBezTo>
                      <a:pt x="3778" y="531"/>
                      <a:pt x="3658" y="440"/>
                      <a:pt x="3538" y="355"/>
                    </a:cubicBezTo>
                    <a:cubicBezTo>
                      <a:pt x="3538" y="383"/>
                      <a:pt x="3538" y="383"/>
                      <a:pt x="3510" y="411"/>
                    </a:cubicBezTo>
                    <a:cubicBezTo>
                      <a:pt x="3466" y="546"/>
                      <a:pt x="3320" y="648"/>
                      <a:pt x="3159" y="648"/>
                    </a:cubicBezTo>
                    <a:cubicBezTo>
                      <a:pt x="3109" y="648"/>
                      <a:pt x="3058" y="638"/>
                      <a:pt x="3007" y="616"/>
                    </a:cubicBezTo>
                    <a:cubicBezTo>
                      <a:pt x="2830" y="531"/>
                      <a:pt x="2745" y="291"/>
                      <a:pt x="2802" y="114"/>
                    </a:cubicBezTo>
                    <a:cubicBezTo>
                      <a:pt x="2830" y="86"/>
                      <a:pt x="2830" y="86"/>
                      <a:pt x="2830" y="58"/>
                    </a:cubicBezTo>
                    <a:cubicBezTo>
                      <a:pt x="2689" y="29"/>
                      <a:pt x="2540" y="29"/>
                      <a:pt x="2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1">
                <a:extLst>
                  <a:ext uri="{FF2B5EF4-FFF2-40B4-BE49-F238E27FC236}">
                    <a16:creationId xmlns:a16="http://schemas.microsoft.com/office/drawing/2014/main" id="{754CD8EA-38F8-CEE2-8EDF-F3D5DD619816}"/>
                  </a:ext>
                </a:extLst>
              </p:cNvPr>
              <p:cNvSpPr/>
              <p:nvPr/>
            </p:nvSpPr>
            <p:spPr>
              <a:xfrm>
                <a:off x="5923241" y="2959407"/>
                <a:ext cx="103528" cy="98384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2831" extrusionOk="0">
                    <a:moveTo>
                      <a:pt x="1507" y="57"/>
                    </a:moveTo>
                    <a:cubicBezTo>
                      <a:pt x="2151" y="57"/>
                      <a:pt x="2710" y="560"/>
                      <a:pt x="2802" y="1239"/>
                    </a:cubicBezTo>
                    <a:cubicBezTo>
                      <a:pt x="2922" y="1975"/>
                      <a:pt x="2391" y="2682"/>
                      <a:pt x="1684" y="2774"/>
                    </a:cubicBezTo>
                    <a:lnTo>
                      <a:pt x="1472" y="2774"/>
                    </a:lnTo>
                    <a:cubicBezTo>
                      <a:pt x="828" y="2774"/>
                      <a:pt x="269" y="2272"/>
                      <a:pt x="177" y="1621"/>
                    </a:cubicBezTo>
                    <a:cubicBezTo>
                      <a:pt x="57" y="857"/>
                      <a:pt x="588" y="178"/>
                      <a:pt x="1295" y="86"/>
                    </a:cubicBezTo>
                    <a:cubicBezTo>
                      <a:pt x="1359" y="57"/>
                      <a:pt x="1415" y="57"/>
                      <a:pt x="1507" y="57"/>
                    </a:cubicBezTo>
                    <a:close/>
                    <a:moveTo>
                      <a:pt x="1507" y="1"/>
                    </a:moveTo>
                    <a:cubicBezTo>
                      <a:pt x="1415" y="1"/>
                      <a:pt x="1359" y="1"/>
                      <a:pt x="1295" y="29"/>
                    </a:cubicBezTo>
                    <a:cubicBezTo>
                      <a:pt x="531" y="121"/>
                      <a:pt x="0" y="857"/>
                      <a:pt x="121" y="1621"/>
                    </a:cubicBezTo>
                    <a:cubicBezTo>
                      <a:pt x="206" y="2328"/>
                      <a:pt x="800" y="2831"/>
                      <a:pt x="1472" y="2831"/>
                    </a:cubicBezTo>
                    <a:lnTo>
                      <a:pt x="1684" y="2831"/>
                    </a:lnTo>
                    <a:cubicBezTo>
                      <a:pt x="2448" y="2710"/>
                      <a:pt x="2979" y="2003"/>
                      <a:pt x="2858" y="1239"/>
                    </a:cubicBezTo>
                    <a:cubicBezTo>
                      <a:pt x="2773" y="531"/>
                      <a:pt x="2179" y="1"/>
                      <a:pt x="1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41">
              <a:extLst>
                <a:ext uri="{FF2B5EF4-FFF2-40B4-BE49-F238E27FC236}">
                  <a16:creationId xmlns:a16="http://schemas.microsoft.com/office/drawing/2014/main" id="{6CE66BAF-4422-FB00-6D7F-E00F2644F519}"/>
                </a:ext>
              </a:extLst>
            </p:cNvPr>
            <p:cNvGrpSpPr/>
            <p:nvPr/>
          </p:nvGrpSpPr>
          <p:grpSpPr>
            <a:xfrm>
              <a:off x="7790216" y="1173355"/>
              <a:ext cx="522575" cy="528230"/>
              <a:chOff x="5695820" y="2175629"/>
              <a:chExt cx="182451" cy="184432"/>
            </a:xfrm>
          </p:grpSpPr>
          <p:sp>
            <p:nvSpPr>
              <p:cNvPr id="926" name="Google Shape;926;p41">
                <a:extLst>
                  <a:ext uri="{FF2B5EF4-FFF2-40B4-BE49-F238E27FC236}">
                    <a16:creationId xmlns:a16="http://schemas.microsoft.com/office/drawing/2014/main" id="{6A7B158E-8572-7A83-AD82-042B1EB63B3F}"/>
                  </a:ext>
                </a:extLst>
              </p:cNvPr>
              <p:cNvSpPr/>
              <p:nvPr/>
            </p:nvSpPr>
            <p:spPr>
              <a:xfrm>
                <a:off x="5695820" y="2175629"/>
                <a:ext cx="182451" cy="184432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5307" extrusionOk="0">
                    <a:moveTo>
                      <a:pt x="2625" y="828"/>
                    </a:moveTo>
                    <a:cubicBezTo>
                      <a:pt x="3594" y="828"/>
                      <a:pt x="4394" y="1628"/>
                      <a:pt x="4394" y="2625"/>
                    </a:cubicBezTo>
                    <a:cubicBezTo>
                      <a:pt x="4422" y="3630"/>
                      <a:pt x="3630" y="4458"/>
                      <a:pt x="2625" y="4458"/>
                    </a:cubicBezTo>
                    <a:cubicBezTo>
                      <a:pt x="1649" y="4458"/>
                      <a:pt x="857" y="3658"/>
                      <a:pt x="857" y="2654"/>
                    </a:cubicBezTo>
                    <a:cubicBezTo>
                      <a:pt x="828" y="1656"/>
                      <a:pt x="1621" y="857"/>
                      <a:pt x="2625" y="828"/>
                    </a:cubicBezTo>
                    <a:close/>
                    <a:moveTo>
                      <a:pt x="2179" y="1"/>
                    </a:moveTo>
                    <a:cubicBezTo>
                      <a:pt x="2003" y="36"/>
                      <a:pt x="1861" y="64"/>
                      <a:pt x="1684" y="121"/>
                    </a:cubicBezTo>
                    <a:cubicBezTo>
                      <a:pt x="1713" y="149"/>
                      <a:pt x="1713" y="149"/>
                      <a:pt x="1713" y="178"/>
                    </a:cubicBezTo>
                    <a:cubicBezTo>
                      <a:pt x="1826" y="390"/>
                      <a:pt x="1769" y="652"/>
                      <a:pt x="1564" y="772"/>
                    </a:cubicBezTo>
                    <a:cubicBezTo>
                      <a:pt x="1494" y="810"/>
                      <a:pt x="1417" y="829"/>
                      <a:pt x="1341" y="829"/>
                    </a:cubicBezTo>
                    <a:cubicBezTo>
                      <a:pt x="1194" y="829"/>
                      <a:pt x="1051" y="759"/>
                      <a:pt x="977" y="623"/>
                    </a:cubicBezTo>
                    <a:cubicBezTo>
                      <a:pt x="941" y="595"/>
                      <a:pt x="941" y="595"/>
                      <a:pt x="941" y="567"/>
                    </a:cubicBezTo>
                    <a:cubicBezTo>
                      <a:pt x="800" y="680"/>
                      <a:pt x="680" y="800"/>
                      <a:pt x="588" y="949"/>
                    </a:cubicBezTo>
                    <a:cubicBezTo>
                      <a:pt x="588" y="949"/>
                      <a:pt x="623" y="949"/>
                      <a:pt x="623" y="977"/>
                    </a:cubicBezTo>
                    <a:cubicBezTo>
                      <a:pt x="828" y="1097"/>
                      <a:pt x="913" y="1359"/>
                      <a:pt x="800" y="1564"/>
                    </a:cubicBezTo>
                    <a:cubicBezTo>
                      <a:pt x="716" y="1707"/>
                      <a:pt x="561" y="1795"/>
                      <a:pt x="396" y="1795"/>
                    </a:cubicBezTo>
                    <a:cubicBezTo>
                      <a:pt x="323" y="1795"/>
                      <a:pt x="249" y="1778"/>
                      <a:pt x="177" y="1741"/>
                    </a:cubicBezTo>
                    <a:cubicBezTo>
                      <a:pt x="177" y="1713"/>
                      <a:pt x="149" y="1713"/>
                      <a:pt x="149" y="1713"/>
                    </a:cubicBezTo>
                    <a:cubicBezTo>
                      <a:pt x="93" y="1861"/>
                      <a:pt x="29" y="2038"/>
                      <a:pt x="1" y="2215"/>
                    </a:cubicBezTo>
                    <a:lnTo>
                      <a:pt x="57" y="2215"/>
                    </a:lnTo>
                    <a:cubicBezTo>
                      <a:pt x="298" y="2215"/>
                      <a:pt x="503" y="2392"/>
                      <a:pt x="503" y="2654"/>
                    </a:cubicBezTo>
                    <a:cubicBezTo>
                      <a:pt x="503" y="2894"/>
                      <a:pt x="326" y="3099"/>
                      <a:pt x="57" y="3099"/>
                    </a:cubicBezTo>
                    <a:lnTo>
                      <a:pt x="1" y="3099"/>
                    </a:lnTo>
                    <a:cubicBezTo>
                      <a:pt x="29" y="3276"/>
                      <a:pt x="93" y="3425"/>
                      <a:pt x="149" y="3602"/>
                    </a:cubicBezTo>
                    <a:cubicBezTo>
                      <a:pt x="149" y="3602"/>
                      <a:pt x="177" y="3573"/>
                      <a:pt x="206" y="3573"/>
                    </a:cubicBezTo>
                    <a:cubicBezTo>
                      <a:pt x="277" y="3522"/>
                      <a:pt x="356" y="3498"/>
                      <a:pt x="434" y="3498"/>
                    </a:cubicBezTo>
                    <a:cubicBezTo>
                      <a:pt x="580" y="3498"/>
                      <a:pt x="721" y="3581"/>
                      <a:pt x="800" y="3715"/>
                    </a:cubicBezTo>
                    <a:cubicBezTo>
                      <a:pt x="913" y="3927"/>
                      <a:pt x="857" y="4189"/>
                      <a:pt x="651" y="4337"/>
                    </a:cubicBezTo>
                    <a:cubicBezTo>
                      <a:pt x="623" y="4337"/>
                      <a:pt x="588" y="4337"/>
                      <a:pt x="559" y="4366"/>
                    </a:cubicBezTo>
                    <a:cubicBezTo>
                      <a:pt x="680" y="4486"/>
                      <a:pt x="800" y="4634"/>
                      <a:pt x="941" y="4719"/>
                    </a:cubicBezTo>
                    <a:cubicBezTo>
                      <a:pt x="941" y="4719"/>
                      <a:pt x="977" y="4691"/>
                      <a:pt x="977" y="4663"/>
                    </a:cubicBezTo>
                    <a:cubicBezTo>
                      <a:pt x="1052" y="4527"/>
                      <a:pt x="1194" y="4454"/>
                      <a:pt x="1341" y="4454"/>
                    </a:cubicBezTo>
                    <a:cubicBezTo>
                      <a:pt x="1417" y="4454"/>
                      <a:pt x="1494" y="4473"/>
                      <a:pt x="1564" y="4514"/>
                    </a:cubicBezTo>
                    <a:cubicBezTo>
                      <a:pt x="1769" y="4634"/>
                      <a:pt x="1861" y="4896"/>
                      <a:pt x="1741" y="5101"/>
                    </a:cubicBezTo>
                    <a:cubicBezTo>
                      <a:pt x="1713" y="5130"/>
                      <a:pt x="1713" y="5130"/>
                      <a:pt x="1684" y="5165"/>
                    </a:cubicBezTo>
                    <a:cubicBezTo>
                      <a:pt x="1861" y="5222"/>
                      <a:pt x="2038" y="5278"/>
                      <a:pt x="2215" y="5306"/>
                    </a:cubicBezTo>
                    <a:cubicBezTo>
                      <a:pt x="2215" y="5278"/>
                      <a:pt x="2179" y="5250"/>
                      <a:pt x="2179" y="5222"/>
                    </a:cubicBezTo>
                    <a:cubicBezTo>
                      <a:pt x="2179" y="4988"/>
                      <a:pt x="2392" y="4776"/>
                      <a:pt x="2625" y="4776"/>
                    </a:cubicBezTo>
                    <a:cubicBezTo>
                      <a:pt x="2859" y="4776"/>
                      <a:pt x="3064" y="4988"/>
                      <a:pt x="3064" y="5222"/>
                    </a:cubicBezTo>
                    <a:lnTo>
                      <a:pt x="3064" y="5306"/>
                    </a:lnTo>
                    <a:cubicBezTo>
                      <a:pt x="3241" y="5278"/>
                      <a:pt x="3417" y="5222"/>
                      <a:pt x="3566" y="5165"/>
                    </a:cubicBezTo>
                    <a:cubicBezTo>
                      <a:pt x="3566" y="5130"/>
                      <a:pt x="3538" y="5130"/>
                      <a:pt x="3538" y="5101"/>
                    </a:cubicBezTo>
                    <a:cubicBezTo>
                      <a:pt x="3417" y="4896"/>
                      <a:pt x="3481" y="4599"/>
                      <a:pt x="3686" y="4486"/>
                    </a:cubicBezTo>
                    <a:cubicBezTo>
                      <a:pt x="3758" y="4444"/>
                      <a:pt x="3836" y="4424"/>
                      <a:pt x="3914" y="4424"/>
                    </a:cubicBezTo>
                    <a:cubicBezTo>
                      <a:pt x="4059" y="4424"/>
                      <a:pt x="4200" y="4496"/>
                      <a:pt x="4273" y="4634"/>
                    </a:cubicBezTo>
                    <a:cubicBezTo>
                      <a:pt x="4302" y="4663"/>
                      <a:pt x="4302" y="4691"/>
                      <a:pt x="4302" y="4719"/>
                    </a:cubicBezTo>
                    <a:cubicBezTo>
                      <a:pt x="4450" y="4599"/>
                      <a:pt x="4571" y="4458"/>
                      <a:pt x="4691" y="4337"/>
                    </a:cubicBezTo>
                    <a:cubicBezTo>
                      <a:pt x="4655" y="4309"/>
                      <a:pt x="4655" y="4309"/>
                      <a:pt x="4627" y="4309"/>
                    </a:cubicBezTo>
                    <a:cubicBezTo>
                      <a:pt x="4422" y="4189"/>
                      <a:pt x="4337" y="3927"/>
                      <a:pt x="4450" y="3686"/>
                    </a:cubicBezTo>
                    <a:cubicBezTo>
                      <a:pt x="4530" y="3551"/>
                      <a:pt x="4670" y="3480"/>
                      <a:pt x="4826" y="3480"/>
                    </a:cubicBezTo>
                    <a:cubicBezTo>
                      <a:pt x="4907" y="3480"/>
                      <a:pt x="4991" y="3499"/>
                      <a:pt x="5073" y="3538"/>
                    </a:cubicBezTo>
                    <a:cubicBezTo>
                      <a:pt x="5073" y="3538"/>
                      <a:pt x="5101" y="3538"/>
                      <a:pt x="5101" y="3573"/>
                    </a:cubicBezTo>
                    <a:cubicBezTo>
                      <a:pt x="5158" y="3396"/>
                      <a:pt x="5221" y="3220"/>
                      <a:pt x="5250" y="3043"/>
                    </a:cubicBezTo>
                    <a:lnTo>
                      <a:pt x="5250" y="3043"/>
                    </a:lnTo>
                    <a:cubicBezTo>
                      <a:pt x="5221" y="3071"/>
                      <a:pt x="5221" y="3071"/>
                      <a:pt x="5186" y="3071"/>
                    </a:cubicBezTo>
                    <a:cubicBezTo>
                      <a:pt x="4953" y="3071"/>
                      <a:pt x="4747" y="2866"/>
                      <a:pt x="4747" y="2625"/>
                    </a:cubicBezTo>
                    <a:cubicBezTo>
                      <a:pt x="4747" y="2364"/>
                      <a:pt x="4924" y="2187"/>
                      <a:pt x="5186" y="2187"/>
                    </a:cubicBezTo>
                    <a:lnTo>
                      <a:pt x="5250" y="2187"/>
                    </a:lnTo>
                    <a:cubicBezTo>
                      <a:pt x="5221" y="2010"/>
                      <a:pt x="5158" y="1833"/>
                      <a:pt x="5101" y="1684"/>
                    </a:cubicBezTo>
                    <a:cubicBezTo>
                      <a:pt x="5073" y="1684"/>
                      <a:pt x="5073" y="1684"/>
                      <a:pt x="5045" y="1713"/>
                    </a:cubicBezTo>
                    <a:cubicBezTo>
                      <a:pt x="4974" y="1753"/>
                      <a:pt x="4899" y="1772"/>
                      <a:pt x="4824" y="1772"/>
                    </a:cubicBezTo>
                    <a:cubicBezTo>
                      <a:pt x="4675" y="1772"/>
                      <a:pt x="4531" y="1692"/>
                      <a:pt x="4450" y="1536"/>
                    </a:cubicBezTo>
                    <a:cubicBezTo>
                      <a:pt x="4337" y="1331"/>
                      <a:pt x="4394" y="1062"/>
                      <a:pt x="4599" y="949"/>
                    </a:cubicBezTo>
                    <a:cubicBezTo>
                      <a:pt x="4627" y="920"/>
                      <a:pt x="4655" y="920"/>
                      <a:pt x="4655" y="920"/>
                    </a:cubicBezTo>
                    <a:cubicBezTo>
                      <a:pt x="4542" y="772"/>
                      <a:pt x="4422" y="652"/>
                      <a:pt x="4302" y="567"/>
                    </a:cubicBezTo>
                    <a:cubicBezTo>
                      <a:pt x="4273" y="567"/>
                      <a:pt x="4273" y="595"/>
                      <a:pt x="4273" y="595"/>
                    </a:cubicBezTo>
                    <a:cubicBezTo>
                      <a:pt x="4195" y="738"/>
                      <a:pt x="4040" y="822"/>
                      <a:pt x="3885" y="822"/>
                    </a:cubicBezTo>
                    <a:cubicBezTo>
                      <a:pt x="3817" y="822"/>
                      <a:pt x="3749" y="806"/>
                      <a:pt x="3686" y="772"/>
                    </a:cubicBezTo>
                    <a:cubicBezTo>
                      <a:pt x="3481" y="652"/>
                      <a:pt x="3389" y="390"/>
                      <a:pt x="3509" y="149"/>
                    </a:cubicBezTo>
                    <a:lnTo>
                      <a:pt x="3538" y="121"/>
                    </a:lnTo>
                    <a:cubicBezTo>
                      <a:pt x="3389" y="64"/>
                      <a:pt x="3212" y="1"/>
                      <a:pt x="3035" y="1"/>
                    </a:cubicBezTo>
                    <a:lnTo>
                      <a:pt x="3064" y="36"/>
                    </a:lnTo>
                    <a:cubicBezTo>
                      <a:pt x="3064" y="270"/>
                      <a:pt x="2859" y="475"/>
                      <a:pt x="2625" y="475"/>
                    </a:cubicBezTo>
                    <a:cubicBezTo>
                      <a:pt x="2392" y="475"/>
                      <a:pt x="2179" y="298"/>
                      <a:pt x="2179" y="36"/>
                    </a:cubicBez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1">
                <a:extLst>
                  <a:ext uri="{FF2B5EF4-FFF2-40B4-BE49-F238E27FC236}">
                    <a16:creationId xmlns:a16="http://schemas.microsoft.com/office/drawing/2014/main" id="{D6A66702-7025-D5EA-56E5-E4E31F341845}"/>
                  </a:ext>
                </a:extLst>
              </p:cNvPr>
              <p:cNvSpPr/>
              <p:nvPr/>
            </p:nvSpPr>
            <p:spPr>
              <a:xfrm>
                <a:off x="5710068" y="2196342"/>
                <a:ext cx="154927" cy="142937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4113" extrusionOk="0">
                    <a:moveTo>
                      <a:pt x="2208" y="669"/>
                    </a:moveTo>
                    <a:cubicBezTo>
                      <a:pt x="2309" y="669"/>
                      <a:pt x="2411" y="681"/>
                      <a:pt x="2512" y="706"/>
                    </a:cubicBezTo>
                    <a:cubicBezTo>
                      <a:pt x="3248" y="883"/>
                      <a:pt x="3715" y="1619"/>
                      <a:pt x="3538" y="2355"/>
                    </a:cubicBezTo>
                    <a:cubicBezTo>
                      <a:pt x="3386" y="2986"/>
                      <a:pt x="2823" y="3425"/>
                      <a:pt x="2219" y="3425"/>
                    </a:cubicBezTo>
                    <a:cubicBezTo>
                      <a:pt x="2119" y="3425"/>
                      <a:pt x="2018" y="3413"/>
                      <a:pt x="1918" y="3388"/>
                    </a:cubicBezTo>
                    <a:cubicBezTo>
                      <a:pt x="1182" y="3239"/>
                      <a:pt x="708" y="2475"/>
                      <a:pt x="885" y="1739"/>
                    </a:cubicBezTo>
                    <a:cubicBezTo>
                      <a:pt x="1037" y="1103"/>
                      <a:pt x="1604" y="669"/>
                      <a:pt x="2208" y="669"/>
                    </a:cubicBezTo>
                    <a:close/>
                    <a:moveTo>
                      <a:pt x="2228" y="1"/>
                    </a:moveTo>
                    <a:cubicBezTo>
                      <a:pt x="1302" y="1"/>
                      <a:pt x="466" y="655"/>
                      <a:pt x="241" y="1591"/>
                    </a:cubicBezTo>
                    <a:cubicBezTo>
                      <a:pt x="1" y="2708"/>
                      <a:pt x="680" y="3798"/>
                      <a:pt x="1741" y="4067"/>
                    </a:cubicBezTo>
                    <a:cubicBezTo>
                      <a:pt x="1885" y="4098"/>
                      <a:pt x="2030" y="4113"/>
                      <a:pt x="2173" y="4113"/>
                    </a:cubicBezTo>
                    <a:cubicBezTo>
                      <a:pt x="3106" y="4113"/>
                      <a:pt x="3962" y="3473"/>
                      <a:pt x="4189" y="2503"/>
                    </a:cubicBezTo>
                    <a:cubicBezTo>
                      <a:pt x="4458" y="1414"/>
                      <a:pt x="3750" y="289"/>
                      <a:pt x="2689" y="56"/>
                    </a:cubicBezTo>
                    <a:cubicBezTo>
                      <a:pt x="2534" y="19"/>
                      <a:pt x="2380" y="1"/>
                      <a:pt x="2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1">
                <a:extLst>
                  <a:ext uri="{FF2B5EF4-FFF2-40B4-BE49-F238E27FC236}">
                    <a16:creationId xmlns:a16="http://schemas.microsoft.com/office/drawing/2014/main" id="{D58906BD-75FF-1E3C-8480-C7ECE5468FBC}"/>
                  </a:ext>
                </a:extLst>
              </p:cNvPr>
              <p:cNvSpPr/>
              <p:nvPr/>
            </p:nvSpPr>
            <p:spPr>
              <a:xfrm>
                <a:off x="5724595" y="2209548"/>
                <a:ext cx="124935" cy="115830"/>
              </a:xfrm>
              <a:custGeom>
                <a:avLst/>
                <a:gdLst/>
                <a:ahLst/>
                <a:cxnLst/>
                <a:rect l="l" t="t" r="r" b="b"/>
                <a:pathLst>
                  <a:path w="3595" h="3333" extrusionOk="0">
                    <a:moveTo>
                      <a:pt x="1797" y="58"/>
                    </a:moveTo>
                    <a:cubicBezTo>
                      <a:pt x="1917" y="58"/>
                      <a:pt x="2031" y="86"/>
                      <a:pt x="2151" y="121"/>
                    </a:cubicBezTo>
                    <a:cubicBezTo>
                      <a:pt x="3007" y="298"/>
                      <a:pt x="3537" y="1182"/>
                      <a:pt x="3332" y="2031"/>
                    </a:cubicBezTo>
                    <a:cubicBezTo>
                      <a:pt x="3155" y="2739"/>
                      <a:pt x="2505" y="3269"/>
                      <a:pt x="1797" y="3269"/>
                    </a:cubicBezTo>
                    <a:cubicBezTo>
                      <a:pt x="1677" y="3269"/>
                      <a:pt x="1564" y="3241"/>
                      <a:pt x="1443" y="3213"/>
                    </a:cubicBezTo>
                    <a:cubicBezTo>
                      <a:pt x="587" y="3036"/>
                      <a:pt x="57" y="2180"/>
                      <a:pt x="262" y="1324"/>
                    </a:cubicBezTo>
                    <a:cubicBezTo>
                      <a:pt x="439" y="588"/>
                      <a:pt x="1090" y="58"/>
                      <a:pt x="1797" y="58"/>
                    </a:cubicBezTo>
                    <a:close/>
                    <a:moveTo>
                      <a:pt x="1797" y="1"/>
                    </a:moveTo>
                    <a:cubicBezTo>
                      <a:pt x="1061" y="1"/>
                      <a:pt x="382" y="560"/>
                      <a:pt x="205" y="1296"/>
                    </a:cubicBezTo>
                    <a:cubicBezTo>
                      <a:pt x="0" y="2180"/>
                      <a:pt x="559" y="3064"/>
                      <a:pt x="1443" y="3269"/>
                    </a:cubicBezTo>
                    <a:cubicBezTo>
                      <a:pt x="1564" y="3305"/>
                      <a:pt x="1677" y="3333"/>
                      <a:pt x="1797" y="3333"/>
                    </a:cubicBezTo>
                    <a:cubicBezTo>
                      <a:pt x="2533" y="3333"/>
                      <a:pt x="3212" y="2774"/>
                      <a:pt x="3389" y="2031"/>
                    </a:cubicBezTo>
                    <a:cubicBezTo>
                      <a:pt x="3594" y="1147"/>
                      <a:pt x="3035" y="263"/>
                      <a:pt x="2179" y="58"/>
                    </a:cubicBezTo>
                    <a:cubicBezTo>
                      <a:pt x="2031" y="29"/>
                      <a:pt x="1917" y="1"/>
                      <a:pt x="1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1">
              <a:extLst>
                <a:ext uri="{FF2B5EF4-FFF2-40B4-BE49-F238E27FC236}">
                  <a16:creationId xmlns:a16="http://schemas.microsoft.com/office/drawing/2014/main" id="{2CBB81CE-BF8B-1D93-773C-AA332ED1E677}"/>
                </a:ext>
              </a:extLst>
            </p:cNvPr>
            <p:cNvGrpSpPr/>
            <p:nvPr/>
          </p:nvGrpSpPr>
          <p:grpSpPr>
            <a:xfrm>
              <a:off x="7112761" y="1457153"/>
              <a:ext cx="1499343" cy="988678"/>
              <a:chOff x="5561570" y="3414250"/>
              <a:chExt cx="523477" cy="345197"/>
            </a:xfrm>
          </p:grpSpPr>
          <p:sp>
            <p:nvSpPr>
              <p:cNvPr id="930" name="Google Shape;930;p41">
                <a:extLst>
                  <a:ext uri="{FF2B5EF4-FFF2-40B4-BE49-F238E27FC236}">
                    <a16:creationId xmlns:a16="http://schemas.microsoft.com/office/drawing/2014/main" id="{990F77C2-08F3-DA72-5791-5DF6C97679CC}"/>
                  </a:ext>
                </a:extLst>
              </p:cNvPr>
              <p:cNvSpPr/>
              <p:nvPr/>
            </p:nvSpPr>
            <p:spPr>
              <a:xfrm>
                <a:off x="5561570" y="3414250"/>
                <a:ext cx="523477" cy="345197"/>
              </a:xfrm>
              <a:custGeom>
                <a:avLst/>
                <a:gdLst/>
                <a:ahLst/>
                <a:cxnLst/>
                <a:rect l="l" t="t" r="r" b="b"/>
                <a:pathLst>
                  <a:path w="15063" h="9933" extrusionOk="0">
                    <a:moveTo>
                      <a:pt x="178" y="0"/>
                    </a:moveTo>
                    <a:cubicBezTo>
                      <a:pt x="65" y="0"/>
                      <a:pt x="1" y="85"/>
                      <a:pt x="1" y="177"/>
                    </a:cubicBezTo>
                    <a:lnTo>
                      <a:pt x="1" y="9756"/>
                    </a:lnTo>
                    <a:cubicBezTo>
                      <a:pt x="1" y="9848"/>
                      <a:pt x="65" y="9933"/>
                      <a:pt x="178" y="9933"/>
                    </a:cubicBezTo>
                    <a:lnTo>
                      <a:pt x="14885" y="9933"/>
                    </a:lnTo>
                    <a:cubicBezTo>
                      <a:pt x="14977" y="9933"/>
                      <a:pt x="15062" y="9848"/>
                      <a:pt x="15062" y="9756"/>
                    </a:cubicBezTo>
                    <a:lnTo>
                      <a:pt x="15062" y="177"/>
                    </a:lnTo>
                    <a:cubicBezTo>
                      <a:pt x="15062" y="85"/>
                      <a:pt x="14977" y="0"/>
                      <a:pt x="148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1">
                <a:extLst>
                  <a:ext uri="{FF2B5EF4-FFF2-40B4-BE49-F238E27FC236}">
                    <a16:creationId xmlns:a16="http://schemas.microsoft.com/office/drawing/2014/main" id="{08C18BC3-0592-90E0-B95D-936A0D3FEA07}"/>
                  </a:ext>
                </a:extLst>
              </p:cNvPr>
              <p:cNvSpPr/>
              <p:nvPr/>
            </p:nvSpPr>
            <p:spPr>
              <a:xfrm>
                <a:off x="5609772" y="3650742"/>
                <a:ext cx="118784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417" y="241"/>
                    </a:lnTo>
                    <a:lnTo>
                      <a:pt x="34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1">
                <a:extLst>
                  <a:ext uri="{FF2B5EF4-FFF2-40B4-BE49-F238E27FC236}">
                    <a16:creationId xmlns:a16="http://schemas.microsoft.com/office/drawing/2014/main" id="{1FA52D57-BA78-983F-0030-D0B1C29A1A0A}"/>
                  </a:ext>
                </a:extLst>
              </p:cNvPr>
              <p:cNvSpPr/>
              <p:nvPr/>
            </p:nvSpPr>
            <p:spPr>
              <a:xfrm>
                <a:off x="5748192" y="3650742"/>
                <a:ext cx="47958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42" extrusionOk="0">
                    <a:moveTo>
                      <a:pt x="0" y="1"/>
                    </a:moveTo>
                    <a:lnTo>
                      <a:pt x="0" y="241"/>
                    </a:lnTo>
                    <a:lnTo>
                      <a:pt x="1380" y="241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1">
                <a:extLst>
                  <a:ext uri="{FF2B5EF4-FFF2-40B4-BE49-F238E27FC236}">
                    <a16:creationId xmlns:a16="http://schemas.microsoft.com/office/drawing/2014/main" id="{5604C96D-63A9-9EB0-CC7A-41FBABEDDCE7}"/>
                  </a:ext>
                </a:extLst>
              </p:cNvPr>
              <p:cNvSpPr/>
              <p:nvPr/>
            </p:nvSpPr>
            <p:spPr>
              <a:xfrm>
                <a:off x="5808419" y="3650742"/>
                <a:ext cx="3075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885" y="241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1">
                <a:extLst>
                  <a:ext uri="{FF2B5EF4-FFF2-40B4-BE49-F238E27FC236}">
                    <a16:creationId xmlns:a16="http://schemas.microsoft.com/office/drawing/2014/main" id="{5C1BD4A8-DA7E-C019-EA13-22E44074DEE0}"/>
                  </a:ext>
                </a:extLst>
              </p:cNvPr>
              <p:cNvSpPr/>
              <p:nvPr/>
            </p:nvSpPr>
            <p:spPr>
              <a:xfrm>
                <a:off x="5848488" y="3650742"/>
                <a:ext cx="12337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54" y="241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1">
                <a:extLst>
                  <a:ext uri="{FF2B5EF4-FFF2-40B4-BE49-F238E27FC236}">
                    <a16:creationId xmlns:a16="http://schemas.microsoft.com/office/drawing/2014/main" id="{FB2A4334-C2CF-378A-D69E-C347B4B5A317}"/>
                  </a:ext>
                </a:extLst>
              </p:cNvPr>
              <p:cNvSpPr/>
              <p:nvPr/>
            </p:nvSpPr>
            <p:spPr>
              <a:xfrm>
                <a:off x="5878237" y="3650742"/>
                <a:ext cx="12691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651" y="241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1">
                <a:extLst>
                  <a:ext uri="{FF2B5EF4-FFF2-40B4-BE49-F238E27FC236}">
                    <a16:creationId xmlns:a16="http://schemas.microsoft.com/office/drawing/2014/main" id="{1E56B97F-1124-C2E2-EE73-0F42766E991C}"/>
                  </a:ext>
                </a:extLst>
              </p:cNvPr>
              <p:cNvSpPr/>
              <p:nvPr/>
            </p:nvSpPr>
            <p:spPr>
              <a:xfrm>
                <a:off x="5712293" y="3620021"/>
                <a:ext cx="135257" cy="9383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270" extrusionOk="0">
                    <a:moveTo>
                      <a:pt x="1" y="1"/>
                    </a:moveTo>
                    <a:lnTo>
                      <a:pt x="1" y="269"/>
                    </a:lnTo>
                    <a:lnTo>
                      <a:pt x="3891" y="269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1">
                <a:extLst>
                  <a:ext uri="{FF2B5EF4-FFF2-40B4-BE49-F238E27FC236}">
                    <a16:creationId xmlns:a16="http://schemas.microsoft.com/office/drawing/2014/main" id="{B004DC3C-C2A0-AB4B-CAEB-6009CF71F634}"/>
                  </a:ext>
                </a:extLst>
              </p:cNvPr>
              <p:cNvSpPr/>
              <p:nvPr/>
            </p:nvSpPr>
            <p:spPr>
              <a:xfrm>
                <a:off x="5869896" y="3623218"/>
                <a:ext cx="1452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418" y="262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1">
                <a:extLst>
                  <a:ext uri="{FF2B5EF4-FFF2-40B4-BE49-F238E27FC236}">
                    <a16:creationId xmlns:a16="http://schemas.microsoft.com/office/drawing/2014/main" id="{C28F123E-5673-CDE7-7D2C-6932016F1802}"/>
                  </a:ext>
                </a:extLst>
              </p:cNvPr>
              <p:cNvSpPr/>
              <p:nvPr/>
            </p:nvSpPr>
            <p:spPr>
              <a:xfrm>
                <a:off x="5912920" y="3623218"/>
                <a:ext cx="6762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946" y="262"/>
                    </a:lnTo>
                    <a:lnTo>
                      <a:pt x="19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1">
                <a:extLst>
                  <a:ext uri="{FF2B5EF4-FFF2-40B4-BE49-F238E27FC236}">
                    <a16:creationId xmlns:a16="http://schemas.microsoft.com/office/drawing/2014/main" id="{A6D3236E-52B2-4D45-E27B-F351C3EB16F9}"/>
                  </a:ext>
                </a:extLst>
              </p:cNvPr>
              <p:cNvSpPr/>
              <p:nvPr/>
            </p:nvSpPr>
            <p:spPr>
              <a:xfrm>
                <a:off x="6002165" y="3623218"/>
                <a:ext cx="398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146" y="262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1">
                <a:extLst>
                  <a:ext uri="{FF2B5EF4-FFF2-40B4-BE49-F238E27FC236}">
                    <a16:creationId xmlns:a16="http://schemas.microsoft.com/office/drawing/2014/main" id="{185E0F4B-D0E6-90F4-638A-5B695F508FC3}"/>
                  </a:ext>
                </a:extLst>
              </p:cNvPr>
              <p:cNvSpPr/>
              <p:nvPr/>
            </p:nvSpPr>
            <p:spPr>
              <a:xfrm>
                <a:off x="5673196" y="3592497"/>
                <a:ext cx="553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1592" y="262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1">
                <a:extLst>
                  <a:ext uri="{FF2B5EF4-FFF2-40B4-BE49-F238E27FC236}">
                    <a16:creationId xmlns:a16="http://schemas.microsoft.com/office/drawing/2014/main" id="{C93FD868-C0EC-466B-2625-D78C54CBDE35}"/>
                  </a:ext>
                </a:extLst>
              </p:cNvPr>
              <p:cNvSpPr/>
              <p:nvPr/>
            </p:nvSpPr>
            <p:spPr>
              <a:xfrm>
                <a:off x="5748192" y="3592497"/>
                <a:ext cx="4795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1380" y="262"/>
                    </a:lnTo>
                    <a:lnTo>
                      <a:pt x="13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1">
                <a:extLst>
                  <a:ext uri="{FF2B5EF4-FFF2-40B4-BE49-F238E27FC236}">
                    <a16:creationId xmlns:a16="http://schemas.microsoft.com/office/drawing/2014/main" id="{C08DA713-B30A-DB30-83DE-6CCCDEB8D452}"/>
                  </a:ext>
                </a:extLst>
              </p:cNvPr>
              <p:cNvSpPr/>
              <p:nvPr/>
            </p:nvSpPr>
            <p:spPr>
              <a:xfrm>
                <a:off x="5808419" y="3592497"/>
                <a:ext cx="3075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885" y="262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1">
                <a:extLst>
                  <a:ext uri="{FF2B5EF4-FFF2-40B4-BE49-F238E27FC236}">
                    <a16:creationId xmlns:a16="http://schemas.microsoft.com/office/drawing/2014/main" id="{005AB26A-EDC7-10CC-381A-82C48B0290F4}"/>
                  </a:ext>
                </a:extLst>
              </p:cNvPr>
              <p:cNvSpPr/>
              <p:nvPr/>
            </p:nvSpPr>
            <p:spPr>
              <a:xfrm>
                <a:off x="5848488" y="3592497"/>
                <a:ext cx="1233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1">
                <a:extLst>
                  <a:ext uri="{FF2B5EF4-FFF2-40B4-BE49-F238E27FC236}">
                    <a16:creationId xmlns:a16="http://schemas.microsoft.com/office/drawing/2014/main" id="{BEC56C5C-BED2-B130-FB33-D57F791CC9A4}"/>
                  </a:ext>
                </a:extLst>
              </p:cNvPr>
              <p:cNvSpPr/>
              <p:nvPr/>
            </p:nvSpPr>
            <p:spPr>
              <a:xfrm>
                <a:off x="5878237" y="3592497"/>
                <a:ext cx="12691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651" y="262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1">
                <a:extLst>
                  <a:ext uri="{FF2B5EF4-FFF2-40B4-BE49-F238E27FC236}">
                    <a16:creationId xmlns:a16="http://schemas.microsoft.com/office/drawing/2014/main" id="{041C3D69-FED6-E032-9BF9-4FE70715B8CA}"/>
                  </a:ext>
                </a:extLst>
              </p:cNvPr>
              <p:cNvSpPr/>
              <p:nvPr/>
            </p:nvSpPr>
            <p:spPr>
              <a:xfrm>
                <a:off x="5609772" y="3565946"/>
                <a:ext cx="77985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2243" y="262"/>
                    </a:lnTo>
                    <a:lnTo>
                      <a:pt x="22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1">
                <a:extLst>
                  <a:ext uri="{FF2B5EF4-FFF2-40B4-BE49-F238E27FC236}">
                    <a16:creationId xmlns:a16="http://schemas.microsoft.com/office/drawing/2014/main" id="{E45D1192-2ECA-9164-C875-091616B1FD1B}"/>
                  </a:ext>
                </a:extLst>
              </p:cNvPr>
              <p:cNvSpPr/>
              <p:nvPr/>
            </p:nvSpPr>
            <p:spPr>
              <a:xfrm>
                <a:off x="5712293" y="3565946"/>
                <a:ext cx="111660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212" y="262"/>
                    </a:lnTo>
                    <a:lnTo>
                      <a:pt x="32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1">
                <a:extLst>
                  <a:ext uri="{FF2B5EF4-FFF2-40B4-BE49-F238E27FC236}">
                    <a16:creationId xmlns:a16="http://schemas.microsoft.com/office/drawing/2014/main" id="{395F8B70-ED53-49A0-E7C4-2077FF301207}"/>
                  </a:ext>
                </a:extLst>
              </p:cNvPr>
              <p:cNvSpPr/>
              <p:nvPr/>
            </p:nvSpPr>
            <p:spPr>
              <a:xfrm>
                <a:off x="5853667" y="3565946"/>
                <a:ext cx="1230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1">
                <a:extLst>
                  <a:ext uri="{FF2B5EF4-FFF2-40B4-BE49-F238E27FC236}">
                    <a16:creationId xmlns:a16="http://schemas.microsoft.com/office/drawing/2014/main" id="{CBCD0DA2-CE27-3513-D603-B6812FF746AD}"/>
                  </a:ext>
                </a:extLst>
              </p:cNvPr>
              <p:cNvSpPr/>
              <p:nvPr/>
            </p:nvSpPr>
            <p:spPr>
              <a:xfrm>
                <a:off x="5886369" y="3565946"/>
                <a:ext cx="94179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2710" y="262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1">
                <a:extLst>
                  <a:ext uri="{FF2B5EF4-FFF2-40B4-BE49-F238E27FC236}">
                    <a16:creationId xmlns:a16="http://schemas.microsoft.com/office/drawing/2014/main" id="{85470365-4B8D-1753-D47B-8F11B5CD57AE}"/>
                  </a:ext>
                </a:extLst>
              </p:cNvPr>
              <p:cNvSpPr/>
              <p:nvPr/>
            </p:nvSpPr>
            <p:spPr>
              <a:xfrm>
                <a:off x="5994033" y="3565946"/>
                <a:ext cx="27593" cy="10113"/>
              </a:xfrm>
              <a:custGeom>
                <a:avLst/>
                <a:gdLst/>
                <a:ahLst/>
                <a:cxnLst/>
                <a:rect l="l" t="t" r="r" b="b"/>
                <a:pathLst>
                  <a:path w="794" h="291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765" y="290"/>
                    </a:lnTo>
                    <a:lnTo>
                      <a:pt x="793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1">
                <a:extLst>
                  <a:ext uri="{FF2B5EF4-FFF2-40B4-BE49-F238E27FC236}">
                    <a16:creationId xmlns:a16="http://schemas.microsoft.com/office/drawing/2014/main" id="{DA65F582-84F6-6725-0BB8-6E8807E2C3B4}"/>
                  </a:ext>
                </a:extLst>
              </p:cNvPr>
              <p:cNvSpPr/>
              <p:nvPr/>
            </p:nvSpPr>
            <p:spPr>
              <a:xfrm>
                <a:off x="6069759" y="3527822"/>
                <a:ext cx="1008" cy="16507"/>
              </a:xfrm>
              <a:custGeom>
                <a:avLst/>
                <a:gdLst/>
                <a:ahLst/>
                <a:cxnLst/>
                <a:rect l="l" t="t" r="r" b="b"/>
                <a:pathLst>
                  <a:path w="29" h="475" extrusionOk="0">
                    <a:moveTo>
                      <a:pt x="1" y="1"/>
                    </a:moveTo>
                    <a:lnTo>
                      <a:pt x="1" y="475"/>
                    </a:lnTo>
                    <a:lnTo>
                      <a:pt x="29" y="475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1">
                <a:extLst>
                  <a:ext uri="{FF2B5EF4-FFF2-40B4-BE49-F238E27FC236}">
                    <a16:creationId xmlns:a16="http://schemas.microsoft.com/office/drawing/2014/main" id="{F099B4C0-9952-FD86-8EA0-84EFD32F3BA8}"/>
                  </a:ext>
                </a:extLst>
              </p:cNvPr>
              <p:cNvSpPr/>
              <p:nvPr/>
            </p:nvSpPr>
            <p:spPr>
              <a:xfrm>
                <a:off x="6069759" y="3480871"/>
                <a:ext cx="1008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29" h="970" extrusionOk="0">
                    <a:moveTo>
                      <a:pt x="1" y="1"/>
                    </a:moveTo>
                    <a:lnTo>
                      <a:pt x="1" y="970"/>
                    </a:lnTo>
                    <a:lnTo>
                      <a:pt x="29" y="970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2" name="Google Shape;952;p41">
              <a:extLst>
                <a:ext uri="{FF2B5EF4-FFF2-40B4-BE49-F238E27FC236}">
                  <a16:creationId xmlns:a16="http://schemas.microsoft.com/office/drawing/2014/main" id="{094280A6-B57D-D854-EAB8-F294C1C8F9DB}"/>
                </a:ext>
              </a:extLst>
            </p:cNvPr>
            <p:cNvSpPr/>
            <p:nvPr/>
          </p:nvSpPr>
          <p:spPr>
            <a:xfrm>
              <a:off x="5912220" y="3661765"/>
              <a:ext cx="710598" cy="111380"/>
            </a:xfrm>
            <a:custGeom>
              <a:avLst/>
              <a:gdLst/>
              <a:ahLst/>
              <a:cxnLst/>
              <a:rect l="l" t="t" r="r" b="b"/>
              <a:pathLst>
                <a:path w="7139" h="1119" extrusionOk="0">
                  <a:moveTo>
                    <a:pt x="149" y="0"/>
                  </a:moveTo>
                  <a:cubicBezTo>
                    <a:pt x="64" y="0"/>
                    <a:pt x="0" y="57"/>
                    <a:pt x="0" y="149"/>
                  </a:cubicBezTo>
                  <a:lnTo>
                    <a:pt x="0" y="1005"/>
                  </a:lnTo>
                  <a:cubicBezTo>
                    <a:pt x="0" y="1061"/>
                    <a:pt x="64" y="1118"/>
                    <a:pt x="149" y="1118"/>
                  </a:cubicBezTo>
                  <a:lnTo>
                    <a:pt x="6990" y="1118"/>
                  </a:lnTo>
                  <a:cubicBezTo>
                    <a:pt x="7075" y="1118"/>
                    <a:pt x="7138" y="1061"/>
                    <a:pt x="7138" y="1005"/>
                  </a:cubicBezTo>
                  <a:lnTo>
                    <a:pt x="7138" y="149"/>
                  </a:lnTo>
                  <a:cubicBezTo>
                    <a:pt x="7138" y="85"/>
                    <a:pt x="7075" y="0"/>
                    <a:pt x="6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>
              <a:extLst>
                <a:ext uri="{FF2B5EF4-FFF2-40B4-BE49-F238E27FC236}">
                  <a16:creationId xmlns:a16="http://schemas.microsoft.com/office/drawing/2014/main" id="{39315BD0-3389-36A5-69FF-F8123417D588}"/>
                </a:ext>
              </a:extLst>
            </p:cNvPr>
            <p:cNvSpPr/>
            <p:nvPr/>
          </p:nvSpPr>
          <p:spPr>
            <a:xfrm>
              <a:off x="5912220" y="3717405"/>
              <a:ext cx="710598" cy="422526"/>
            </a:xfrm>
            <a:custGeom>
              <a:avLst/>
              <a:gdLst/>
              <a:ahLst/>
              <a:cxnLst/>
              <a:rect l="l" t="t" r="r" b="b"/>
              <a:pathLst>
                <a:path w="7139" h="4245" extrusionOk="0">
                  <a:moveTo>
                    <a:pt x="0" y="0"/>
                  </a:moveTo>
                  <a:lnTo>
                    <a:pt x="0" y="4245"/>
                  </a:lnTo>
                  <a:lnTo>
                    <a:pt x="7138" y="4245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>
              <a:extLst>
                <a:ext uri="{FF2B5EF4-FFF2-40B4-BE49-F238E27FC236}">
                  <a16:creationId xmlns:a16="http://schemas.microsoft.com/office/drawing/2014/main" id="{15CC1953-2A0F-C105-F995-72E870DF3456}"/>
                </a:ext>
              </a:extLst>
            </p:cNvPr>
            <p:cNvSpPr/>
            <p:nvPr/>
          </p:nvSpPr>
          <p:spPr>
            <a:xfrm>
              <a:off x="6056551" y="3773045"/>
              <a:ext cx="413479" cy="12044"/>
            </a:xfrm>
            <a:custGeom>
              <a:avLst/>
              <a:gdLst/>
              <a:ahLst/>
              <a:cxnLst/>
              <a:rect l="l" t="t" r="r" b="b"/>
              <a:pathLst>
                <a:path w="4154" h="121" extrusionOk="0">
                  <a:moveTo>
                    <a:pt x="57" y="0"/>
                  </a:moveTo>
                  <a:cubicBezTo>
                    <a:pt x="29" y="0"/>
                    <a:pt x="1" y="28"/>
                    <a:pt x="1" y="64"/>
                  </a:cubicBezTo>
                  <a:cubicBezTo>
                    <a:pt x="1" y="92"/>
                    <a:pt x="29" y="120"/>
                    <a:pt x="57" y="120"/>
                  </a:cubicBezTo>
                  <a:lnTo>
                    <a:pt x="4097" y="120"/>
                  </a:lnTo>
                  <a:cubicBezTo>
                    <a:pt x="4125" y="120"/>
                    <a:pt x="4153" y="92"/>
                    <a:pt x="4153" y="64"/>
                  </a:cubicBezTo>
                  <a:cubicBezTo>
                    <a:pt x="4153" y="28"/>
                    <a:pt x="4125" y="0"/>
                    <a:pt x="4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>
              <a:extLst>
                <a:ext uri="{FF2B5EF4-FFF2-40B4-BE49-F238E27FC236}">
                  <a16:creationId xmlns:a16="http://schemas.microsoft.com/office/drawing/2014/main" id="{B2C37D17-A4F0-BDA3-6BB2-66D3B2F03D4B}"/>
                </a:ext>
              </a:extLst>
            </p:cNvPr>
            <p:cNvSpPr/>
            <p:nvPr/>
          </p:nvSpPr>
          <p:spPr>
            <a:xfrm>
              <a:off x="6056551" y="3834956"/>
              <a:ext cx="413479" cy="11347"/>
            </a:xfrm>
            <a:custGeom>
              <a:avLst/>
              <a:gdLst/>
              <a:ahLst/>
              <a:cxnLst/>
              <a:rect l="l" t="t" r="r" b="b"/>
              <a:pathLst>
                <a:path w="4154" h="114" extrusionOk="0">
                  <a:moveTo>
                    <a:pt x="57" y="1"/>
                  </a:moveTo>
                  <a:cubicBezTo>
                    <a:pt x="29" y="1"/>
                    <a:pt x="1" y="1"/>
                    <a:pt x="1" y="57"/>
                  </a:cubicBezTo>
                  <a:cubicBezTo>
                    <a:pt x="1" y="85"/>
                    <a:pt x="29" y="114"/>
                    <a:pt x="57" y="114"/>
                  </a:cubicBezTo>
                  <a:lnTo>
                    <a:pt x="4097" y="114"/>
                  </a:lnTo>
                  <a:cubicBezTo>
                    <a:pt x="4125" y="114"/>
                    <a:pt x="4153" y="85"/>
                    <a:pt x="4153" y="57"/>
                  </a:cubicBezTo>
                  <a:cubicBezTo>
                    <a:pt x="4153" y="1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>
              <a:extLst>
                <a:ext uri="{FF2B5EF4-FFF2-40B4-BE49-F238E27FC236}">
                  <a16:creationId xmlns:a16="http://schemas.microsoft.com/office/drawing/2014/main" id="{FE7DCF76-B78B-B3FC-9C2F-870376AE262D}"/>
                </a:ext>
              </a:extLst>
            </p:cNvPr>
            <p:cNvSpPr/>
            <p:nvPr/>
          </p:nvSpPr>
          <p:spPr>
            <a:xfrm>
              <a:off x="6056551" y="3893384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57"/>
                  </a:cubicBezTo>
                  <a:cubicBezTo>
                    <a:pt x="4153" y="29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>
              <a:extLst>
                <a:ext uri="{FF2B5EF4-FFF2-40B4-BE49-F238E27FC236}">
                  <a16:creationId xmlns:a16="http://schemas.microsoft.com/office/drawing/2014/main" id="{C753BE6A-3421-4081-4D97-2984E226DCFE}"/>
                </a:ext>
              </a:extLst>
            </p:cNvPr>
            <p:cNvSpPr/>
            <p:nvPr/>
          </p:nvSpPr>
          <p:spPr>
            <a:xfrm>
              <a:off x="6056551" y="3951811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36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65"/>
                  </a:cubicBezTo>
                  <a:cubicBezTo>
                    <a:pt x="4153" y="36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1">
              <a:extLst>
                <a:ext uri="{FF2B5EF4-FFF2-40B4-BE49-F238E27FC236}">
                  <a16:creationId xmlns:a16="http://schemas.microsoft.com/office/drawing/2014/main" id="{1B2BA1D2-F061-DAD1-5BB4-3E7E438090BD}"/>
                </a:ext>
              </a:extLst>
            </p:cNvPr>
            <p:cNvSpPr/>
            <p:nvPr/>
          </p:nvSpPr>
          <p:spPr>
            <a:xfrm>
              <a:off x="5971346" y="3748560"/>
              <a:ext cx="52954" cy="62608"/>
            </a:xfrm>
            <a:custGeom>
              <a:avLst/>
              <a:gdLst/>
              <a:ahLst/>
              <a:cxnLst/>
              <a:rect l="l" t="t" r="r" b="b"/>
              <a:pathLst>
                <a:path w="532" h="629" extrusionOk="0">
                  <a:moveTo>
                    <a:pt x="61" y="1"/>
                  </a:moveTo>
                  <a:cubicBezTo>
                    <a:pt x="43" y="1"/>
                    <a:pt x="29" y="21"/>
                    <a:pt x="29" y="41"/>
                  </a:cubicBezTo>
                  <a:cubicBezTo>
                    <a:pt x="1" y="41"/>
                    <a:pt x="1" y="97"/>
                    <a:pt x="29" y="97"/>
                  </a:cubicBezTo>
                  <a:lnTo>
                    <a:pt x="326" y="310"/>
                  </a:lnTo>
                  <a:lnTo>
                    <a:pt x="29" y="543"/>
                  </a:lnTo>
                  <a:cubicBezTo>
                    <a:pt x="1" y="543"/>
                    <a:pt x="1" y="600"/>
                    <a:pt x="29" y="628"/>
                  </a:cubicBezTo>
                  <a:lnTo>
                    <a:pt x="85" y="628"/>
                  </a:lnTo>
                  <a:lnTo>
                    <a:pt x="531" y="310"/>
                  </a:lnTo>
                  <a:lnTo>
                    <a:pt x="85" y="13"/>
                  </a:lnTo>
                  <a:cubicBezTo>
                    <a:pt x="77" y="4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9" name="Google Shape;959;p41">
              <a:extLst>
                <a:ext uri="{FF2B5EF4-FFF2-40B4-BE49-F238E27FC236}">
                  <a16:creationId xmlns:a16="http://schemas.microsoft.com/office/drawing/2014/main" id="{D7C6C9C2-5FC5-EF2A-A1D7-5A89AC775C5A}"/>
                </a:ext>
              </a:extLst>
            </p:cNvPr>
            <p:cNvGrpSpPr/>
            <p:nvPr/>
          </p:nvGrpSpPr>
          <p:grpSpPr>
            <a:xfrm>
              <a:off x="6352280" y="2402410"/>
              <a:ext cx="2259826" cy="2201617"/>
              <a:chOff x="5193782" y="4186768"/>
              <a:chExt cx="788990" cy="768694"/>
            </a:xfrm>
          </p:grpSpPr>
          <p:sp>
            <p:nvSpPr>
              <p:cNvPr id="960" name="Google Shape;960;p41">
                <a:extLst>
                  <a:ext uri="{FF2B5EF4-FFF2-40B4-BE49-F238E27FC236}">
                    <a16:creationId xmlns:a16="http://schemas.microsoft.com/office/drawing/2014/main" id="{8595CA97-7597-E989-FF65-718A29A04808}"/>
                  </a:ext>
                </a:extLst>
              </p:cNvPr>
              <p:cNvSpPr/>
              <p:nvPr/>
            </p:nvSpPr>
            <p:spPr>
              <a:xfrm>
                <a:off x="5229682" y="4210087"/>
                <a:ext cx="156873" cy="113224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3258" extrusionOk="0">
                    <a:moveTo>
                      <a:pt x="3851" y="2390"/>
                    </a:moveTo>
                    <a:cubicBezTo>
                      <a:pt x="3886" y="2390"/>
                      <a:pt x="3923" y="2400"/>
                      <a:pt x="3955" y="2420"/>
                    </a:cubicBezTo>
                    <a:cubicBezTo>
                      <a:pt x="3983" y="2448"/>
                      <a:pt x="4012" y="2476"/>
                      <a:pt x="4012" y="2512"/>
                    </a:cubicBezTo>
                    <a:lnTo>
                      <a:pt x="4040" y="2512"/>
                    </a:lnTo>
                    <a:lnTo>
                      <a:pt x="4040" y="2540"/>
                    </a:lnTo>
                    <a:cubicBezTo>
                      <a:pt x="4040" y="2540"/>
                      <a:pt x="4040" y="2568"/>
                      <a:pt x="4068" y="2568"/>
                    </a:cubicBezTo>
                    <a:cubicBezTo>
                      <a:pt x="4097" y="2653"/>
                      <a:pt x="4012" y="2773"/>
                      <a:pt x="3920" y="2830"/>
                    </a:cubicBezTo>
                    <a:cubicBezTo>
                      <a:pt x="3863" y="2830"/>
                      <a:pt x="3807" y="2830"/>
                      <a:pt x="3743" y="2802"/>
                    </a:cubicBezTo>
                    <a:cubicBezTo>
                      <a:pt x="3724" y="2783"/>
                      <a:pt x="3705" y="2764"/>
                      <a:pt x="3686" y="2745"/>
                    </a:cubicBezTo>
                    <a:lnTo>
                      <a:pt x="3686" y="2745"/>
                    </a:lnTo>
                    <a:cubicBezTo>
                      <a:pt x="3630" y="2653"/>
                      <a:pt x="3630" y="2540"/>
                      <a:pt x="3686" y="2476"/>
                    </a:cubicBezTo>
                    <a:cubicBezTo>
                      <a:pt x="3723" y="2421"/>
                      <a:pt x="3786" y="2390"/>
                      <a:pt x="3851" y="2390"/>
                    </a:cubicBezTo>
                    <a:close/>
                    <a:moveTo>
                      <a:pt x="383" y="0"/>
                    </a:moveTo>
                    <a:lnTo>
                      <a:pt x="1" y="651"/>
                    </a:lnTo>
                    <a:lnTo>
                      <a:pt x="3184" y="2688"/>
                    </a:lnTo>
                    <a:cubicBezTo>
                      <a:pt x="3212" y="2830"/>
                      <a:pt x="3333" y="3070"/>
                      <a:pt x="3481" y="3155"/>
                    </a:cubicBezTo>
                    <a:cubicBezTo>
                      <a:pt x="3593" y="3225"/>
                      <a:pt x="3721" y="3258"/>
                      <a:pt x="3841" y="3258"/>
                    </a:cubicBezTo>
                    <a:cubicBezTo>
                      <a:pt x="3880" y="3258"/>
                      <a:pt x="3919" y="3254"/>
                      <a:pt x="3955" y="3247"/>
                    </a:cubicBezTo>
                    <a:cubicBezTo>
                      <a:pt x="4132" y="3219"/>
                      <a:pt x="4309" y="3099"/>
                      <a:pt x="4394" y="2922"/>
                    </a:cubicBezTo>
                    <a:cubicBezTo>
                      <a:pt x="4486" y="2773"/>
                      <a:pt x="4514" y="2596"/>
                      <a:pt x="4486" y="2420"/>
                    </a:cubicBezTo>
                    <a:cubicBezTo>
                      <a:pt x="4450" y="2243"/>
                      <a:pt x="4337" y="2094"/>
                      <a:pt x="4189" y="2009"/>
                    </a:cubicBezTo>
                    <a:cubicBezTo>
                      <a:pt x="4095" y="1969"/>
                      <a:pt x="3989" y="1920"/>
                      <a:pt x="3866" y="1920"/>
                    </a:cubicBezTo>
                    <a:cubicBezTo>
                      <a:pt x="3794" y="1920"/>
                      <a:pt x="3716" y="1937"/>
                      <a:pt x="3630" y="1981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1">
                <a:extLst>
                  <a:ext uri="{FF2B5EF4-FFF2-40B4-BE49-F238E27FC236}">
                    <a16:creationId xmlns:a16="http://schemas.microsoft.com/office/drawing/2014/main" id="{A35DBFE7-4230-53D2-6BE5-900D5F2D0D6D}"/>
                  </a:ext>
                </a:extLst>
              </p:cNvPr>
              <p:cNvSpPr/>
              <p:nvPr/>
            </p:nvSpPr>
            <p:spPr>
              <a:xfrm>
                <a:off x="5233852" y="4225552"/>
                <a:ext cx="115830" cy="71833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2067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269" y="2067"/>
                    </a:lnTo>
                    <a:cubicBezTo>
                      <a:pt x="3305" y="2067"/>
                      <a:pt x="3305" y="2067"/>
                      <a:pt x="3305" y="2031"/>
                    </a:cubicBezTo>
                    <a:cubicBezTo>
                      <a:pt x="3333" y="2031"/>
                      <a:pt x="3305" y="2003"/>
                      <a:pt x="3305" y="2003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1">
                <a:extLst>
                  <a:ext uri="{FF2B5EF4-FFF2-40B4-BE49-F238E27FC236}">
                    <a16:creationId xmlns:a16="http://schemas.microsoft.com/office/drawing/2014/main" id="{D078350E-7DF3-D4BB-7AD0-157FA0C19C21}"/>
                  </a:ext>
                </a:extLst>
              </p:cNvPr>
              <p:cNvSpPr/>
              <p:nvPr/>
            </p:nvSpPr>
            <p:spPr>
              <a:xfrm>
                <a:off x="5238057" y="4218428"/>
                <a:ext cx="116803" cy="71590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2060" extrusionOk="0">
                    <a:moveTo>
                      <a:pt x="28" y="1"/>
                    </a:moveTo>
                    <a:cubicBezTo>
                      <a:pt x="0" y="29"/>
                      <a:pt x="0" y="29"/>
                      <a:pt x="28" y="57"/>
                    </a:cubicBezTo>
                    <a:lnTo>
                      <a:pt x="3297" y="2059"/>
                    </a:lnTo>
                    <a:lnTo>
                      <a:pt x="3325" y="2059"/>
                    </a:lnTo>
                    <a:cubicBezTo>
                      <a:pt x="3360" y="2031"/>
                      <a:pt x="3325" y="2031"/>
                      <a:pt x="3325" y="2003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1">
                <a:extLst>
                  <a:ext uri="{FF2B5EF4-FFF2-40B4-BE49-F238E27FC236}">
                    <a16:creationId xmlns:a16="http://schemas.microsoft.com/office/drawing/2014/main" id="{99FA942E-F9E1-8D63-949F-6A35771A6BA8}"/>
                  </a:ext>
                </a:extLst>
              </p:cNvPr>
              <p:cNvSpPr/>
              <p:nvPr/>
            </p:nvSpPr>
            <p:spPr>
              <a:xfrm>
                <a:off x="5193782" y="4186768"/>
                <a:ext cx="66655" cy="62798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807" extrusionOk="0">
                    <a:moveTo>
                      <a:pt x="874" y="0"/>
                    </a:moveTo>
                    <a:cubicBezTo>
                      <a:pt x="627" y="0"/>
                      <a:pt x="387" y="105"/>
                      <a:pt x="213" y="317"/>
                    </a:cubicBezTo>
                    <a:lnTo>
                      <a:pt x="121" y="438"/>
                    </a:lnTo>
                    <a:lnTo>
                      <a:pt x="920" y="558"/>
                    </a:lnTo>
                    <a:lnTo>
                      <a:pt x="828" y="1202"/>
                    </a:lnTo>
                    <a:lnTo>
                      <a:pt x="1" y="1060"/>
                    </a:lnTo>
                    <a:lnTo>
                      <a:pt x="36" y="1202"/>
                    </a:lnTo>
                    <a:cubicBezTo>
                      <a:pt x="121" y="1379"/>
                      <a:pt x="241" y="1555"/>
                      <a:pt x="418" y="1676"/>
                    </a:cubicBezTo>
                    <a:cubicBezTo>
                      <a:pt x="575" y="1768"/>
                      <a:pt x="733" y="1806"/>
                      <a:pt x="903" y="1806"/>
                    </a:cubicBezTo>
                    <a:cubicBezTo>
                      <a:pt x="955" y="1806"/>
                      <a:pt x="1007" y="1803"/>
                      <a:pt x="1062" y="1796"/>
                    </a:cubicBezTo>
                    <a:cubicBezTo>
                      <a:pt x="1062" y="1796"/>
                      <a:pt x="1097" y="1796"/>
                      <a:pt x="1097" y="1768"/>
                    </a:cubicBezTo>
                    <a:cubicBezTo>
                      <a:pt x="1331" y="1704"/>
                      <a:pt x="1536" y="1591"/>
                      <a:pt x="1656" y="1379"/>
                    </a:cubicBezTo>
                    <a:cubicBezTo>
                      <a:pt x="1918" y="940"/>
                      <a:pt x="1769" y="381"/>
                      <a:pt x="1359" y="141"/>
                    </a:cubicBezTo>
                    <a:cubicBezTo>
                      <a:pt x="1206" y="47"/>
                      <a:pt x="1038" y="0"/>
                      <a:pt x="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1">
                <a:extLst>
                  <a:ext uri="{FF2B5EF4-FFF2-40B4-BE49-F238E27FC236}">
                    <a16:creationId xmlns:a16="http://schemas.microsoft.com/office/drawing/2014/main" id="{7C63690B-BA0A-A669-652C-1A62DA65FFF1}"/>
                  </a:ext>
                </a:extLst>
              </p:cNvPr>
              <p:cNvSpPr/>
              <p:nvPr/>
            </p:nvSpPr>
            <p:spPr>
              <a:xfrm>
                <a:off x="5343532" y="4283832"/>
                <a:ext cx="37880" cy="3496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006" extrusionOk="0">
                    <a:moveTo>
                      <a:pt x="587" y="64"/>
                    </a:moveTo>
                    <a:cubicBezTo>
                      <a:pt x="707" y="64"/>
                      <a:pt x="856" y="121"/>
                      <a:pt x="941" y="241"/>
                    </a:cubicBezTo>
                    <a:cubicBezTo>
                      <a:pt x="998" y="326"/>
                      <a:pt x="1033" y="446"/>
                      <a:pt x="998" y="566"/>
                    </a:cubicBezTo>
                    <a:cubicBezTo>
                      <a:pt x="998" y="680"/>
                      <a:pt x="941" y="800"/>
                      <a:pt x="821" y="856"/>
                    </a:cubicBezTo>
                    <a:cubicBezTo>
                      <a:pt x="764" y="920"/>
                      <a:pt x="679" y="948"/>
                      <a:pt x="587" y="948"/>
                    </a:cubicBezTo>
                    <a:cubicBezTo>
                      <a:pt x="439" y="948"/>
                      <a:pt x="290" y="885"/>
                      <a:pt x="205" y="772"/>
                    </a:cubicBezTo>
                    <a:cubicBezTo>
                      <a:pt x="85" y="566"/>
                      <a:pt x="113" y="269"/>
                      <a:pt x="325" y="149"/>
                    </a:cubicBezTo>
                    <a:cubicBezTo>
                      <a:pt x="382" y="92"/>
                      <a:pt x="467" y="64"/>
                      <a:pt x="587" y="64"/>
                    </a:cubicBezTo>
                    <a:close/>
                    <a:moveTo>
                      <a:pt x="587" y="0"/>
                    </a:moveTo>
                    <a:cubicBezTo>
                      <a:pt x="467" y="0"/>
                      <a:pt x="354" y="36"/>
                      <a:pt x="290" y="92"/>
                    </a:cubicBezTo>
                    <a:cubicBezTo>
                      <a:pt x="57" y="269"/>
                      <a:pt x="0" y="566"/>
                      <a:pt x="177" y="800"/>
                    </a:cubicBezTo>
                    <a:cubicBezTo>
                      <a:pt x="262" y="920"/>
                      <a:pt x="410" y="1005"/>
                      <a:pt x="587" y="1005"/>
                    </a:cubicBezTo>
                    <a:cubicBezTo>
                      <a:pt x="679" y="1005"/>
                      <a:pt x="792" y="977"/>
                      <a:pt x="884" y="920"/>
                    </a:cubicBezTo>
                    <a:cubicBezTo>
                      <a:pt x="969" y="828"/>
                      <a:pt x="1061" y="708"/>
                      <a:pt x="1061" y="566"/>
                    </a:cubicBezTo>
                    <a:cubicBezTo>
                      <a:pt x="1089" y="446"/>
                      <a:pt x="1061" y="298"/>
                      <a:pt x="969" y="213"/>
                    </a:cubicBezTo>
                    <a:cubicBezTo>
                      <a:pt x="884" y="64"/>
                      <a:pt x="736" y="0"/>
                      <a:pt x="5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1">
                <a:extLst>
                  <a:ext uri="{FF2B5EF4-FFF2-40B4-BE49-F238E27FC236}">
                    <a16:creationId xmlns:a16="http://schemas.microsoft.com/office/drawing/2014/main" id="{31BC95AE-7900-59B5-5549-CF2D8A635EA6}"/>
                  </a:ext>
                </a:extLst>
              </p:cNvPr>
              <p:cNvSpPr/>
              <p:nvPr/>
            </p:nvSpPr>
            <p:spPr>
              <a:xfrm>
                <a:off x="5292132" y="4263432"/>
                <a:ext cx="333172" cy="243094"/>
              </a:xfrm>
              <a:custGeom>
                <a:avLst/>
                <a:gdLst/>
                <a:ahLst/>
                <a:cxnLst/>
                <a:rect l="l" t="t" r="r" b="b"/>
                <a:pathLst>
                  <a:path w="9587" h="6995" extrusionOk="0">
                    <a:moveTo>
                      <a:pt x="1033" y="0"/>
                    </a:moveTo>
                    <a:cubicBezTo>
                      <a:pt x="1005" y="205"/>
                      <a:pt x="1005" y="411"/>
                      <a:pt x="856" y="531"/>
                    </a:cubicBezTo>
                    <a:cubicBezTo>
                      <a:pt x="780" y="613"/>
                      <a:pt x="657" y="626"/>
                      <a:pt x="530" y="626"/>
                    </a:cubicBezTo>
                    <a:cubicBezTo>
                      <a:pt x="471" y="626"/>
                      <a:pt x="411" y="623"/>
                      <a:pt x="354" y="623"/>
                    </a:cubicBezTo>
                    <a:cubicBezTo>
                      <a:pt x="318" y="608"/>
                      <a:pt x="287" y="599"/>
                      <a:pt x="258" y="599"/>
                    </a:cubicBezTo>
                    <a:cubicBezTo>
                      <a:pt x="220" y="599"/>
                      <a:pt x="186" y="615"/>
                      <a:pt x="149" y="651"/>
                    </a:cubicBezTo>
                    <a:cubicBezTo>
                      <a:pt x="0" y="828"/>
                      <a:pt x="418" y="1507"/>
                      <a:pt x="503" y="1684"/>
                    </a:cubicBezTo>
                    <a:cubicBezTo>
                      <a:pt x="828" y="2476"/>
                      <a:pt x="1182" y="3276"/>
                      <a:pt x="1507" y="4040"/>
                    </a:cubicBezTo>
                    <a:cubicBezTo>
                      <a:pt x="1741" y="4599"/>
                      <a:pt x="2010" y="5158"/>
                      <a:pt x="2363" y="5660"/>
                    </a:cubicBezTo>
                    <a:cubicBezTo>
                      <a:pt x="2866" y="6311"/>
                      <a:pt x="3686" y="6487"/>
                      <a:pt x="4422" y="6693"/>
                    </a:cubicBezTo>
                    <a:cubicBezTo>
                      <a:pt x="5310" y="6899"/>
                      <a:pt x="6197" y="6995"/>
                      <a:pt x="7080" y="6995"/>
                    </a:cubicBezTo>
                    <a:cubicBezTo>
                      <a:pt x="7196" y="6995"/>
                      <a:pt x="7312" y="6993"/>
                      <a:pt x="7429" y="6990"/>
                    </a:cubicBezTo>
                    <a:cubicBezTo>
                      <a:pt x="7903" y="6954"/>
                      <a:pt x="8313" y="6898"/>
                      <a:pt x="8702" y="6636"/>
                    </a:cubicBezTo>
                    <a:cubicBezTo>
                      <a:pt x="9056" y="6396"/>
                      <a:pt x="9317" y="6070"/>
                      <a:pt x="9466" y="5688"/>
                    </a:cubicBezTo>
                    <a:cubicBezTo>
                      <a:pt x="9523" y="5511"/>
                      <a:pt x="9586" y="5306"/>
                      <a:pt x="9551" y="5129"/>
                    </a:cubicBezTo>
                    <a:cubicBezTo>
                      <a:pt x="9551" y="4924"/>
                      <a:pt x="9466" y="4747"/>
                      <a:pt x="9346" y="4599"/>
                    </a:cubicBezTo>
                    <a:cubicBezTo>
                      <a:pt x="9233" y="4514"/>
                      <a:pt x="9084" y="4450"/>
                      <a:pt x="8935" y="4393"/>
                    </a:cubicBezTo>
                    <a:cubicBezTo>
                      <a:pt x="8396" y="4230"/>
                      <a:pt x="7856" y="4179"/>
                      <a:pt x="7316" y="4179"/>
                    </a:cubicBezTo>
                    <a:cubicBezTo>
                      <a:pt x="7177" y="4179"/>
                      <a:pt x="7037" y="4183"/>
                      <a:pt x="6898" y="4188"/>
                    </a:cubicBezTo>
                    <a:cubicBezTo>
                      <a:pt x="6544" y="4188"/>
                      <a:pt x="6191" y="4217"/>
                      <a:pt x="5837" y="4217"/>
                    </a:cubicBezTo>
                    <a:cubicBezTo>
                      <a:pt x="5776" y="4222"/>
                      <a:pt x="5716" y="4224"/>
                      <a:pt x="5657" y="4224"/>
                    </a:cubicBezTo>
                    <a:cubicBezTo>
                      <a:pt x="5405" y="4224"/>
                      <a:pt x="5165" y="4183"/>
                      <a:pt x="4924" y="4160"/>
                    </a:cubicBezTo>
                    <a:cubicBezTo>
                      <a:pt x="4634" y="4125"/>
                      <a:pt x="4280" y="4096"/>
                      <a:pt x="4104" y="3835"/>
                    </a:cubicBezTo>
                    <a:cubicBezTo>
                      <a:pt x="3248" y="2773"/>
                      <a:pt x="2540" y="1620"/>
                      <a:pt x="1684" y="559"/>
                    </a:cubicBezTo>
                    <a:cubicBezTo>
                      <a:pt x="1628" y="503"/>
                      <a:pt x="1592" y="474"/>
                      <a:pt x="1536" y="411"/>
                    </a:cubicBezTo>
                    <a:cubicBezTo>
                      <a:pt x="1387" y="234"/>
                      <a:pt x="1274" y="92"/>
                      <a:pt x="1033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1">
                <a:extLst>
                  <a:ext uri="{FF2B5EF4-FFF2-40B4-BE49-F238E27FC236}">
                    <a16:creationId xmlns:a16="http://schemas.microsoft.com/office/drawing/2014/main" id="{92742786-CD50-66E4-4383-0C92F5E114BC}"/>
                  </a:ext>
                </a:extLst>
              </p:cNvPr>
              <p:cNvSpPr/>
              <p:nvPr/>
            </p:nvSpPr>
            <p:spPr>
              <a:xfrm>
                <a:off x="5380404" y="4803316"/>
                <a:ext cx="560315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16123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16094" y="57"/>
                    </a:lnTo>
                    <a:cubicBezTo>
                      <a:pt x="16123" y="57"/>
                      <a:pt x="16123" y="29"/>
                      <a:pt x="16123" y="29"/>
                    </a:cubicBezTo>
                    <a:cubicBezTo>
                      <a:pt x="16123" y="1"/>
                      <a:pt x="16123" y="1"/>
                      <a:pt x="16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1">
                <a:extLst>
                  <a:ext uri="{FF2B5EF4-FFF2-40B4-BE49-F238E27FC236}">
                    <a16:creationId xmlns:a16="http://schemas.microsoft.com/office/drawing/2014/main" id="{66F15C61-2E06-A9B4-6844-387095355A69}"/>
                  </a:ext>
                </a:extLst>
              </p:cNvPr>
              <p:cNvSpPr/>
              <p:nvPr/>
            </p:nvSpPr>
            <p:spPr>
              <a:xfrm>
                <a:off x="5344505" y="4784897"/>
                <a:ext cx="625962" cy="1981"/>
              </a:xfrm>
              <a:custGeom>
                <a:avLst/>
                <a:gdLst/>
                <a:ahLst/>
                <a:cxnLst/>
                <a:rect l="l" t="t" r="r" b="b"/>
                <a:pathLst>
                  <a:path w="18012" h="57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57"/>
                      <a:pt x="29" y="57"/>
                      <a:pt x="29" y="57"/>
                    </a:cubicBezTo>
                    <a:lnTo>
                      <a:pt x="17983" y="57"/>
                    </a:lnTo>
                    <a:cubicBezTo>
                      <a:pt x="17983" y="57"/>
                      <a:pt x="18012" y="57"/>
                      <a:pt x="18012" y="28"/>
                    </a:cubicBezTo>
                    <a:lnTo>
                      <a:pt x="179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1">
                <a:extLst>
                  <a:ext uri="{FF2B5EF4-FFF2-40B4-BE49-F238E27FC236}">
                    <a16:creationId xmlns:a16="http://schemas.microsoft.com/office/drawing/2014/main" id="{FBB2688C-D4E7-6A73-AFCA-A23DFB353F97}"/>
                  </a:ext>
                </a:extLst>
              </p:cNvPr>
              <p:cNvSpPr/>
              <p:nvPr/>
            </p:nvSpPr>
            <p:spPr>
              <a:xfrm>
                <a:off x="5959141" y="4803316"/>
                <a:ext cx="23632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651" y="57"/>
                    </a:lnTo>
                    <a:cubicBezTo>
                      <a:pt x="679" y="57"/>
                      <a:pt x="679" y="29"/>
                      <a:pt x="679" y="29"/>
                    </a:cubicBezTo>
                    <a:cubicBezTo>
                      <a:pt x="679" y="1"/>
                      <a:pt x="679" y="1"/>
                      <a:pt x="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1">
                <a:extLst>
                  <a:ext uri="{FF2B5EF4-FFF2-40B4-BE49-F238E27FC236}">
                    <a16:creationId xmlns:a16="http://schemas.microsoft.com/office/drawing/2014/main" id="{03D07105-B464-1681-A956-F113A1F2230A}"/>
                  </a:ext>
                </a:extLst>
              </p:cNvPr>
              <p:cNvSpPr/>
              <p:nvPr/>
            </p:nvSpPr>
            <p:spPr>
              <a:xfrm>
                <a:off x="5586175" y="4228541"/>
                <a:ext cx="174353" cy="238367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6859" extrusionOk="0">
                    <a:moveTo>
                      <a:pt x="1785" y="0"/>
                    </a:moveTo>
                    <a:cubicBezTo>
                      <a:pt x="1456" y="0"/>
                      <a:pt x="1123" y="104"/>
                      <a:pt x="856" y="297"/>
                    </a:cubicBezTo>
                    <a:cubicBezTo>
                      <a:pt x="206" y="799"/>
                      <a:pt x="177" y="1712"/>
                      <a:pt x="298" y="2419"/>
                    </a:cubicBezTo>
                    <a:cubicBezTo>
                      <a:pt x="375" y="3093"/>
                      <a:pt x="708" y="3796"/>
                      <a:pt x="1415" y="3796"/>
                    </a:cubicBezTo>
                    <a:cubicBezTo>
                      <a:pt x="1480" y="3796"/>
                      <a:pt x="1549" y="3790"/>
                      <a:pt x="1620" y="3777"/>
                    </a:cubicBezTo>
                    <a:lnTo>
                      <a:pt x="1620" y="3777"/>
                    </a:lnTo>
                    <a:cubicBezTo>
                      <a:pt x="1592" y="3926"/>
                      <a:pt x="1564" y="4067"/>
                      <a:pt x="1536" y="4216"/>
                    </a:cubicBezTo>
                    <a:cubicBezTo>
                      <a:pt x="1536" y="4336"/>
                      <a:pt x="1507" y="4457"/>
                      <a:pt x="1444" y="4541"/>
                    </a:cubicBezTo>
                    <a:cubicBezTo>
                      <a:pt x="1238" y="4810"/>
                      <a:pt x="736" y="4775"/>
                      <a:pt x="446" y="4839"/>
                    </a:cubicBezTo>
                    <a:cubicBezTo>
                      <a:pt x="0" y="4987"/>
                      <a:pt x="64" y="5482"/>
                      <a:pt x="121" y="5900"/>
                    </a:cubicBezTo>
                    <a:lnTo>
                      <a:pt x="121" y="6013"/>
                    </a:lnTo>
                    <a:cubicBezTo>
                      <a:pt x="149" y="6190"/>
                      <a:pt x="206" y="6338"/>
                      <a:pt x="298" y="6487"/>
                    </a:cubicBezTo>
                    <a:cubicBezTo>
                      <a:pt x="477" y="6772"/>
                      <a:pt x="810" y="6859"/>
                      <a:pt x="1180" y="6859"/>
                    </a:cubicBezTo>
                    <a:cubicBezTo>
                      <a:pt x="1655" y="6859"/>
                      <a:pt x="2190" y="6715"/>
                      <a:pt x="2540" y="6664"/>
                    </a:cubicBezTo>
                    <a:cubicBezTo>
                      <a:pt x="3389" y="6515"/>
                      <a:pt x="4217" y="6282"/>
                      <a:pt x="5016" y="5928"/>
                    </a:cubicBezTo>
                    <a:cubicBezTo>
                      <a:pt x="4691" y="5631"/>
                      <a:pt x="4394" y="5249"/>
                      <a:pt x="4068" y="4923"/>
                    </a:cubicBezTo>
                    <a:cubicBezTo>
                      <a:pt x="4012" y="4867"/>
                      <a:pt x="3778" y="4895"/>
                      <a:pt x="3686" y="4839"/>
                    </a:cubicBezTo>
                    <a:cubicBezTo>
                      <a:pt x="3566" y="4775"/>
                      <a:pt x="3481" y="4690"/>
                      <a:pt x="3424" y="4570"/>
                    </a:cubicBezTo>
                    <a:cubicBezTo>
                      <a:pt x="3276" y="4308"/>
                      <a:pt x="3248" y="3983"/>
                      <a:pt x="3248" y="3685"/>
                    </a:cubicBezTo>
                    <a:cubicBezTo>
                      <a:pt x="3276" y="3247"/>
                      <a:pt x="3248" y="2511"/>
                      <a:pt x="3276" y="2094"/>
                    </a:cubicBezTo>
                    <a:cubicBezTo>
                      <a:pt x="3276" y="1712"/>
                      <a:pt x="3424" y="1563"/>
                      <a:pt x="3304" y="1209"/>
                    </a:cubicBezTo>
                    <a:cubicBezTo>
                      <a:pt x="3156" y="707"/>
                      <a:pt x="2802" y="269"/>
                      <a:pt x="2300" y="92"/>
                    </a:cubicBezTo>
                    <a:cubicBezTo>
                      <a:pt x="2136" y="30"/>
                      <a:pt x="1961" y="0"/>
                      <a:pt x="1785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1">
                <a:extLst>
                  <a:ext uri="{FF2B5EF4-FFF2-40B4-BE49-F238E27FC236}">
                    <a16:creationId xmlns:a16="http://schemas.microsoft.com/office/drawing/2014/main" id="{DF3079E1-23E5-971C-3458-7289CA3D6ABB}"/>
                  </a:ext>
                </a:extLst>
              </p:cNvPr>
              <p:cNvSpPr/>
              <p:nvPr/>
            </p:nvSpPr>
            <p:spPr>
              <a:xfrm>
                <a:off x="5497173" y="4393477"/>
                <a:ext cx="341999" cy="333172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9587" extrusionOk="0">
                    <a:moveTo>
                      <a:pt x="3538" y="1"/>
                    </a:moveTo>
                    <a:cubicBezTo>
                      <a:pt x="2356" y="121"/>
                      <a:pt x="1175" y="269"/>
                      <a:pt x="0" y="383"/>
                    </a:cubicBezTo>
                    <a:cubicBezTo>
                      <a:pt x="85" y="560"/>
                      <a:pt x="57" y="828"/>
                      <a:pt x="85" y="1033"/>
                    </a:cubicBezTo>
                    <a:cubicBezTo>
                      <a:pt x="85" y="1267"/>
                      <a:pt x="114" y="1507"/>
                      <a:pt x="114" y="1741"/>
                    </a:cubicBezTo>
                    <a:cubicBezTo>
                      <a:pt x="177" y="2187"/>
                      <a:pt x="206" y="2654"/>
                      <a:pt x="291" y="3128"/>
                    </a:cubicBezTo>
                    <a:cubicBezTo>
                      <a:pt x="291" y="3248"/>
                      <a:pt x="326" y="3389"/>
                      <a:pt x="354" y="3510"/>
                    </a:cubicBezTo>
                    <a:cubicBezTo>
                      <a:pt x="695" y="3475"/>
                      <a:pt x="1299" y="3417"/>
                      <a:pt x="1712" y="3417"/>
                    </a:cubicBezTo>
                    <a:cubicBezTo>
                      <a:pt x="1976" y="3417"/>
                      <a:pt x="2162" y="3441"/>
                      <a:pt x="2151" y="3510"/>
                    </a:cubicBezTo>
                    <a:cubicBezTo>
                      <a:pt x="2151" y="3778"/>
                      <a:pt x="2179" y="4012"/>
                      <a:pt x="2179" y="4274"/>
                    </a:cubicBezTo>
                    <a:cubicBezTo>
                      <a:pt x="2179" y="4804"/>
                      <a:pt x="2236" y="5306"/>
                      <a:pt x="2236" y="5809"/>
                    </a:cubicBezTo>
                    <a:cubicBezTo>
                      <a:pt x="2271" y="6339"/>
                      <a:pt x="2300" y="6898"/>
                      <a:pt x="2356" y="7429"/>
                    </a:cubicBezTo>
                    <a:cubicBezTo>
                      <a:pt x="2413" y="8051"/>
                      <a:pt x="2505" y="8638"/>
                      <a:pt x="2653" y="9261"/>
                    </a:cubicBezTo>
                    <a:cubicBezTo>
                      <a:pt x="3421" y="9504"/>
                      <a:pt x="4251" y="9586"/>
                      <a:pt x="5089" y="9586"/>
                    </a:cubicBezTo>
                    <a:cubicBezTo>
                      <a:pt x="5765" y="9586"/>
                      <a:pt x="6446" y="9532"/>
                      <a:pt x="7103" y="9466"/>
                    </a:cubicBezTo>
                    <a:cubicBezTo>
                      <a:pt x="7542" y="9438"/>
                      <a:pt x="7987" y="9374"/>
                      <a:pt x="8341" y="9169"/>
                    </a:cubicBezTo>
                    <a:cubicBezTo>
                      <a:pt x="9374" y="8554"/>
                      <a:pt x="9431" y="6750"/>
                      <a:pt x="9579" y="5688"/>
                    </a:cubicBezTo>
                    <a:cubicBezTo>
                      <a:pt x="9699" y="4896"/>
                      <a:pt x="9841" y="4132"/>
                      <a:pt x="9784" y="3304"/>
                    </a:cubicBezTo>
                    <a:cubicBezTo>
                      <a:pt x="9699" y="2243"/>
                      <a:pt x="9225" y="1154"/>
                      <a:pt x="8249" y="623"/>
                    </a:cubicBezTo>
                    <a:cubicBezTo>
                      <a:pt x="7895" y="446"/>
                      <a:pt x="7513" y="326"/>
                      <a:pt x="7131" y="206"/>
                    </a:cubicBezTo>
                    <a:cubicBezTo>
                      <a:pt x="6806" y="149"/>
                      <a:pt x="6481" y="121"/>
                      <a:pt x="6191" y="29"/>
                    </a:cubicBezTo>
                    <a:cubicBezTo>
                      <a:pt x="6070" y="326"/>
                      <a:pt x="5893" y="475"/>
                      <a:pt x="5596" y="595"/>
                    </a:cubicBezTo>
                    <a:cubicBezTo>
                      <a:pt x="5418" y="681"/>
                      <a:pt x="5202" y="718"/>
                      <a:pt x="4994" y="718"/>
                    </a:cubicBezTo>
                    <a:cubicBezTo>
                      <a:pt x="4930" y="718"/>
                      <a:pt x="4866" y="715"/>
                      <a:pt x="4804" y="708"/>
                    </a:cubicBezTo>
                    <a:cubicBezTo>
                      <a:pt x="4535" y="680"/>
                      <a:pt x="4302" y="623"/>
                      <a:pt x="4068" y="503"/>
                    </a:cubicBezTo>
                    <a:cubicBezTo>
                      <a:pt x="3976" y="446"/>
                      <a:pt x="3863" y="354"/>
                      <a:pt x="3771" y="269"/>
                    </a:cubicBezTo>
                    <a:cubicBezTo>
                      <a:pt x="3715" y="206"/>
                      <a:pt x="3651" y="121"/>
                      <a:pt x="3594" y="29"/>
                    </a:cubicBezTo>
                    <a:lnTo>
                      <a:pt x="35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1">
                <a:extLst>
                  <a:ext uri="{FF2B5EF4-FFF2-40B4-BE49-F238E27FC236}">
                    <a16:creationId xmlns:a16="http://schemas.microsoft.com/office/drawing/2014/main" id="{9B6843DB-FF1D-81CD-CBEC-DBF65EE33860}"/>
                  </a:ext>
                </a:extLst>
              </p:cNvPr>
              <p:cNvSpPr/>
              <p:nvPr/>
            </p:nvSpPr>
            <p:spPr>
              <a:xfrm>
                <a:off x="5506279" y="4504130"/>
                <a:ext cx="61477" cy="11329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326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92"/>
                      <a:pt x="29" y="120"/>
                      <a:pt x="29" y="149"/>
                    </a:cubicBezTo>
                    <a:lnTo>
                      <a:pt x="29" y="297"/>
                    </a:lnTo>
                    <a:lnTo>
                      <a:pt x="29" y="326"/>
                    </a:lnTo>
                    <a:lnTo>
                      <a:pt x="64" y="326"/>
                    </a:lnTo>
                    <a:cubicBezTo>
                      <a:pt x="559" y="326"/>
                      <a:pt x="1267" y="297"/>
                      <a:pt x="1741" y="269"/>
                    </a:cubicBezTo>
                    <a:lnTo>
                      <a:pt x="1769" y="241"/>
                    </a:lnTo>
                    <a:cubicBezTo>
                      <a:pt x="1769" y="205"/>
                      <a:pt x="1741" y="205"/>
                      <a:pt x="1741" y="205"/>
                    </a:cubicBezTo>
                    <a:cubicBezTo>
                      <a:pt x="1267" y="241"/>
                      <a:pt x="559" y="269"/>
                      <a:pt x="92" y="269"/>
                    </a:cubicBezTo>
                    <a:lnTo>
                      <a:pt x="92" y="149"/>
                    </a:lnTo>
                    <a:cubicBezTo>
                      <a:pt x="64" y="120"/>
                      <a:pt x="64" y="64"/>
                      <a:pt x="64" y="28"/>
                    </a:cubicBezTo>
                    <a:cubicBezTo>
                      <a:pt x="64" y="28"/>
                      <a:pt x="64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1">
                <a:extLst>
                  <a:ext uri="{FF2B5EF4-FFF2-40B4-BE49-F238E27FC236}">
                    <a16:creationId xmlns:a16="http://schemas.microsoft.com/office/drawing/2014/main" id="{32FA51DC-EEA4-7321-8A07-D340D26C0FD4}"/>
                  </a:ext>
                </a:extLst>
              </p:cNvPr>
              <p:cNvSpPr/>
              <p:nvPr/>
            </p:nvSpPr>
            <p:spPr>
              <a:xfrm>
                <a:off x="5497173" y="4397647"/>
                <a:ext cx="73780" cy="14318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412" extrusionOk="0">
                    <a:moveTo>
                      <a:pt x="2094" y="1"/>
                    </a:moveTo>
                    <a:cubicBezTo>
                      <a:pt x="1854" y="29"/>
                      <a:pt x="1529" y="57"/>
                      <a:pt x="1210" y="86"/>
                    </a:cubicBezTo>
                    <a:cubicBezTo>
                      <a:pt x="765" y="149"/>
                      <a:pt x="354" y="178"/>
                      <a:pt x="29" y="206"/>
                    </a:cubicBezTo>
                    <a:lnTo>
                      <a:pt x="0" y="206"/>
                    </a:lnTo>
                    <a:lnTo>
                      <a:pt x="0" y="263"/>
                    </a:lnTo>
                    <a:lnTo>
                      <a:pt x="0" y="326"/>
                    </a:lnTo>
                    <a:lnTo>
                      <a:pt x="0" y="383"/>
                    </a:lnTo>
                    <a:cubicBezTo>
                      <a:pt x="0" y="411"/>
                      <a:pt x="29" y="411"/>
                      <a:pt x="29" y="411"/>
                    </a:cubicBezTo>
                    <a:lnTo>
                      <a:pt x="57" y="411"/>
                    </a:lnTo>
                    <a:lnTo>
                      <a:pt x="57" y="383"/>
                    </a:lnTo>
                    <a:lnTo>
                      <a:pt x="57" y="326"/>
                    </a:lnTo>
                    <a:lnTo>
                      <a:pt x="57" y="263"/>
                    </a:lnTo>
                    <a:cubicBezTo>
                      <a:pt x="383" y="234"/>
                      <a:pt x="793" y="206"/>
                      <a:pt x="1210" y="149"/>
                    </a:cubicBezTo>
                    <a:cubicBezTo>
                      <a:pt x="1529" y="121"/>
                      <a:pt x="1854" y="86"/>
                      <a:pt x="2094" y="57"/>
                    </a:cubicBezTo>
                    <a:cubicBezTo>
                      <a:pt x="2123" y="57"/>
                      <a:pt x="2123" y="57"/>
                      <a:pt x="2123" y="29"/>
                    </a:cubicBezTo>
                    <a:cubicBezTo>
                      <a:pt x="2123" y="29"/>
                      <a:pt x="2123" y="1"/>
                      <a:pt x="2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1">
                <a:extLst>
                  <a:ext uri="{FF2B5EF4-FFF2-40B4-BE49-F238E27FC236}">
                    <a16:creationId xmlns:a16="http://schemas.microsoft.com/office/drawing/2014/main" id="{5B8D1A2C-2FBB-66C0-804F-95752D1A0780}"/>
                  </a:ext>
                </a:extLst>
              </p:cNvPr>
              <p:cNvSpPr/>
              <p:nvPr/>
            </p:nvSpPr>
            <p:spPr>
              <a:xfrm>
                <a:off x="5570919" y="4515424"/>
                <a:ext cx="7159" cy="108706"/>
              </a:xfrm>
              <a:custGeom>
                <a:avLst/>
                <a:gdLst/>
                <a:ahLst/>
                <a:cxnLst/>
                <a:rect l="l" t="t" r="r" b="b"/>
                <a:pathLst>
                  <a:path w="206" h="3128" extrusionOk="0">
                    <a:moveTo>
                      <a:pt x="57" y="1"/>
                    </a:moveTo>
                    <a:cubicBezTo>
                      <a:pt x="29" y="1"/>
                      <a:pt x="29" y="1"/>
                      <a:pt x="29" y="29"/>
                    </a:cubicBezTo>
                    <a:cubicBezTo>
                      <a:pt x="1" y="1033"/>
                      <a:pt x="29" y="2066"/>
                      <a:pt x="149" y="3099"/>
                    </a:cubicBezTo>
                    <a:cubicBezTo>
                      <a:pt x="149" y="3099"/>
                      <a:pt x="149" y="3127"/>
                      <a:pt x="178" y="3127"/>
                    </a:cubicBezTo>
                    <a:cubicBezTo>
                      <a:pt x="178" y="3127"/>
                      <a:pt x="206" y="3099"/>
                      <a:pt x="206" y="3064"/>
                    </a:cubicBezTo>
                    <a:cubicBezTo>
                      <a:pt x="86" y="2066"/>
                      <a:pt x="57" y="1033"/>
                      <a:pt x="86" y="29"/>
                    </a:cubicBezTo>
                    <a:cubicBezTo>
                      <a:pt x="86" y="1"/>
                      <a:pt x="57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1">
                <a:extLst>
                  <a:ext uri="{FF2B5EF4-FFF2-40B4-BE49-F238E27FC236}">
                    <a16:creationId xmlns:a16="http://schemas.microsoft.com/office/drawing/2014/main" id="{C499122F-7E87-8D79-16DC-5582849209FD}"/>
                  </a:ext>
                </a:extLst>
              </p:cNvPr>
              <p:cNvSpPr/>
              <p:nvPr/>
            </p:nvSpPr>
            <p:spPr>
              <a:xfrm>
                <a:off x="5455123" y="4818294"/>
                <a:ext cx="182451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2607" extrusionOk="0">
                    <a:moveTo>
                      <a:pt x="3538" y="1"/>
                    </a:moveTo>
                    <a:cubicBezTo>
                      <a:pt x="2953" y="1"/>
                      <a:pt x="2398" y="247"/>
                      <a:pt x="1890" y="511"/>
                    </a:cubicBezTo>
                    <a:cubicBezTo>
                      <a:pt x="1359" y="779"/>
                      <a:pt x="737" y="1069"/>
                      <a:pt x="383" y="1543"/>
                    </a:cubicBezTo>
                    <a:cubicBezTo>
                      <a:pt x="354" y="1572"/>
                      <a:pt x="354" y="1600"/>
                      <a:pt x="326" y="1635"/>
                    </a:cubicBezTo>
                    <a:cubicBezTo>
                      <a:pt x="178" y="1840"/>
                      <a:pt x="1" y="2131"/>
                      <a:pt x="149" y="2399"/>
                    </a:cubicBezTo>
                    <a:cubicBezTo>
                      <a:pt x="216" y="2553"/>
                      <a:pt x="343" y="2607"/>
                      <a:pt x="497" y="2607"/>
                    </a:cubicBezTo>
                    <a:cubicBezTo>
                      <a:pt x="818" y="2607"/>
                      <a:pt x="1252" y="2370"/>
                      <a:pt x="1472" y="2307"/>
                    </a:cubicBezTo>
                    <a:cubicBezTo>
                      <a:pt x="1854" y="2194"/>
                      <a:pt x="2208" y="2046"/>
                      <a:pt x="2562" y="1925"/>
                    </a:cubicBezTo>
                    <a:cubicBezTo>
                      <a:pt x="3269" y="1664"/>
                      <a:pt x="4012" y="1458"/>
                      <a:pt x="4748" y="1423"/>
                    </a:cubicBezTo>
                    <a:cubicBezTo>
                      <a:pt x="4925" y="1423"/>
                      <a:pt x="5158" y="1423"/>
                      <a:pt x="5215" y="1246"/>
                    </a:cubicBezTo>
                    <a:cubicBezTo>
                      <a:pt x="5250" y="1190"/>
                      <a:pt x="5250" y="1105"/>
                      <a:pt x="5215" y="1041"/>
                    </a:cubicBezTo>
                    <a:cubicBezTo>
                      <a:pt x="5101" y="426"/>
                      <a:pt x="4302" y="44"/>
                      <a:pt x="3715" y="8"/>
                    </a:cubicBezTo>
                    <a:cubicBezTo>
                      <a:pt x="3656" y="3"/>
                      <a:pt x="3597" y="1"/>
                      <a:pt x="3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1">
                <a:extLst>
                  <a:ext uri="{FF2B5EF4-FFF2-40B4-BE49-F238E27FC236}">
                    <a16:creationId xmlns:a16="http://schemas.microsoft.com/office/drawing/2014/main" id="{F3CB1BBA-9099-8E90-99A0-877B72DCCFF8}"/>
                  </a:ext>
                </a:extLst>
              </p:cNvPr>
              <p:cNvSpPr/>
              <p:nvPr/>
            </p:nvSpPr>
            <p:spPr>
              <a:xfrm>
                <a:off x="5334183" y="4634696"/>
                <a:ext cx="623008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927" h="7274" extrusionOk="0">
                    <a:moveTo>
                      <a:pt x="2256" y="1"/>
                    </a:moveTo>
                    <a:cubicBezTo>
                      <a:pt x="2076" y="1"/>
                      <a:pt x="1894" y="15"/>
                      <a:pt x="1712" y="49"/>
                    </a:cubicBezTo>
                    <a:cubicBezTo>
                      <a:pt x="1267" y="134"/>
                      <a:pt x="856" y="375"/>
                      <a:pt x="531" y="693"/>
                    </a:cubicBezTo>
                    <a:cubicBezTo>
                      <a:pt x="446" y="813"/>
                      <a:pt x="354" y="933"/>
                      <a:pt x="297" y="1047"/>
                    </a:cubicBezTo>
                    <a:cubicBezTo>
                      <a:pt x="0" y="1641"/>
                      <a:pt x="241" y="2377"/>
                      <a:pt x="502" y="2935"/>
                    </a:cubicBezTo>
                    <a:cubicBezTo>
                      <a:pt x="913" y="3735"/>
                      <a:pt x="1564" y="4322"/>
                      <a:pt x="2299" y="4761"/>
                    </a:cubicBezTo>
                    <a:cubicBezTo>
                      <a:pt x="3155" y="5291"/>
                      <a:pt x="4096" y="5617"/>
                      <a:pt x="5044" y="5970"/>
                    </a:cubicBezTo>
                    <a:cubicBezTo>
                      <a:pt x="6105" y="6352"/>
                      <a:pt x="7195" y="6741"/>
                      <a:pt x="8256" y="7123"/>
                    </a:cubicBezTo>
                    <a:cubicBezTo>
                      <a:pt x="8461" y="7180"/>
                      <a:pt x="8843" y="7237"/>
                      <a:pt x="9048" y="7272"/>
                    </a:cubicBezTo>
                    <a:cubicBezTo>
                      <a:pt x="9053" y="7273"/>
                      <a:pt x="9058" y="7273"/>
                      <a:pt x="9063" y="7273"/>
                    </a:cubicBezTo>
                    <a:cubicBezTo>
                      <a:pt x="9229" y="7273"/>
                      <a:pt x="9290" y="6824"/>
                      <a:pt x="9345" y="6741"/>
                    </a:cubicBezTo>
                    <a:cubicBezTo>
                      <a:pt x="9511" y="6547"/>
                      <a:pt x="9756" y="6528"/>
                      <a:pt x="10001" y="6528"/>
                    </a:cubicBezTo>
                    <a:cubicBezTo>
                      <a:pt x="10059" y="6528"/>
                      <a:pt x="10117" y="6529"/>
                      <a:pt x="10173" y="6529"/>
                    </a:cubicBezTo>
                    <a:cubicBezTo>
                      <a:pt x="10376" y="6543"/>
                      <a:pt x="10578" y="6550"/>
                      <a:pt x="10778" y="6550"/>
                    </a:cubicBezTo>
                    <a:cubicBezTo>
                      <a:pt x="12666" y="6550"/>
                      <a:pt x="14413" y="5929"/>
                      <a:pt x="16038" y="4938"/>
                    </a:cubicBezTo>
                    <a:cubicBezTo>
                      <a:pt x="16540" y="4647"/>
                      <a:pt x="17042" y="4265"/>
                      <a:pt x="17396" y="3763"/>
                    </a:cubicBezTo>
                    <a:cubicBezTo>
                      <a:pt x="17806" y="3169"/>
                      <a:pt x="17927" y="2377"/>
                      <a:pt x="17481" y="1754"/>
                    </a:cubicBezTo>
                    <a:cubicBezTo>
                      <a:pt x="17042" y="1195"/>
                      <a:pt x="16391" y="841"/>
                      <a:pt x="15684" y="728"/>
                    </a:cubicBezTo>
                    <a:cubicBezTo>
                      <a:pt x="15547" y="701"/>
                      <a:pt x="15414" y="688"/>
                      <a:pt x="15285" y="688"/>
                    </a:cubicBezTo>
                    <a:cubicBezTo>
                      <a:pt x="14580" y="688"/>
                      <a:pt x="13983" y="1063"/>
                      <a:pt x="13385" y="1464"/>
                    </a:cubicBezTo>
                    <a:cubicBezTo>
                      <a:pt x="13328" y="1521"/>
                      <a:pt x="13236" y="1577"/>
                      <a:pt x="13151" y="1641"/>
                    </a:cubicBezTo>
                    <a:cubicBezTo>
                      <a:pt x="12793" y="1523"/>
                      <a:pt x="12398" y="1491"/>
                      <a:pt x="11997" y="1491"/>
                    </a:cubicBezTo>
                    <a:cubicBezTo>
                      <a:pt x="11701" y="1491"/>
                      <a:pt x="11402" y="1509"/>
                      <a:pt x="11114" y="1521"/>
                    </a:cubicBezTo>
                    <a:cubicBezTo>
                      <a:pt x="10853" y="1541"/>
                      <a:pt x="10587" y="1547"/>
                      <a:pt x="10320" y="1547"/>
                    </a:cubicBezTo>
                    <a:cubicBezTo>
                      <a:pt x="10027" y="1547"/>
                      <a:pt x="9731" y="1540"/>
                      <a:pt x="9435" y="1540"/>
                    </a:cubicBezTo>
                    <a:cubicBezTo>
                      <a:pt x="9268" y="1540"/>
                      <a:pt x="9102" y="1542"/>
                      <a:pt x="8935" y="1549"/>
                    </a:cubicBezTo>
                    <a:cubicBezTo>
                      <a:pt x="8638" y="1583"/>
                      <a:pt x="8388" y="1615"/>
                      <a:pt x="8136" y="1615"/>
                    </a:cubicBezTo>
                    <a:cubicBezTo>
                      <a:pt x="7914" y="1615"/>
                      <a:pt x="7690" y="1590"/>
                      <a:pt x="7428" y="1521"/>
                    </a:cubicBezTo>
                    <a:cubicBezTo>
                      <a:pt x="6134" y="1167"/>
                      <a:pt x="4896" y="580"/>
                      <a:pt x="3601" y="226"/>
                    </a:cubicBezTo>
                    <a:cubicBezTo>
                      <a:pt x="3173" y="99"/>
                      <a:pt x="2720" y="1"/>
                      <a:pt x="2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1">
                <a:extLst>
                  <a:ext uri="{FF2B5EF4-FFF2-40B4-BE49-F238E27FC236}">
                    <a16:creationId xmlns:a16="http://schemas.microsoft.com/office/drawing/2014/main" id="{DD68F9A9-0EBD-C018-8117-5D67090B7665}"/>
                  </a:ext>
                </a:extLst>
              </p:cNvPr>
              <p:cNvSpPr/>
              <p:nvPr/>
            </p:nvSpPr>
            <p:spPr>
              <a:xfrm>
                <a:off x="5641501" y="4714071"/>
                <a:ext cx="173102" cy="82155"/>
              </a:xfrm>
              <a:custGeom>
                <a:avLst/>
                <a:gdLst/>
                <a:ahLst/>
                <a:cxnLst/>
                <a:rect l="l" t="t" r="r" b="b"/>
                <a:pathLst>
                  <a:path w="4981" h="2364" extrusionOk="0">
                    <a:moveTo>
                      <a:pt x="4924" y="1"/>
                    </a:moveTo>
                    <a:cubicBezTo>
                      <a:pt x="4690" y="121"/>
                      <a:pt x="4450" y="213"/>
                      <a:pt x="4216" y="326"/>
                    </a:cubicBezTo>
                    <a:cubicBezTo>
                      <a:pt x="3863" y="475"/>
                      <a:pt x="3481" y="623"/>
                      <a:pt x="3127" y="857"/>
                    </a:cubicBezTo>
                    <a:cubicBezTo>
                      <a:pt x="2978" y="949"/>
                      <a:pt x="2802" y="1062"/>
                      <a:pt x="2653" y="1154"/>
                    </a:cubicBezTo>
                    <a:cubicBezTo>
                      <a:pt x="2243" y="1415"/>
                      <a:pt x="1832" y="1684"/>
                      <a:pt x="1387" y="1889"/>
                    </a:cubicBezTo>
                    <a:cubicBezTo>
                      <a:pt x="1210" y="1981"/>
                      <a:pt x="976" y="2038"/>
                      <a:pt x="736" y="2066"/>
                    </a:cubicBezTo>
                    <a:cubicBezTo>
                      <a:pt x="502" y="2158"/>
                      <a:pt x="205" y="2215"/>
                      <a:pt x="0" y="2335"/>
                    </a:cubicBezTo>
                    <a:lnTo>
                      <a:pt x="0" y="2363"/>
                    </a:lnTo>
                    <a:lnTo>
                      <a:pt x="28" y="2363"/>
                    </a:lnTo>
                    <a:cubicBezTo>
                      <a:pt x="241" y="2271"/>
                      <a:pt x="502" y="2215"/>
                      <a:pt x="771" y="2123"/>
                    </a:cubicBezTo>
                    <a:cubicBezTo>
                      <a:pt x="1005" y="2066"/>
                      <a:pt x="1210" y="2010"/>
                      <a:pt x="1415" y="1946"/>
                    </a:cubicBezTo>
                    <a:cubicBezTo>
                      <a:pt x="1861" y="1741"/>
                      <a:pt x="2271" y="1479"/>
                      <a:pt x="2681" y="1210"/>
                    </a:cubicBezTo>
                    <a:cubicBezTo>
                      <a:pt x="2830" y="1097"/>
                      <a:pt x="3007" y="1005"/>
                      <a:pt x="3155" y="885"/>
                    </a:cubicBezTo>
                    <a:cubicBezTo>
                      <a:pt x="3509" y="680"/>
                      <a:pt x="3891" y="531"/>
                      <a:pt x="4245" y="390"/>
                    </a:cubicBezTo>
                    <a:cubicBezTo>
                      <a:pt x="4485" y="269"/>
                      <a:pt x="4719" y="177"/>
                      <a:pt x="4952" y="64"/>
                    </a:cubicBezTo>
                    <a:cubicBezTo>
                      <a:pt x="4980" y="36"/>
                      <a:pt x="4980" y="36"/>
                      <a:pt x="4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1">
                <a:extLst>
                  <a:ext uri="{FF2B5EF4-FFF2-40B4-BE49-F238E27FC236}">
                    <a16:creationId xmlns:a16="http://schemas.microsoft.com/office/drawing/2014/main" id="{581005CA-5132-815B-9C40-3F7F0B86D9C5}"/>
                  </a:ext>
                </a:extLst>
              </p:cNvPr>
              <p:cNvSpPr/>
              <p:nvPr/>
            </p:nvSpPr>
            <p:spPr>
              <a:xfrm>
                <a:off x="5653769" y="4825940"/>
                <a:ext cx="142381" cy="129523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3727" extrusionOk="0">
                    <a:moveTo>
                      <a:pt x="680" y="0"/>
                    </a:moveTo>
                    <a:cubicBezTo>
                      <a:pt x="560" y="262"/>
                      <a:pt x="447" y="496"/>
                      <a:pt x="326" y="764"/>
                    </a:cubicBezTo>
                    <a:cubicBezTo>
                      <a:pt x="298" y="885"/>
                      <a:pt x="241" y="1026"/>
                      <a:pt x="178" y="1146"/>
                    </a:cubicBezTo>
                    <a:cubicBezTo>
                      <a:pt x="149" y="1238"/>
                      <a:pt x="1" y="1415"/>
                      <a:pt x="65" y="1500"/>
                    </a:cubicBezTo>
                    <a:cubicBezTo>
                      <a:pt x="121" y="1529"/>
                      <a:pt x="326" y="1557"/>
                      <a:pt x="383" y="1557"/>
                    </a:cubicBezTo>
                    <a:cubicBezTo>
                      <a:pt x="503" y="1592"/>
                      <a:pt x="623" y="1649"/>
                      <a:pt x="737" y="1677"/>
                    </a:cubicBezTo>
                    <a:cubicBezTo>
                      <a:pt x="885" y="1797"/>
                      <a:pt x="1126" y="1854"/>
                      <a:pt x="1303" y="1974"/>
                    </a:cubicBezTo>
                    <a:cubicBezTo>
                      <a:pt x="1508" y="2087"/>
                      <a:pt x="1713" y="2300"/>
                      <a:pt x="1918" y="2441"/>
                    </a:cubicBezTo>
                    <a:cubicBezTo>
                      <a:pt x="2328" y="2795"/>
                      <a:pt x="2746" y="3149"/>
                      <a:pt x="3184" y="3502"/>
                    </a:cubicBezTo>
                    <a:cubicBezTo>
                      <a:pt x="3310" y="3604"/>
                      <a:pt x="3457" y="3727"/>
                      <a:pt x="3624" y="3727"/>
                    </a:cubicBezTo>
                    <a:cubicBezTo>
                      <a:pt x="3654" y="3727"/>
                      <a:pt x="3684" y="3723"/>
                      <a:pt x="3715" y="3714"/>
                    </a:cubicBezTo>
                    <a:cubicBezTo>
                      <a:pt x="3920" y="3651"/>
                      <a:pt x="4012" y="3389"/>
                      <a:pt x="4040" y="3184"/>
                    </a:cubicBezTo>
                    <a:cubicBezTo>
                      <a:pt x="4097" y="2561"/>
                      <a:pt x="3863" y="2151"/>
                      <a:pt x="3453" y="1705"/>
                    </a:cubicBezTo>
                    <a:cubicBezTo>
                      <a:pt x="3128" y="1380"/>
                      <a:pt x="2717" y="1062"/>
                      <a:pt x="2477" y="616"/>
                    </a:cubicBezTo>
                    <a:cubicBezTo>
                      <a:pt x="2364" y="382"/>
                      <a:pt x="2215" y="142"/>
                      <a:pt x="1918" y="142"/>
                    </a:cubicBezTo>
                    <a:cubicBezTo>
                      <a:pt x="1769" y="142"/>
                      <a:pt x="1621" y="177"/>
                      <a:pt x="1444" y="206"/>
                    </a:cubicBezTo>
                    <a:cubicBezTo>
                      <a:pt x="1415" y="208"/>
                      <a:pt x="1386" y="210"/>
                      <a:pt x="1358" y="210"/>
                    </a:cubicBezTo>
                    <a:cubicBezTo>
                      <a:pt x="1106" y="210"/>
                      <a:pt x="890" y="102"/>
                      <a:pt x="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1">
                <a:extLst>
                  <a:ext uri="{FF2B5EF4-FFF2-40B4-BE49-F238E27FC236}">
                    <a16:creationId xmlns:a16="http://schemas.microsoft.com/office/drawing/2014/main" id="{30E2BC18-1862-B7E2-4E37-24E2F257950F}"/>
                  </a:ext>
                </a:extLst>
              </p:cNvPr>
              <p:cNvSpPr/>
              <p:nvPr/>
            </p:nvSpPr>
            <p:spPr>
              <a:xfrm>
                <a:off x="5612969" y="4475980"/>
                <a:ext cx="242677" cy="254284"/>
              </a:xfrm>
              <a:custGeom>
                <a:avLst/>
                <a:gdLst/>
                <a:ahLst/>
                <a:cxnLst/>
                <a:rect l="l" t="t" r="r" b="b"/>
                <a:pathLst>
                  <a:path w="6983" h="7317" extrusionOk="0">
                    <a:moveTo>
                      <a:pt x="5454" y="0"/>
                    </a:moveTo>
                    <a:cubicBezTo>
                      <a:pt x="4901" y="0"/>
                      <a:pt x="4358" y="478"/>
                      <a:pt x="4245" y="1136"/>
                    </a:cubicBezTo>
                    <a:cubicBezTo>
                      <a:pt x="4125" y="1758"/>
                      <a:pt x="4097" y="2345"/>
                      <a:pt x="4125" y="2961"/>
                    </a:cubicBezTo>
                    <a:cubicBezTo>
                      <a:pt x="4153" y="3286"/>
                      <a:pt x="4153" y="3583"/>
                      <a:pt x="4181" y="3909"/>
                    </a:cubicBezTo>
                    <a:cubicBezTo>
                      <a:pt x="4181" y="4086"/>
                      <a:pt x="4210" y="4234"/>
                      <a:pt x="4210" y="4411"/>
                    </a:cubicBezTo>
                    <a:cubicBezTo>
                      <a:pt x="4210" y="4496"/>
                      <a:pt x="4273" y="4616"/>
                      <a:pt x="4245" y="4729"/>
                    </a:cubicBezTo>
                    <a:cubicBezTo>
                      <a:pt x="4245" y="4850"/>
                      <a:pt x="4245" y="4821"/>
                      <a:pt x="4153" y="4878"/>
                    </a:cubicBezTo>
                    <a:cubicBezTo>
                      <a:pt x="4033" y="4906"/>
                      <a:pt x="3920" y="4942"/>
                      <a:pt x="3799" y="4970"/>
                    </a:cubicBezTo>
                    <a:cubicBezTo>
                      <a:pt x="3361" y="5083"/>
                      <a:pt x="2915" y="5203"/>
                      <a:pt x="2441" y="5352"/>
                    </a:cubicBezTo>
                    <a:cubicBezTo>
                      <a:pt x="2236" y="5408"/>
                      <a:pt x="2003" y="5472"/>
                      <a:pt x="1797" y="5500"/>
                    </a:cubicBezTo>
                    <a:cubicBezTo>
                      <a:pt x="1500" y="5557"/>
                      <a:pt x="1203" y="5677"/>
                      <a:pt x="913" y="5734"/>
                    </a:cubicBezTo>
                    <a:cubicBezTo>
                      <a:pt x="616" y="5790"/>
                      <a:pt x="319" y="6003"/>
                      <a:pt x="142" y="6236"/>
                    </a:cubicBezTo>
                    <a:cubicBezTo>
                      <a:pt x="29" y="6441"/>
                      <a:pt x="1" y="6710"/>
                      <a:pt x="57" y="6915"/>
                    </a:cubicBezTo>
                    <a:cubicBezTo>
                      <a:pt x="114" y="7064"/>
                      <a:pt x="177" y="7120"/>
                      <a:pt x="234" y="7149"/>
                    </a:cubicBezTo>
                    <a:cubicBezTo>
                      <a:pt x="319" y="7205"/>
                      <a:pt x="439" y="7205"/>
                      <a:pt x="588" y="7205"/>
                    </a:cubicBezTo>
                    <a:cubicBezTo>
                      <a:pt x="1134" y="7258"/>
                      <a:pt x="1816" y="7317"/>
                      <a:pt x="2525" y="7317"/>
                    </a:cubicBezTo>
                    <a:cubicBezTo>
                      <a:pt x="4186" y="7317"/>
                      <a:pt x="6001" y="6996"/>
                      <a:pt x="6601" y="5529"/>
                    </a:cubicBezTo>
                    <a:cubicBezTo>
                      <a:pt x="6926" y="4701"/>
                      <a:pt x="6983" y="3817"/>
                      <a:pt x="6955" y="2904"/>
                    </a:cubicBezTo>
                    <a:cubicBezTo>
                      <a:pt x="6926" y="2112"/>
                      <a:pt x="6806" y="1192"/>
                      <a:pt x="6332" y="520"/>
                    </a:cubicBezTo>
                    <a:cubicBezTo>
                      <a:pt x="6088" y="155"/>
                      <a:pt x="5770" y="0"/>
                      <a:pt x="5454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1">
                <a:extLst>
                  <a:ext uri="{FF2B5EF4-FFF2-40B4-BE49-F238E27FC236}">
                    <a16:creationId xmlns:a16="http://schemas.microsoft.com/office/drawing/2014/main" id="{08581130-81BC-89B8-1B72-C4CF9C148E0B}"/>
                  </a:ext>
                </a:extLst>
              </p:cNvPr>
              <p:cNvSpPr/>
              <p:nvPr/>
            </p:nvSpPr>
            <p:spPr>
              <a:xfrm>
                <a:off x="5585202" y="4217489"/>
                <a:ext cx="138419" cy="124900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3594" extrusionOk="0">
                    <a:moveTo>
                      <a:pt x="1872" y="0"/>
                    </a:moveTo>
                    <a:cubicBezTo>
                      <a:pt x="1778" y="0"/>
                      <a:pt x="1684" y="9"/>
                      <a:pt x="1592" y="28"/>
                    </a:cubicBezTo>
                    <a:cubicBezTo>
                      <a:pt x="1535" y="56"/>
                      <a:pt x="1507" y="56"/>
                      <a:pt x="1443" y="56"/>
                    </a:cubicBezTo>
                    <a:cubicBezTo>
                      <a:pt x="856" y="233"/>
                      <a:pt x="382" y="735"/>
                      <a:pt x="149" y="1322"/>
                    </a:cubicBezTo>
                    <a:cubicBezTo>
                      <a:pt x="0" y="1676"/>
                      <a:pt x="587" y="1648"/>
                      <a:pt x="800" y="1676"/>
                    </a:cubicBezTo>
                    <a:cubicBezTo>
                      <a:pt x="941" y="1676"/>
                      <a:pt x="1061" y="1704"/>
                      <a:pt x="1182" y="1704"/>
                    </a:cubicBezTo>
                    <a:cubicBezTo>
                      <a:pt x="1472" y="1733"/>
                      <a:pt x="1769" y="1733"/>
                      <a:pt x="2038" y="1733"/>
                    </a:cubicBezTo>
                    <a:cubicBezTo>
                      <a:pt x="2476" y="1733"/>
                      <a:pt x="2179" y="2086"/>
                      <a:pt x="2420" y="2263"/>
                    </a:cubicBezTo>
                    <a:cubicBezTo>
                      <a:pt x="2596" y="2383"/>
                      <a:pt x="2710" y="2504"/>
                      <a:pt x="2802" y="2681"/>
                    </a:cubicBezTo>
                    <a:cubicBezTo>
                      <a:pt x="2858" y="2886"/>
                      <a:pt x="2886" y="3091"/>
                      <a:pt x="3007" y="3268"/>
                    </a:cubicBezTo>
                    <a:cubicBezTo>
                      <a:pt x="3035" y="3296"/>
                      <a:pt x="3063" y="3324"/>
                      <a:pt x="3099" y="3388"/>
                    </a:cubicBezTo>
                    <a:cubicBezTo>
                      <a:pt x="3184" y="3445"/>
                      <a:pt x="3240" y="3537"/>
                      <a:pt x="3304" y="3593"/>
                    </a:cubicBezTo>
                    <a:cubicBezTo>
                      <a:pt x="3332" y="3565"/>
                      <a:pt x="3360" y="3537"/>
                      <a:pt x="3360" y="3473"/>
                    </a:cubicBezTo>
                    <a:cubicBezTo>
                      <a:pt x="3658" y="2681"/>
                      <a:pt x="3983" y="1796"/>
                      <a:pt x="3537" y="997"/>
                    </a:cubicBezTo>
                    <a:cubicBezTo>
                      <a:pt x="3228" y="434"/>
                      <a:pt x="2534" y="0"/>
                      <a:pt x="1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1">
                <a:extLst>
                  <a:ext uri="{FF2B5EF4-FFF2-40B4-BE49-F238E27FC236}">
                    <a16:creationId xmlns:a16="http://schemas.microsoft.com/office/drawing/2014/main" id="{4D1F7231-7B1D-D3E9-46CD-749226C74F05}"/>
                  </a:ext>
                </a:extLst>
              </p:cNvPr>
              <p:cNvSpPr/>
              <p:nvPr/>
            </p:nvSpPr>
            <p:spPr>
              <a:xfrm>
                <a:off x="5453176" y="4677893"/>
                <a:ext cx="229401" cy="152007"/>
              </a:xfrm>
              <a:custGeom>
                <a:avLst/>
                <a:gdLst/>
                <a:ahLst/>
                <a:cxnLst/>
                <a:rect l="l" t="t" r="r" b="b"/>
                <a:pathLst>
                  <a:path w="6601" h="4374" extrusionOk="0">
                    <a:moveTo>
                      <a:pt x="21" y="0"/>
                    </a:moveTo>
                    <a:cubicBezTo>
                      <a:pt x="13" y="0"/>
                      <a:pt x="0" y="16"/>
                      <a:pt x="0" y="16"/>
                    </a:cubicBezTo>
                    <a:cubicBezTo>
                      <a:pt x="0" y="44"/>
                      <a:pt x="0" y="44"/>
                      <a:pt x="28" y="44"/>
                    </a:cubicBezTo>
                    <a:cubicBezTo>
                      <a:pt x="793" y="398"/>
                      <a:pt x="1500" y="957"/>
                      <a:pt x="2179" y="1459"/>
                    </a:cubicBezTo>
                    <a:cubicBezTo>
                      <a:pt x="2533" y="1749"/>
                      <a:pt x="2887" y="2018"/>
                      <a:pt x="3269" y="2280"/>
                    </a:cubicBezTo>
                    <a:cubicBezTo>
                      <a:pt x="4301" y="2959"/>
                      <a:pt x="5419" y="3461"/>
                      <a:pt x="6544" y="3963"/>
                    </a:cubicBezTo>
                    <a:cubicBezTo>
                      <a:pt x="6509" y="4020"/>
                      <a:pt x="6480" y="4084"/>
                      <a:pt x="6480" y="4140"/>
                    </a:cubicBezTo>
                    <a:cubicBezTo>
                      <a:pt x="6452" y="4197"/>
                      <a:pt x="6424" y="4260"/>
                      <a:pt x="6395" y="4317"/>
                    </a:cubicBezTo>
                    <a:cubicBezTo>
                      <a:pt x="6395" y="4345"/>
                      <a:pt x="6395" y="4345"/>
                      <a:pt x="6424" y="4345"/>
                    </a:cubicBezTo>
                    <a:lnTo>
                      <a:pt x="6424" y="4374"/>
                    </a:lnTo>
                    <a:lnTo>
                      <a:pt x="6452" y="4345"/>
                    </a:lnTo>
                    <a:cubicBezTo>
                      <a:pt x="6480" y="4289"/>
                      <a:pt x="6509" y="4197"/>
                      <a:pt x="6509" y="4140"/>
                    </a:cubicBezTo>
                    <a:cubicBezTo>
                      <a:pt x="6544" y="4084"/>
                      <a:pt x="6572" y="4020"/>
                      <a:pt x="6601" y="3963"/>
                    </a:cubicBezTo>
                    <a:lnTo>
                      <a:pt x="6601" y="3935"/>
                    </a:lnTo>
                    <a:lnTo>
                      <a:pt x="6572" y="3935"/>
                    </a:lnTo>
                    <a:cubicBezTo>
                      <a:pt x="5483" y="3433"/>
                      <a:pt x="4330" y="2902"/>
                      <a:pt x="3297" y="2223"/>
                    </a:cubicBezTo>
                    <a:cubicBezTo>
                      <a:pt x="2915" y="1990"/>
                      <a:pt x="2561" y="1692"/>
                      <a:pt x="2207" y="1431"/>
                    </a:cubicBezTo>
                    <a:cubicBezTo>
                      <a:pt x="1528" y="900"/>
                      <a:pt x="821" y="370"/>
                      <a:pt x="28" y="16"/>
                    </a:cubicBezTo>
                    <a:cubicBezTo>
                      <a:pt x="28" y="4"/>
                      <a:pt x="25" y="0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1">
                <a:extLst>
                  <a:ext uri="{FF2B5EF4-FFF2-40B4-BE49-F238E27FC236}">
                    <a16:creationId xmlns:a16="http://schemas.microsoft.com/office/drawing/2014/main" id="{A04095ED-4A07-AD5D-657B-11E892F0ECD4}"/>
                  </a:ext>
                </a:extLst>
              </p:cNvPr>
              <p:cNvSpPr/>
              <p:nvPr/>
            </p:nvSpPr>
            <p:spPr>
              <a:xfrm>
                <a:off x="5610745" y="4321400"/>
                <a:ext cx="22659" cy="1285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70" extrusionOk="0">
                    <a:moveTo>
                      <a:pt x="616" y="0"/>
                    </a:moveTo>
                    <a:cubicBezTo>
                      <a:pt x="608" y="0"/>
                      <a:pt x="595" y="16"/>
                      <a:pt x="595" y="16"/>
                    </a:cubicBezTo>
                    <a:cubicBezTo>
                      <a:pt x="560" y="129"/>
                      <a:pt x="475" y="221"/>
                      <a:pt x="383" y="278"/>
                    </a:cubicBezTo>
                    <a:cubicBezTo>
                      <a:pt x="303" y="298"/>
                      <a:pt x="219" y="318"/>
                      <a:pt x="147" y="318"/>
                    </a:cubicBezTo>
                    <a:cubicBezTo>
                      <a:pt x="117" y="318"/>
                      <a:pt x="89" y="314"/>
                      <a:pt x="65" y="306"/>
                    </a:cubicBezTo>
                    <a:cubicBezTo>
                      <a:pt x="53" y="297"/>
                      <a:pt x="42" y="293"/>
                      <a:pt x="32" y="293"/>
                    </a:cubicBezTo>
                    <a:cubicBezTo>
                      <a:pt x="13" y="293"/>
                      <a:pt x="1" y="306"/>
                      <a:pt x="1" y="306"/>
                    </a:cubicBezTo>
                    <a:cubicBezTo>
                      <a:pt x="1" y="334"/>
                      <a:pt x="1" y="334"/>
                      <a:pt x="29" y="334"/>
                    </a:cubicBezTo>
                    <a:cubicBezTo>
                      <a:pt x="65" y="370"/>
                      <a:pt x="121" y="370"/>
                      <a:pt x="178" y="370"/>
                    </a:cubicBezTo>
                    <a:cubicBezTo>
                      <a:pt x="270" y="370"/>
                      <a:pt x="326" y="370"/>
                      <a:pt x="418" y="306"/>
                    </a:cubicBezTo>
                    <a:cubicBezTo>
                      <a:pt x="531" y="249"/>
                      <a:pt x="623" y="157"/>
                      <a:pt x="652" y="44"/>
                    </a:cubicBezTo>
                    <a:cubicBezTo>
                      <a:pt x="652" y="16"/>
                      <a:pt x="652" y="16"/>
                      <a:pt x="623" y="16"/>
                    </a:cubicBezTo>
                    <a:cubicBezTo>
                      <a:pt x="623" y="4"/>
                      <a:pt x="620" y="0"/>
                      <a:pt x="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1">
                <a:extLst>
                  <a:ext uri="{FF2B5EF4-FFF2-40B4-BE49-F238E27FC236}">
                    <a16:creationId xmlns:a16="http://schemas.microsoft.com/office/drawing/2014/main" id="{A074C7D6-F41D-C811-A334-8FC32EBD4025}"/>
                  </a:ext>
                </a:extLst>
              </p:cNvPr>
              <p:cNvSpPr/>
              <p:nvPr/>
            </p:nvSpPr>
            <p:spPr>
              <a:xfrm>
                <a:off x="5664091" y="4287203"/>
                <a:ext cx="35378" cy="33223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956" extrusionOk="0">
                    <a:moveTo>
                      <a:pt x="477" y="0"/>
                    </a:moveTo>
                    <a:cubicBezTo>
                      <a:pt x="274" y="0"/>
                      <a:pt x="67" y="136"/>
                      <a:pt x="1" y="377"/>
                    </a:cubicBezTo>
                    <a:lnTo>
                      <a:pt x="298" y="936"/>
                    </a:lnTo>
                    <a:cubicBezTo>
                      <a:pt x="346" y="949"/>
                      <a:pt x="392" y="955"/>
                      <a:pt x="436" y="955"/>
                    </a:cubicBezTo>
                    <a:cubicBezTo>
                      <a:pt x="796" y="955"/>
                      <a:pt x="1018" y="551"/>
                      <a:pt x="885" y="293"/>
                    </a:cubicBezTo>
                    <a:cubicBezTo>
                      <a:pt x="806" y="92"/>
                      <a:pt x="643" y="0"/>
                      <a:pt x="477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1">
                <a:extLst>
                  <a:ext uri="{FF2B5EF4-FFF2-40B4-BE49-F238E27FC236}">
                    <a16:creationId xmlns:a16="http://schemas.microsoft.com/office/drawing/2014/main" id="{DC70FCBD-74AC-D844-25F3-06575744720B}"/>
                  </a:ext>
                </a:extLst>
              </p:cNvPr>
              <p:cNvSpPr/>
              <p:nvPr/>
            </p:nvSpPr>
            <p:spPr>
              <a:xfrm>
                <a:off x="5669269" y="4294501"/>
                <a:ext cx="14283" cy="1000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88" extrusionOk="0">
                    <a:moveTo>
                      <a:pt x="271" y="0"/>
                    </a:moveTo>
                    <a:cubicBezTo>
                      <a:pt x="219" y="0"/>
                      <a:pt x="168" y="14"/>
                      <a:pt x="114" y="47"/>
                    </a:cubicBezTo>
                    <a:cubicBezTo>
                      <a:pt x="29" y="111"/>
                      <a:pt x="1" y="196"/>
                      <a:pt x="1" y="259"/>
                    </a:cubicBezTo>
                    <a:cubicBezTo>
                      <a:pt x="1" y="288"/>
                      <a:pt x="1" y="288"/>
                      <a:pt x="29" y="288"/>
                    </a:cubicBezTo>
                    <a:cubicBezTo>
                      <a:pt x="29" y="288"/>
                      <a:pt x="57" y="288"/>
                      <a:pt x="57" y="259"/>
                    </a:cubicBezTo>
                    <a:cubicBezTo>
                      <a:pt x="57" y="196"/>
                      <a:pt x="85" y="139"/>
                      <a:pt x="149" y="111"/>
                    </a:cubicBezTo>
                    <a:cubicBezTo>
                      <a:pt x="182" y="74"/>
                      <a:pt x="223" y="59"/>
                      <a:pt x="270" y="59"/>
                    </a:cubicBezTo>
                    <a:cubicBezTo>
                      <a:pt x="305" y="59"/>
                      <a:pt x="343" y="67"/>
                      <a:pt x="383" y="83"/>
                    </a:cubicBezTo>
                    <a:lnTo>
                      <a:pt x="411" y="47"/>
                    </a:lnTo>
                    <a:cubicBezTo>
                      <a:pt x="411" y="19"/>
                      <a:pt x="411" y="19"/>
                      <a:pt x="383" y="19"/>
                    </a:cubicBezTo>
                    <a:cubicBezTo>
                      <a:pt x="344" y="7"/>
                      <a:pt x="308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1">
                <a:extLst>
                  <a:ext uri="{FF2B5EF4-FFF2-40B4-BE49-F238E27FC236}">
                    <a16:creationId xmlns:a16="http://schemas.microsoft.com/office/drawing/2014/main" id="{8E330ED3-797E-8E33-10DA-6F7C0DCEB0DA}"/>
                  </a:ext>
                </a:extLst>
              </p:cNvPr>
              <p:cNvSpPr/>
              <p:nvPr/>
            </p:nvSpPr>
            <p:spPr>
              <a:xfrm>
                <a:off x="5746976" y="4431357"/>
                <a:ext cx="106725" cy="137446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955" extrusionOk="0">
                    <a:moveTo>
                      <a:pt x="1655" y="0"/>
                    </a:moveTo>
                    <a:lnTo>
                      <a:pt x="0" y="1507"/>
                    </a:lnTo>
                    <a:cubicBezTo>
                      <a:pt x="120" y="2009"/>
                      <a:pt x="149" y="3099"/>
                      <a:pt x="149" y="3955"/>
                    </a:cubicBezTo>
                    <a:cubicBezTo>
                      <a:pt x="474" y="3926"/>
                      <a:pt x="799" y="3863"/>
                      <a:pt x="1097" y="3806"/>
                    </a:cubicBezTo>
                    <a:cubicBezTo>
                      <a:pt x="1769" y="3686"/>
                      <a:pt x="2419" y="3481"/>
                      <a:pt x="3070" y="3219"/>
                    </a:cubicBezTo>
                    <a:cubicBezTo>
                      <a:pt x="2865" y="2009"/>
                      <a:pt x="2540" y="856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1">
                <a:extLst>
                  <a:ext uri="{FF2B5EF4-FFF2-40B4-BE49-F238E27FC236}">
                    <a16:creationId xmlns:a16="http://schemas.microsoft.com/office/drawing/2014/main" id="{AD7578CF-DB36-53A5-00B8-28C010F3C1E5}"/>
                  </a:ext>
                </a:extLst>
              </p:cNvPr>
              <p:cNvSpPr/>
              <p:nvPr/>
            </p:nvSpPr>
            <p:spPr>
              <a:xfrm>
                <a:off x="5509476" y="4735722"/>
                <a:ext cx="248828" cy="12302"/>
              </a:xfrm>
              <a:custGeom>
                <a:avLst/>
                <a:gdLst/>
                <a:ahLst/>
                <a:cxnLst/>
                <a:rect l="l" t="t" r="r" b="b"/>
                <a:pathLst>
                  <a:path w="7160" h="354" extrusionOk="0">
                    <a:moveTo>
                      <a:pt x="177" y="0"/>
                    </a:moveTo>
                    <a:cubicBezTo>
                      <a:pt x="85" y="0"/>
                      <a:pt x="0" y="57"/>
                      <a:pt x="0" y="177"/>
                    </a:cubicBezTo>
                    <a:cubicBezTo>
                      <a:pt x="0" y="262"/>
                      <a:pt x="85" y="354"/>
                      <a:pt x="177" y="354"/>
                    </a:cubicBezTo>
                    <a:lnTo>
                      <a:pt x="6983" y="354"/>
                    </a:lnTo>
                    <a:cubicBezTo>
                      <a:pt x="7075" y="354"/>
                      <a:pt x="7159" y="262"/>
                      <a:pt x="7159" y="177"/>
                    </a:cubicBezTo>
                    <a:cubicBezTo>
                      <a:pt x="7159" y="57"/>
                      <a:pt x="7075" y="0"/>
                      <a:pt x="6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1">
                <a:extLst>
                  <a:ext uri="{FF2B5EF4-FFF2-40B4-BE49-F238E27FC236}">
                    <a16:creationId xmlns:a16="http://schemas.microsoft.com/office/drawing/2014/main" id="{03997504-1C7A-3FB8-10C0-AD98AEB8FFF9}"/>
                  </a:ext>
                </a:extLst>
              </p:cNvPr>
              <p:cNvSpPr/>
              <p:nvPr/>
            </p:nvSpPr>
            <p:spPr>
              <a:xfrm>
                <a:off x="5465444" y="4626042"/>
                <a:ext cx="252060" cy="112668"/>
              </a:xfrm>
              <a:custGeom>
                <a:avLst/>
                <a:gdLst/>
                <a:ahLst/>
                <a:cxnLst/>
                <a:rect l="l" t="t" r="r" b="b"/>
                <a:pathLst>
                  <a:path w="7253" h="3242" extrusionOk="0">
                    <a:moveTo>
                      <a:pt x="178" y="1"/>
                    </a:moveTo>
                    <a:cubicBezTo>
                      <a:pt x="86" y="1"/>
                      <a:pt x="1" y="93"/>
                      <a:pt x="57" y="206"/>
                    </a:cubicBezTo>
                    <a:lnTo>
                      <a:pt x="1296" y="3241"/>
                    </a:lnTo>
                    <a:lnTo>
                      <a:pt x="7252" y="3241"/>
                    </a:lnTo>
                    <a:lnTo>
                      <a:pt x="5950" y="93"/>
                    </a:lnTo>
                    <a:cubicBezTo>
                      <a:pt x="5922" y="29"/>
                      <a:pt x="5894" y="1"/>
                      <a:pt x="5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1">
                <a:extLst>
                  <a:ext uri="{FF2B5EF4-FFF2-40B4-BE49-F238E27FC236}">
                    <a16:creationId xmlns:a16="http://schemas.microsoft.com/office/drawing/2014/main" id="{4F660D4A-A4DC-1C3D-88C9-8DE8E3A1EAE4}"/>
                  </a:ext>
                </a:extLst>
              </p:cNvPr>
              <p:cNvSpPr/>
              <p:nvPr/>
            </p:nvSpPr>
            <p:spPr>
              <a:xfrm>
                <a:off x="5567721" y="4671047"/>
                <a:ext cx="29783" cy="2265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2" extrusionOk="0">
                    <a:moveTo>
                      <a:pt x="326" y="64"/>
                    </a:moveTo>
                    <a:cubicBezTo>
                      <a:pt x="503" y="64"/>
                      <a:pt x="708" y="177"/>
                      <a:pt x="772" y="326"/>
                    </a:cubicBezTo>
                    <a:cubicBezTo>
                      <a:pt x="800" y="418"/>
                      <a:pt x="800" y="475"/>
                      <a:pt x="772" y="503"/>
                    </a:cubicBezTo>
                    <a:cubicBezTo>
                      <a:pt x="708" y="567"/>
                      <a:pt x="652" y="595"/>
                      <a:pt x="560" y="595"/>
                    </a:cubicBezTo>
                    <a:cubicBezTo>
                      <a:pt x="355" y="595"/>
                      <a:pt x="149" y="475"/>
                      <a:pt x="93" y="326"/>
                    </a:cubicBezTo>
                    <a:cubicBezTo>
                      <a:pt x="64" y="269"/>
                      <a:pt x="93" y="213"/>
                      <a:pt x="121" y="149"/>
                    </a:cubicBezTo>
                    <a:cubicBezTo>
                      <a:pt x="149" y="93"/>
                      <a:pt x="241" y="64"/>
                      <a:pt x="326" y="64"/>
                    </a:cubicBezTo>
                    <a:close/>
                    <a:moveTo>
                      <a:pt x="326" y="1"/>
                    </a:moveTo>
                    <a:cubicBezTo>
                      <a:pt x="206" y="1"/>
                      <a:pt x="121" y="36"/>
                      <a:pt x="64" y="121"/>
                    </a:cubicBezTo>
                    <a:cubicBezTo>
                      <a:pt x="29" y="177"/>
                      <a:pt x="1" y="269"/>
                      <a:pt x="29" y="326"/>
                    </a:cubicBezTo>
                    <a:cubicBezTo>
                      <a:pt x="121" y="503"/>
                      <a:pt x="326" y="651"/>
                      <a:pt x="560" y="651"/>
                    </a:cubicBezTo>
                    <a:cubicBezTo>
                      <a:pt x="652" y="651"/>
                      <a:pt x="772" y="623"/>
                      <a:pt x="800" y="531"/>
                    </a:cubicBezTo>
                    <a:cubicBezTo>
                      <a:pt x="857" y="475"/>
                      <a:pt x="857" y="418"/>
                      <a:pt x="829" y="326"/>
                    </a:cubicBezTo>
                    <a:cubicBezTo>
                      <a:pt x="772" y="149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1">
                <a:extLst>
                  <a:ext uri="{FF2B5EF4-FFF2-40B4-BE49-F238E27FC236}">
                    <a16:creationId xmlns:a16="http://schemas.microsoft.com/office/drawing/2014/main" id="{E64BFED0-FABC-A2A4-F9D9-AC85E42492E4}"/>
                  </a:ext>
                </a:extLst>
              </p:cNvPr>
              <p:cNvSpPr/>
              <p:nvPr/>
            </p:nvSpPr>
            <p:spPr>
              <a:xfrm>
                <a:off x="5640493" y="4353650"/>
                <a:ext cx="18488" cy="1748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03" extrusionOk="0">
                    <a:moveTo>
                      <a:pt x="531" y="1"/>
                    </a:moveTo>
                    <a:cubicBezTo>
                      <a:pt x="383" y="85"/>
                      <a:pt x="178" y="149"/>
                      <a:pt x="1" y="149"/>
                    </a:cubicBezTo>
                    <a:lnTo>
                      <a:pt x="1" y="503"/>
                    </a:lnTo>
                    <a:cubicBezTo>
                      <a:pt x="234" y="411"/>
                      <a:pt x="447" y="234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1">
                <a:extLst>
                  <a:ext uri="{FF2B5EF4-FFF2-40B4-BE49-F238E27FC236}">
                    <a16:creationId xmlns:a16="http://schemas.microsoft.com/office/drawing/2014/main" id="{D6DF0541-18C6-247A-49A2-8F25E3E0DA6B}"/>
                  </a:ext>
                </a:extLst>
              </p:cNvPr>
              <p:cNvSpPr/>
              <p:nvPr/>
            </p:nvSpPr>
            <p:spPr>
              <a:xfrm>
                <a:off x="5257971" y="4238828"/>
                <a:ext cx="103041" cy="82224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366" extrusionOk="0">
                    <a:moveTo>
                      <a:pt x="1160" y="1"/>
                    </a:moveTo>
                    <a:cubicBezTo>
                      <a:pt x="1132" y="1"/>
                      <a:pt x="1047" y="29"/>
                      <a:pt x="1104" y="57"/>
                    </a:cubicBezTo>
                    <a:cubicBezTo>
                      <a:pt x="1132" y="93"/>
                      <a:pt x="1160" y="121"/>
                      <a:pt x="1224" y="149"/>
                    </a:cubicBezTo>
                    <a:cubicBezTo>
                      <a:pt x="1252" y="149"/>
                      <a:pt x="1281" y="178"/>
                      <a:pt x="1309" y="206"/>
                    </a:cubicBezTo>
                    <a:cubicBezTo>
                      <a:pt x="1401" y="298"/>
                      <a:pt x="1486" y="355"/>
                      <a:pt x="1549" y="447"/>
                    </a:cubicBezTo>
                    <a:cubicBezTo>
                      <a:pt x="1634" y="560"/>
                      <a:pt x="1663" y="708"/>
                      <a:pt x="1726" y="829"/>
                    </a:cubicBezTo>
                    <a:cubicBezTo>
                      <a:pt x="1755" y="1034"/>
                      <a:pt x="1726" y="1295"/>
                      <a:pt x="1457" y="1295"/>
                    </a:cubicBezTo>
                    <a:cubicBezTo>
                      <a:pt x="1443" y="1298"/>
                      <a:pt x="1429" y="1299"/>
                      <a:pt x="1415" y="1299"/>
                    </a:cubicBezTo>
                    <a:cubicBezTo>
                      <a:pt x="1192" y="1299"/>
                      <a:pt x="944" y="1051"/>
                      <a:pt x="778" y="885"/>
                    </a:cubicBezTo>
                    <a:cubicBezTo>
                      <a:pt x="665" y="765"/>
                      <a:pt x="517" y="588"/>
                      <a:pt x="340" y="503"/>
                    </a:cubicBezTo>
                    <a:cubicBezTo>
                      <a:pt x="317" y="496"/>
                      <a:pt x="294" y="492"/>
                      <a:pt x="272" y="492"/>
                    </a:cubicBezTo>
                    <a:cubicBezTo>
                      <a:pt x="122" y="492"/>
                      <a:pt x="1" y="646"/>
                      <a:pt x="99" y="800"/>
                    </a:cubicBezTo>
                    <a:cubicBezTo>
                      <a:pt x="163" y="857"/>
                      <a:pt x="219" y="913"/>
                      <a:pt x="276" y="1005"/>
                    </a:cubicBezTo>
                    <a:cubicBezTo>
                      <a:pt x="311" y="1034"/>
                      <a:pt x="340" y="1119"/>
                      <a:pt x="368" y="1182"/>
                    </a:cubicBezTo>
                    <a:cubicBezTo>
                      <a:pt x="488" y="1416"/>
                      <a:pt x="630" y="1649"/>
                      <a:pt x="807" y="1861"/>
                    </a:cubicBezTo>
                    <a:cubicBezTo>
                      <a:pt x="1132" y="2215"/>
                      <a:pt x="1514" y="2272"/>
                      <a:pt x="1960" y="2357"/>
                    </a:cubicBezTo>
                    <a:cubicBezTo>
                      <a:pt x="2011" y="2363"/>
                      <a:pt x="2061" y="2366"/>
                      <a:pt x="2110" y="2366"/>
                    </a:cubicBezTo>
                    <a:cubicBezTo>
                      <a:pt x="2345" y="2366"/>
                      <a:pt x="2554" y="2293"/>
                      <a:pt x="2724" y="2123"/>
                    </a:cubicBezTo>
                    <a:cubicBezTo>
                      <a:pt x="2752" y="2123"/>
                      <a:pt x="2752" y="2095"/>
                      <a:pt x="2787" y="2095"/>
                    </a:cubicBezTo>
                    <a:cubicBezTo>
                      <a:pt x="2844" y="2038"/>
                      <a:pt x="2901" y="1975"/>
                      <a:pt x="2929" y="1890"/>
                    </a:cubicBezTo>
                    <a:cubicBezTo>
                      <a:pt x="2964" y="1798"/>
                      <a:pt x="2964" y="1685"/>
                      <a:pt x="2964" y="1593"/>
                    </a:cubicBezTo>
                    <a:cubicBezTo>
                      <a:pt x="2964" y="1387"/>
                      <a:pt x="2929" y="1182"/>
                      <a:pt x="2872" y="1005"/>
                    </a:cubicBezTo>
                    <a:cubicBezTo>
                      <a:pt x="2844" y="913"/>
                      <a:pt x="2787" y="829"/>
                      <a:pt x="2724" y="737"/>
                    </a:cubicBezTo>
                    <a:cubicBezTo>
                      <a:pt x="2695" y="652"/>
                      <a:pt x="2639" y="560"/>
                      <a:pt x="2547" y="503"/>
                    </a:cubicBezTo>
                    <a:cubicBezTo>
                      <a:pt x="2462" y="411"/>
                      <a:pt x="2370" y="355"/>
                      <a:pt x="2257" y="270"/>
                    </a:cubicBezTo>
                    <a:cubicBezTo>
                      <a:pt x="2193" y="234"/>
                      <a:pt x="2165" y="206"/>
                      <a:pt x="2108" y="178"/>
                    </a:cubicBezTo>
                    <a:cubicBezTo>
                      <a:pt x="2045" y="149"/>
                      <a:pt x="1988" y="121"/>
                      <a:pt x="1931" y="93"/>
                    </a:cubicBezTo>
                    <a:cubicBezTo>
                      <a:pt x="1811" y="57"/>
                      <a:pt x="1663" y="29"/>
                      <a:pt x="1514" y="29"/>
                    </a:cubicBezTo>
                    <a:cubicBezTo>
                      <a:pt x="1401" y="1"/>
                      <a:pt x="1281" y="1"/>
                      <a:pt x="1160" y="1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1">
                <a:extLst>
                  <a:ext uri="{FF2B5EF4-FFF2-40B4-BE49-F238E27FC236}">
                    <a16:creationId xmlns:a16="http://schemas.microsoft.com/office/drawing/2014/main" id="{0AC41ADC-3C42-A489-1124-8DFA0F0A1205}"/>
                  </a:ext>
                </a:extLst>
              </p:cNvPr>
              <p:cNvSpPr/>
              <p:nvPr/>
            </p:nvSpPr>
            <p:spPr>
              <a:xfrm>
                <a:off x="5244174" y="4208662"/>
                <a:ext cx="8167" cy="23076"/>
              </a:xfrm>
              <a:custGeom>
                <a:avLst/>
                <a:gdLst/>
                <a:ahLst/>
                <a:cxnLst/>
                <a:rect l="l" t="t" r="r" b="b"/>
                <a:pathLst>
                  <a:path w="235" h="664" extrusionOk="0">
                    <a:moveTo>
                      <a:pt x="152" y="0"/>
                    </a:moveTo>
                    <a:cubicBezTo>
                      <a:pt x="146" y="0"/>
                      <a:pt x="142" y="3"/>
                      <a:pt x="142" y="13"/>
                    </a:cubicBezTo>
                    <a:cubicBezTo>
                      <a:pt x="114" y="13"/>
                      <a:pt x="114" y="13"/>
                      <a:pt x="114" y="41"/>
                    </a:cubicBezTo>
                    <a:cubicBezTo>
                      <a:pt x="178" y="218"/>
                      <a:pt x="114" y="459"/>
                      <a:pt x="1" y="635"/>
                    </a:cubicBezTo>
                    <a:lnTo>
                      <a:pt x="1" y="664"/>
                    </a:lnTo>
                    <a:lnTo>
                      <a:pt x="58" y="664"/>
                    </a:lnTo>
                    <a:cubicBezTo>
                      <a:pt x="178" y="487"/>
                      <a:pt x="234" y="253"/>
                      <a:pt x="178" y="13"/>
                    </a:cubicBezTo>
                    <a:cubicBezTo>
                      <a:pt x="178" y="13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1">
                <a:extLst>
                  <a:ext uri="{FF2B5EF4-FFF2-40B4-BE49-F238E27FC236}">
                    <a16:creationId xmlns:a16="http://schemas.microsoft.com/office/drawing/2014/main" id="{B54AB23F-8A7B-245C-A87F-EF0F44C2B7F8}"/>
                  </a:ext>
                </a:extLst>
              </p:cNvPr>
              <p:cNvSpPr/>
              <p:nvPr/>
            </p:nvSpPr>
            <p:spPr>
              <a:xfrm>
                <a:off x="5234860" y="4234657"/>
                <a:ext cx="7159" cy="5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50" extrusionOk="0">
                    <a:moveTo>
                      <a:pt x="149" y="1"/>
                    </a:moveTo>
                    <a:cubicBezTo>
                      <a:pt x="120" y="64"/>
                      <a:pt x="92" y="64"/>
                      <a:pt x="28" y="93"/>
                    </a:cubicBezTo>
                    <a:lnTo>
                      <a:pt x="0" y="121"/>
                    </a:lnTo>
                    <a:lnTo>
                      <a:pt x="28" y="149"/>
                    </a:lnTo>
                    <a:lnTo>
                      <a:pt x="57" y="149"/>
                    </a:lnTo>
                    <a:cubicBezTo>
                      <a:pt x="120" y="121"/>
                      <a:pt x="149" y="93"/>
                      <a:pt x="177" y="64"/>
                    </a:cubicBezTo>
                    <a:cubicBezTo>
                      <a:pt x="205" y="36"/>
                      <a:pt x="205" y="36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1">
                <a:extLst>
                  <a:ext uri="{FF2B5EF4-FFF2-40B4-BE49-F238E27FC236}">
                    <a16:creationId xmlns:a16="http://schemas.microsoft.com/office/drawing/2014/main" id="{08DE0561-7741-A7AE-C41D-4D69A5FA42F7}"/>
                  </a:ext>
                </a:extLst>
              </p:cNvPr>
              <p:cNvSpPr/>
              <p:nvPr/>
            </p:nvSpPr>
            <p:spPr>
              <a:xfrm>
                <a:off x="5389475" y="4458152"/>
                <a:ext cx="8410" cy="8132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4" extrusionOk="0">
                    <a:moveTo>
                      <a:pt x="1" y="0"/>
                    </a:moveTo>
                    <a:cubicBezTo>
                      <a:pt x="1" y="57"/>
                      <a:pt x="1" y="113"/>
                      <a:pt x="65" y="177"/>
                    </a:cubicBezTo>
                    <a:cubicBezTo>
                      <a:pt x="93" y="205"/>
                      <a:pt x="149" y="234"/>
                      <a:pt x="178" y="234"/>
                    </a:cubicBezTo>
                    <a:lnTo>
                      <a:pt x="206" y="234"/>
                    </a:lnTo>
                    <a:cubicBezTo>
                      <a:pt x="206" y="234"/>
                      <a:pt x="241" y="234"/>
                      <a:pt x="241" y="205"/>
                    </a:cubicBezTo>
                    <a:cubicBezTo>
                      <a:pt x="241" y="177"/>
                      <a:pt x="206" y="177"/>
                      <a:pt x="206" y="177"/>
                    </a:cubicBezTo>
                    <a:cubicBezTo>
                      <a:pt x="149" y="177"/>
                      <a:pt x="121" y="177"/>
                      <a:pt x="93" y="149"/>
                    </a:cubicBezTo>
                    <a:cubicBezTo>
                      <a:pt x="65" y="85"/>
                      <a:pt x="65" y="57"/>
                      <a:pt x="65" y="28"/>
                    </a:cubicBezTo>
                    <a:cubicBezTo>
                      <a:pt x="65" y="0"/>
                      <a:pt x="65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1">
                <a:extLst>
                  <a:ext uri="{FF2B5EF4-FFF2-40B4-BE49-F238E27FC236}">
                    <a16:creationId xmlns:a16="http://schemas.microsoft.com/office/drawing/2014/main" id="{AA4135DA-DFEF-2DDE-38E3-F2021070C19D}"/>
                  </a:ext>
                </a:extLst>
              </p:cNvPr>
              <p:cNvSpPr/>
              <p:nvPr/>
            </p:nvSpPr>
            <p:spPr>
              <a:xfrm>
                <a:off x="5690676" y="4886583"/>
                <a:ext cx="37880" cy="34544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994" extrusionOk="0">
                    <a:moveTo>
                      <a:pt x="513" y="0"/>
                    </a:moveTo>
                    <a:cubicBezTo>
                      <a:pt x="485" y="0"/>
                      <a:pt x="454" y="9"/>
                      <a:pt x="417" y="24"/>
                    </a:cubicBezTo>
                    <a:cubicBezTo>
                      <a:pt x="241" y="81"/>
                      <a:pt x="92" y="229"/>
                      <a:pt x="0" y="406"/>
                    </a:cubicBezTo>
                    <a:cubicBezTo>
                      <a:pt x="0" y="434"/>
                      <a:pt x="0" y="491"/>
                      <a:pt x="28" y="491"/>
                    </a:cubicBezTo>
                    <a:cubicBezTo>
                      <a:pt x="64" y="491"/>
                      <a:pt x="92" y="491"/>
                      <a:pt x="120" y="463"/>
                    </a:cubicBezTo>
                    <a:cubicBezTo>
                      <a:pt x="177" y="314"/>
                      <a:pt x="297" y="201"/>
                      <a:pt x="474" y="137"/>
                    </a:cubicBezTo>
                    <a:cubicBezTo>
                      <a:pt x="488" y="123"/>
                      <a:pt x="502" y="116"/>
                      <a:pt x="513" y="116"/>
                    </a:cubicBezTo>
                    <a:cubicBezTo>
                      <a:pt x="524" y="116"/>
                      <a:pt x="531" y="123"/>
                      <a:pt x="531" y="137"/>
                    </a:cubicBezTo>
                    <a:cubicBezTo>
                      <a:pt x="531" y="137"/>
                      <a:pt x="531" y="166"/>
                      <a:pt x="474" y="229"/>
                    </a:cubicBezTo>
                    <a:cubicBezTo>
                      <a:pt x="417" y="342"/>
                      <a:pt x="354" y="463"/>
                      <a:pt x="325" y="583"/>
                    </a:cubicBezTo>
                    <a:cubicBezTo>
                      <a:pt x="325" y="611"/>
                      <a:pt x="297" y="696"/>
                      <a:pt x="354" y="760"/>
                    </a:cubicBezTo>
                    <a:cubicBezTo>
                      <a:pt x="391" y="793"/>
                      <a:pt x="436" y="807"/>
                      <a:pt x="478" y="807"/>
                    </a:cubicBezTo>
                    <a:cubicBezTo>
                      <a:pt x="507" y="807"/>
                      <a:pt x="535" y="800"/>
                      <a:pt x="559" y="788"/>
                    </a:cubicBezTo>
                    <a:cubicBezTo>
                      <a:pt x="594" y="760"/>
                      <a:pt x="623" y="731"/>
                      <a:pt x="651" y="696"/>
                    </a:cubicBezTo>
                    <a:lnTo>
                      <a:pt x="679" y="668"/>
                    </a:lnTo>
                    <a:cubicBezTo>
                      <a:pt x="735" y="583"/>
                      <a:pt x="855" y="520"/>
                      <a:pt x="946" y="491"/>
                    </a:cubicBezTo>
                    <a:lnTo>
                      <a:pt x="946" y="491"/>
                    </a:lnTo>
                    <a:cubicBezTo>
                      <a:pt x="944" y="507"/>
                      <a:pt x="935" y="519"/>
                      <a:pt x="913" y="519"/>
                    </a:cubicBezTo>
                    <a:cubicBezTo>
                      <a:pt x="828" y="640"/>
                      <a:pt x="799" y="788"/>
                      <a:pt x="799" y="937"/>
                    </a:cubicBezTo>
                    <a:cubicBezTo>
                      <a:pt x="799" y="965"/>
                      <a:pt x="828" y="993"/>
                      <a:pt x="856" y="993"/>
                    </a:cubicBezTo>
                    <a:cubicBezTo>
                      <a:pt x="913" y="993"/>
                      <a:pt x="913" y="965"/>
                      <a:pt x="913" y="937"/>
                    </a:cubicBezTo>
                    <a:cubicBezTo>
                      <a:pt x="913" y="816"/>
                      <a:pt x="948" y="696"/>
                      <a:pt x="1005" y="611"/>
                    </a:cubicBezTo>
                    <a:cubicBezTo>
                      <a:pt x="1033" y="583"/>
                      <a:pt x="1089" y="491"/>
                      <a:pt x="1061" y="434"/>
                    </a:cubicBezTo>
                    <a:cubicBezTo>
                      <a:pt x="1061" y="406"/>
                      <a:pt x="1033" y="378"/>
                      <a:pt x="1005" y="342"/>
                    </a:cubicBezTo>
                    <a:cubicBezTo>
                      <a:pt x="948" y="342"/>
                      <a:pt x="913" y="378"/>
                      <a:pt x="884" y="378"/>
                    </a:cubicBezTo>
                    <a:cubicBezTo>
                      <a:pt x="771" y="434"/>
                      <a:pt x="679" y="491"/>
                      <a:pt x="594" y="611"/>
                    </a:cubicBezTo>
                    <a:lnTo>
                      <a:pt x="559" y="611"/>
                    </a:lnTo>
                    <a:cubicBezTo>
                      <a:pt x="559" y="640"/>
                      <a:pt x="531" y="668"/>
                      <a:pt x="502" y="668"/>
                    </a:cubicBezTo>
                    <a:cubicBezTo>
                      <a:pt x="474" y="696"/>
                      <a:pt x="446" y="696"/>
                      <a:pt x="446" y="696"/>
                    </a:cubicBezTo>
                    <a:cubicBezTo>
                      <a:pt x="446" y="668"/>
                      <a:pt x="417" y="668"/>
                      <a:pt x="446" y="611"/>
                    </a:cubicBezTo>
                    <a:cubicBezTo>
                      <a:pt x="474" y="491"/>
                      <a:pt x="502" y="378"/>
                      <a:pt x="594" y="286"/>
                    </a:cubicBezTo>
                    <a:cubicBezTo>
                      <a:pt x="651" y="201"/>
                      <a:pt x="679" y="109"/>
                      <a:pt x="623" y="52"/>
                    </a:cubicBezTo>
                    <a:cubicBezTo>
                      <a:pt x="586" y="16"/>
                      <a:pt x="552" y="0"/>
                      <a:pt x="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1">
                <a:extLst>
                  <a:ext uri="{FF2B5EF4-FFF2-40B4-BE49-F238E27FC236}">
                    <a16:creationId xmlns:a16="http://schemas.microsoft.com/office/drawing/2014/main" id="{16169AB5-19B0-AAB8-A1C4-8DC533DFAE72}"/>
                  </a:ext>
                </a:extLst>
              </p:cNvPr>
              <p:cNvSpPr/>
              <p:nvPr/>
            </p:nvSpPr>
            <p:spPr>
              <a:xfrm>
                <a:off x="5530849" y="4869311"/>
                <a:ext cx="39131" cy="3141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04" extrusionOk="0">
                    <a:moveTo>
                      <a:pt x="818" y="0"/>
                    </a:moveTo>
                    <a:cubicBezTo>
                      <a:pt x="783" y="0"/>
                      <a:pt x="746" y="7"/>
                      <a:pt x="708" y="19"/>
                    </a:cubicBezTo>
                    <a:cubicBezTo>
                      <a:pt x="652" y="47"/>
                      <a:pt x="595" y="104"/>
                      <a:pt x="595" y="167"/>
                    </a:cubicBezTo>
                    <a:cubicBezTo>
                      <a:pt x="595" y="196"/>
                      <a:pt x="623" y="224"/>
                      <a:pt x="623" y="252"/>
                    </a:cubicBezTo>
                    <a:lnTo>
                      <a:pt x="623" y="309"/>
                    </a:lnTo>
                    <a:cubicBezTo>
                      <a:pt x="652" y="344"/>
                      <a:pt x="623" y="401"/>
                      <a:pt x="595" y="429"/>
                    </a:cubicBezTo>
                    <a:cubicBezTo>
                      <a:pt x="560" y="429"/>
                      <a:pt x="531" y="429"/>
                      <a:pt x="503" y="401"/>
                    </a:cubicBezTo>
                    <a:cubicBezTo>
                      <a:pt x="475" y="401"/>
                      <a:pt x="475" y="372"/>
                      <a:pt x="475" y="309"/>
                    </a:cubicBezTo>
                    <a:cubicBezTo>
                      <a:pt x="475" y="281"/>
                      <a:pt x="475" y="224"/>
                      <a:pt x="418" y="167"/>
                    </a:cubicBezTo>
                    <a:cubicBezTo>
                      <a:pt x="383" y="132"/>
                      <a:pt x="326" y="104"/>
                      <a:pt x="270" y="104"/>
                    </a:cubicBezTo>
                    <a:cubicBezTo>
                      <a:pt x="206" y="132"/>
                      <a:pt x="121" y="167"/>
                      <a:pt x="93" y="252"/>
                    </a:cubicBezTo>
                    <a:cubicBezTo>
                      <a:pt x="64" y="344"/>
                      <a:pt x="64" y="429"/>
                      <a:pt x="64" y="521"/>
                    </a:cubicBezTo>
                    <a:lnTo>
                      <a:pt x="93" y="578"/>
                    </a:lnTo>
                    <a:cubicBezTo>
                      <a:pt x="93" y="663"/>
                      <a:pt x="64" y="754"/>
                      <a:pt x="29" y="783"/>
                    </a:cubicBezTo>
                    <a:cubicBezTo>
                      <a:pt x="1" y="811"/>
                      <a:pt x="1" y="839"/>
                      <a:pt x="29" y="875"/>
                    </a:cubicBezTo>
                    <a:cubicBezTo>
                      <a:pt x="29" y="903"/>
                      <a:pt x="64" y="903"/>
                      <a:pt x="64" y="903"/>
                    </a:cubicBezTo>
                    <a:cubicBezTo>
                      <a:pt x="93" y="903"/>
                      <a:pt x="93" y="903"/>
                      <a:pt x="121" y="875"/>
                    </a:cubicBezTo>
                    <a:cubicBezTo>
                      <a:pt x="178" y="811"/>
                      <a:pt x="206" y="698"/>
                      <a:pt x="206" y="549"/>
                    </a:cubicBezTo>
                    <a:lnTo>
                      <a:pt x="178" y="521"/>
                    </a:lnTo>
                    <a:cubicBezTo>
                      <a:pt x="178" y="429"/>
                      <a:pt x="178" y="372"/>
                      <a:pt x="206" y="281"/>
                    </a:cubicBezTo>
                    <a:cubicBezTo>
                      <a:pt x="206" y="252"/>
                      <a:pt x="241" y="224"/>
                      <a:pt x="298" y="224"/>
                    </a:cubicBezTo>
                    <a:cubicBezTo>
                      <a:pt x="326" y="224"/>
                      <a:pt x="326" y="224"/>
                      <a:pt x="326" y="252"/>
                    </a:cubicBezTo>
                    <a:cubicBezTo>
                      <a:pt x="354" y="252"/>
                      <a:pt x="354" y="281"/>
                      <a:pt x="354" y="344"/>
                    </a:cubicBezTo>
                    <a:cubicBezTo>
                      <a:pt x="354" y="372"/>
                      <a:pt x="383" y="429"/>
                      <a:pt x="418" y="486"/>
                    </a:cubicBezTo>
                    <a:cubicBezTo>
                      <a:pt x="453" y="526"/>
                      <a:pt x="514" y="552"/>
                      <a:pt x="575" y="552"/>
                    </a:cubicBezTo>
                    <a:cubicBezTo>
                      <a:pt x="611" y="552"/>
                      <a:pt x="648" y="542"/>
                      <a:pt x="680" y="521"/>
                    </a:cubicBezTo>
                    <a:cubicBezTo>
                      <a:pt x="736" y="457"/>
                      <a:pt x="772" y="372"/>
                      <a:pt x="736" y="281"/>
                    </a:cubicBezTo>
                    <a:lnTo>
                      <a:pt x="736" y="224"/>
                    </a:lnTo>
                    <a:cubicBezTo>
                      <a:pt x="708" y="196"/>
                      <a:pt x="708" y="196"/>
                      <a:pt x="708" y="167"/>
                    </a:cubicBezTo>
                    <a:cubicBezTo>
                      <a:pt x="708" y="132"/>
                      <a:pt x="736" y="132"/>
                      <a:pt x="772" y="104"/>
                    </a:cubicBezTo>
                    <a:cubicBezTo>
                      <a:pt x="800" y="104"/>
                      <a:pt x="857" y="104"/>
                      <a:pt x="885" y="132"/>
                    </a:cubicBezTo>
                    <a:cubicBezTo>
                      <a:pt x="949" y="196"/>
                      <a:pt x="977" y="281"/>
                      <a:pt x="977" y="401"/>
                    </a:cubicBezTo>
                    <a:cubicBezTo>
                      <a:pt x="997" y="421"/>
                      <a:pt x="1017" y="441"/>
                      <a:pt x="1037" y="441"/>
                    </a:cubicBezTo>
                    <a:cubicBezTo>
                      <a:pt x="1045" y="441"/>
                      <a:pt x="1054" y="437"/>
                      <a:pt x="1062" y="429"/>
                    </a:cubicBezTo>
                    <a:cubicBezTo>
                      <a:pt x="1090" y="429"/>
                      <a:pt x="1125" y="401"/>
                      <a:pt x="1090" y="372"/>
                    </a:cubicBezTo>
                    <a:cubicBezTo>
                      <a:pt x="1090" y="281"/>
                      <a:pt x="1062" y="132"/>
                      <a:pt x="949" y="47"/>
                    </a:cubicBezTo>
                    <a:cubicBezTo>
                      <a:pt x="911" y="14"/>
                      <a:pt x="867" y="0"/>
                      <a:pt x="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1">
                <a:extLst>
                  <a:ext uri="{FF2B5EF4-FFF2-40B4-BE49-F238E27FC236}">
                    <a16:creationId xmlns:a16="http://schemas.microsoft.com/office/drawing/2014/main" id="{58B2ED75-A3BE-3FD8-BD1B-16F9EC494101}"/>
                  </a:ext>
                </a:extLst>
              </p:cNvPr>
              <p:cNvSpPr/>
              <p:nvPr/>
            </p:nvSpPr>
            <p:spPr>
              <a:xfrm>
                <a:off x="5816794" y="4543192"/>
                <a:ext cx="36907" cy="1848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532" extrusionOk="0">
                    <a:moveTo>
                      <a:pt x="998" y="1"/>
                    </a:moveTo>
                    <a:cubicBezTo>
                      <a:pt x="969" y="29"/>
                      <a:pt x="913" y="58"/>
                      <a:pt x="884" y="86"/>
                    </a:cubicBezTo>
                    <a:cubicBezTo>
                      <a:pt x="821" y="114"/>
                      <a:pt x="764" y="142"/>
                      <a:pt x="708" y="142"/>
                    </a:cubicBezTo>
                    <a:cubicBezTo>
                      <a:pt x="531" y="206"/>
                      <a:pt x="354" y="263"/>
                      <a:pt x="205" y="291"/>
                    </a:cubicBezTo>
                    <a:cubicBezTo>
                      <a:pt x="113" y="319"/>
                      <a:pt x="57" y="355"/>
                      <a:pt x="0" y="383"/>
                    </a:cubicBezTo>
                    <a:cubicBezTo>
                      <a:pt x="79" y="363"/>
                      <a:pt x="176" y="340"/>
                      <a:pt x="259" y="340"/>
                    </a:cubicBezTo>
                    <a:cubicBezTo>
                      <a:pt x="294" y="340"/>
                      <a:pt x="326" y="344"/>
                      <a:pt x="354" y="355"/>
                    </a:cubicBezTo>
                    <a:cubicBezTo>
                      <a:pt x="410" y="383"/>
                      <a:pt x="439" y="383"/>
                      <a:pt x="467" y="411"/>
                    </a:cubicBezTo>
                    <a:cubicBezTo>
                      <a:pt x="531" y="411"/>
                      <a:pt x="559" y="411"/>
                      <a:pt x="587" y="383"/>
                    </a:cubicBezTo>
                    <a:cubicBezTo>
                      <a:pt x="616" y="383"/>
                      <a:pt x="616" y="355"/>
                      <a:pt x="644" y="355"/>
                    </a:cubicBezTo>
                    <a:cubicBezTo>
                      <a:pt x="656" y="343"/>
                      <a:pt x="667" y="339"/>
                      <a:pt x="678" y="339"/>
                    </a:cubicBezTo>
                    <a:cubicBezTo>
                      <a:pt x="701" y="339"/>
                      <a:pt x="726" y="355"/>
                      <a:pt x="764" y="355"/>
                    </a:cubicBezTo>
                    <a:lnTo>
                      <a:pt x="856" y="440"/>
                    </a:lnTo>
                    <a:cubicBezTo>
                      <a:pt x="884" y="496"/>
                      <a:pt x="913" y="496"/>
                      <a:pt x="941" y="532"/>
                    </a:cubicBezTo>
                    <a:cubicBezTo>
                      <a:pt x="1033" y="532"/>
                      <a:pt x="1061" y="411"/>
                      <a:pt x="1061" y="411"/>
                    </a:cubicBezTo>
                    <a:cubicBezTo>
                      <a:pt x="1061" y="383"/>
                      <a:pt x="1033" y="142"/>
                      <a:pt x="1033" y="114"/>
                    </a:cubicBezTo>
                    <a:cubicBezTo>
                      <a:pt x="998" y="58"/>
                      <a:pt x="998" y="58"/>
                      <a:pt x="9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1">
                <a:extLst>
                  <a:ext uri="{FF2B5EF4-FFF2-40B4-BE49-F238E27FC236}">
                    <a16:creationId xmlns:a16="http://schemas.microsoft.com/office/drawing/2014/main" id="{FA096E3C-B170-2744-0B64-2DD90AE4F5CF}"/>
                  </a:ext>
                </a:extLst>
              </p:cNvPr>
              <p:cNvSpPr/>
              <p:nvPr/>
            </p:nvSpPr>
            <p:spPr>
              <a:xfrm>
                <a:off x="5920287" y="4713619"/>
                <a:ext cx="32737" cy="50183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444" extrusionOk="0">
                    <a:moveTo>
                      <a:pt x="620" y="1"/>
                    </a:moveTo>
                    <a:cubicBezTo>
                      <a:pt x="529" y="1"/>
                      <a:pt x="436" y="52"/>
                      <a:pt x="382" y="162"/>
                    </a:cubicBezTo>
                    <a:cubicBezTo>
                      <a:pt x="319" y="282"/>
                      <a:pt x="354" y="431"/>
                      <a:pt x="291" y="580"/>
                    </a:cubicBezTo>
                    <a:cubicBezTo>
                      <a:pt x="234" y="664"/>
                      <a:pt x="142" y="721"/>
                      <a:pt x="85" y="813"/>
                    </a:cubicBezTo>
                    <a:cubicBezTo>
                      <a:pt x="0" y="962"/>
                      <a:pt x="0" y="1138"/>
                      <a:pt x="85" y="1287"/>
                    </a:cubicBezTo>
                    <a:cubicBezTo>
                      <a:pt x="148" y="1383"/>
                      <a:pt x="249" y="1443"/>
                      <a:pt x="352" y="1443"/>
                    </a:cubicBezTo>
                    <a:cubicBezTo>
                      <a:pt x="401" y="1443"/>
                      <a:pt x="450" y="1430"/>
                      <a:pt x="496" y="1400"/>
                    </a:cubicBezTo>
                    <a:cubicBezTo>
                      <a:pt x="616" y="1344"/>
                      <a:pt x="708" y="1223"/>
                      <a:pt x="736" y="1110"/>
                    </a:cubicBezTo>
                    <a:cubicBezTo>
                      <a:pt x="821" y="841"/>
                      <a:pt x="941" y="459"/>
                      <a:pt x="849" y="190"/>
                    </a:cubicBezTo>
                    <a:cubicBezTo>
                      <a:pt x="819" y="67"/>
                      <a:pt x="722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1">
                <a:extLst>
                  <a:ext uri="{FF2B5EF4-FFF2-40B4-BE49-F238E27FC236}">
                    <a16:creationId xmlns:a16="http://schemas.microsoft.com/office/drawing/2014/main" id="{AF29448F-2BE7-6413-57E9-A90757E4BF70}"/>
                  </a:ext>
                </a:extLst>
              </p:cNvPr>
              <p:cNvSpPr/>
              <p:nvPr/>
            </p:nvSpPr>
            <p:spPr>
              <a:xfrm>
                <a:off x="5339327" y="4680847"/>
                <a:ext cx="28810" cy="5046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1452" extrusionOk="0">
                    <a:moveTo>
                      <a:pt x="325" y="1"/>
                    </a:moveTo>
                    <a:cubicBezTo>
                      <a:pt x="294" y="1"/>
                      <a:pt x="263" y="5"/>
                      <a:pt x="234" y="16"/>
                    </a:cubicBezTo>
                    <a:cubicBezTo>
                      <a:pt x="206" y="16"/>
                      <a:pt x="149" y="72"/>
                      <a:pt x="121" y="108"/>
                    </a:cubicBezTo>
                    <a:cubicBezTo>
                      <a:pt x="93" y="164"/>
                      <a:pt x="57" y="221"/>
                      <a:pt x="57" y="285"/>
                    </a:cubicBezTo>
                    <a:cubicBezTo>
                      <a:pt x="1" y="546"/>
                      <a:pt x="93" y="751"/>
                      <a:pt x="121" y="1020"/>
                    </a:cubicBezTo>
                    <a:cubicBezTo>
                      <a:pt x="149" y="1169"/>
                      <a:pt x="178" y="1310"/>
                      <a:pt x="326" y="1402"/>
                    </a:cubicBezTo>
                    <a:cubicBezTo>
                      <a:pt x="374" y="1436"/>
                      <a:pt x="424" y="1452"/>
                      <a:pt x="476" y="1452"/>
                    </a:cubicBezTo>
                    <a:cubicBezTo>
                      <a:pt x="555" y="1452"/>
                      <a:pt x="635" y="1414"/>
                      <a:pt x="708" y="1346"/>
                    </a:cubicBezTo>
                    <a:cubicBezTo>
                      <a:pt x="800" y="1225"/>
                      <a:pt x="828" y="1077"/>
                      <a:pt x="765" y="928"/>
                    </a:cubicBezTo>
                    <a:cubicBezTo>
                      <a:pt x="736" y="843"/>
                      <a:pt x="680" y="751"/>
                      <a:pt x="680" y="667"/>
                    </a:cubicBezTo>
                    <a:cubicBezTo>
                      <a:pt x="680" y="603"/>
                      <a:pt x="736" y="518"/>
                      <a:pt x="736" y="461"/>
                    </a:cubicBezTo>
                    <a:cubicBezTo>
                      <a:pt x="792" y="250"/>
                      <a:pt x="548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1">
                <a:extLst>
                  <a:ext uri="{FF2B5EF4-FFF2-40B4-BE49-F238E27FC236}">
                    <a16:creationId xmlns:a16="http://schemas.microsoft.com/office/drawing/2014/main" id="{5B3DF922-57D0-9D52-03FA-C0291FCA0839}"/>
                  </a:ext>
                </a:extLst>
              </p:cNvPr>
              <p:cNvSpPr/>
              <p:nvPr/>
            </p:nvSpPr>
            <p:spPr>
              <a:xfrm>
                <a:off x="5823918" y="4660969"/>
                <a:ext cx="15256" cy="2561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737" extrusionOk="0">
                    <a:moveTo>
                      <a:pt x="411" y="1"/>
                    </a:moveTo>
                    <a:lnTo>
                      <a:pt x="382" y="29"/>
                    </a:lnTo>
                    <a:cubicBezTo>
                      <a:pt x="297" y="291"/>
                      <a:pt x="177" y="503"/>
                      <a:pt x="0" y="680"/>
                    </a:cubicBezTo>
                    <a:lnTo>
                      <a:pt x="0" y="736"/>
                    </a:lnTo>
                    <a:lnTo>
                      <a:pt x="29" y="736"/>
                    </a:lnTo>
                    <a:cubicBezTo>
                      <a:pt x="234" y="531"/>
                      <a:pt x="354" y="291"/>
                      <a:pt x="439" y="57"/>
                    </a:cubicBezTo>
                    <a:cubicBezTo>
                      <a:pt x="439" y="29"/>
                      <a:pt x="439" y="29"/>
                      <a:pt x="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1">
                <a:extLst>
                  <a:ext uri="{FF2B5EF4-FFF2-40B4-BE49-F238E27FC236}">
                    <a16:creationId xmlns:a16="http://schemas.microsoft.com/office/drawing/2014/main" id="{CF5CC69A-3C25-E32A-816F-9B08686B3AD5}"/>
                  </a:ext>
                </a:extLst>
              </p:cNvPr>
              <p:cNvSpPr/>
              <p:nvPr/>
            </p:nvSpPr>
            <p:spPr>
              <a:xfrm>
                <a:off x="5811616" y="4689501"/>
                <a:ext cx="9140" cy="7402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13" extrusionOk="0">
                    <a:moveTo>
                      <a:pt x="206" y="0"/>
                    </a:moveTo>
                    <a:lnTo>
                      <a:pt x="29" y="149"/>
                    </a:lnTo>
                    <a:cubicBezTo>
                      <a:pt x="1" y="149"/>
                      <a:pt x="1" y="177"/>
                      <a:pt x="29" y="177"/>
                    </a:cubicBezTo>
                    <a:lnTo>
                      <a:pt x="29" y="212"/>
                    </a:lnTo>
                    <a:lnTo>
                      <a:pt x="57" y="212"/>
                    </a:lnTo>
                    <a:lnTo>
                      <a:pt x="262" y="3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1">
                <a:extLst>
                  <a:ext uri="{FF2B5EF4-FFF2-40B4-BE49-F238E27FC236}">
                    <a16:creationId xmlns:a16="http://schemas.microsoft.com/office/drawing/2014/main" id="{447DE9F9-D998-2495-41B6-21C943287842}"/>
                  </a:ext>
                </a:extLst>
              </p:cNvPr>
              <p:cNvSpPr/>
              <p:nvPr/>
            </p:nvSpPr>
            <p:spPr>
              <a:xfrm>
                <a:off x="5817767" y="4679422"/>
                <a:ext cx="6186" cy="6151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7" extrusionOk="0">
                    <a:moveTo>
                      <a:pt x="121" y="0"/>
                    </a:moveTo>
                    <a:lnTo>
                      <a:pt x="0" y="113"/>
                    </a:lnTo>
                    <a:lnTo>
                      <a:pt x="0" y="149"/>
                    </a:lnTo>
                    <a:cubicBezTo>
                      <a:pt x="0" y="177"/>
                      <a:pt x="29" y="177"/>
                      <a:pt x="29" y="177"/>
                    </a:cubicBezTo>
                    <a:lnTo>
                      <a:pt x="29" y="149"/>
                    </a:lnTo>
                    <a:lnTo>
                      <a:pt x="149" y="57"/>
                    </a:lnTo>
                    <a:cubicBezTo>
                      <a:pt x="177" y="28"/>
                      <a:pt x="177" y="28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1">
                <a:extLst>
                  <a:ext uri="{FF2B5EF4-FFF2-40B4-BE49-F238E27FC236}">
                    <a16:creationId xmlns:a16="http://schemas.microsoft.com/office/drawing/2014/main" id="{FC08A2A1-8175-F941-4946-C535149EC5CF}"/>
                  </a:ext>
                </a:extLst>
              </p:cNvPr>
              <p:cNvSpPr/>
              <p:nvPr/>
            </p:nvSpPr>
            <p:spPr>
              <a:xfrm>
                <a:off x="5822945" y="4538604"/>
                <a:ext cx="20434" cy="8584"/>
              </a:xfrm>
              <a:custGeom>
                <a:avLst/>
                <a:gdLst/>
                <a:ahLst/>
                <a:cxnLst/>
                <a:rect l="l" t="t" r="r" b="b"/>
                <a:pathLst>
                  <a:path w="588" h="247" extrusionOk="0">
                    <a:moveTo>
                      <a:pt x="566" y="0"/>
                    </a:moveTo>
                    <a:cubicBezTo>
                      <a:pt x="562" y="0"/>
                      <a:pt x="559" y="3"/>
                      <a:pt x="559" y="13"/>
                    </a:cubicBezTo>
                    <a:lnTo>
                      <a:pt x="28" y="190"/>
                    </a:lnTo>
                    <a:cubicBezTo>
                      <a:pt x="0" y="190"/>
                      <a:pt x="0" y="218"/>
                      <a:pt x="0" y="246"/>
                    </a:cubicBezTo>
                    <a:lnTo>
                      <a:pt x="57" y="246"/>
                    </a:lnTo>
                    <a:lnTo>
                      <a:pt x="559" y="69"/>
                    </a:lnTo>
                    <a:cubicBezTo>
                      <a:pt x="587" y="41"/>
                      <a:pt x="587" y="41"/>
                      <a:pt x="587" y="13"/>
                    </a:cubicBezTo>
                    <a:cubicBezTo>
                      <a:pt x="587" y="13"/>
                      <a:pt x="575" y="0"/>
                      <a:pt x="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1">
                <a:extLst>
                  <a:ext uri="{FF2B5EF4-FFF2-40B4-BE49-F238E27FC236}">
                    <a16:creationId xmlns:a16="http://schemas.microsoft.com/office/drawing/2014/main" id="{1C869D12-FFF6-8A55-FBC1-9DB2DE1F7A84}"/>
                  </a:ext>
                </a:extLst>
              </p:cNvPr>
              <p:cNvSpPr/>
              <p:nvPr/>
            </p:nvSpPr>
            <p:spPr>
              <a:xfrm>
                <a:off x="5824891" y="4475598"/>
                <a:ext cx="10356" cy="2460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708" extrusionOk="0">
                    <a:moveTo>
                      <a:pt x="29" y="0"/>
                    </a:moveTo>
                    <a:cubicBezTo>
                      <a:pt x="29" y="0"/>
                      <a:pt x="1" y="29"/>
                      <a:pt x="29" y="29"/>
                    </a:cubicBezTo>
                    <a:cubicBezTo>
                      <a:pt x="121" y="234"/>
                      <a:pt x="177" y="467"/>
                      <a:pt x="234" y="673"/>
                    </a:cubicBezTo>
                    <a:cubicBezTo>
                      <a:pt x="234" y="708"/>
                      <a:pt x="269" y="708"/>
                      <a:pt x="269" y="708"/>
                    </a:cubicBezTo>
                    <a:cubicBezTo>
                      <a:pt x="298" y="708"/>
                      <a:pt x="298" y="673"/>
                      <a:pt x="298" y="673"/>
                    </a:cubicBezTo>
                    <a:cubicBezTo>
                      <a:pt x="234" y="439"/>
                      <a:pt x="177" y="234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1">
                <a:extLst>
                  <a:ext uri="{FF2B5EF4-FFF2-40B4-BE49-F238E27FC236}">
                    <a16:creationId xmlns:a16="http://schemas.microsoft.com/office/drawing/2014/main" id="{87D17B65-C008-2DEB-F998-C924A1AC5ACA}"/>
                  </a:ext>
                </a:extLst>
              </p:cNvPr>
              <p:cNvSpPr/>
              <p:nvPr/>
            </p:nvSpPr>
            <p:spPr>
              <a:xfrm>
                <a:off x="5834240" y="4502149"/>
                <a:ext cx="396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63" extrusionOk="0">
                    <a:moveTo>
                      <a:pt x="29" y="1"/>
                    </a:moveTo>
                    <a:cubicBezTo>
                      <a:pt x="29" y="29"/>
                      <a:pt x="0" y="29"/>
                      <a:pt x="0" y="57"/>
                    </a:cubicBezTo>
                    <a:lnTo>
                      <a:pt x="57" y="262"/>
                    </a:lnTo>
                    <a:lnTo>
                      <a:pt x="85" y="262"/>
                    </a:lnTo>
                    <a:cubicBezTo>
                      <a:pt x="114" y="262"/>
                      <a:pt x="114" y="262"/>
                      <a:pt x="114" y="234"/>
                    </a:cubicBezTo>
                    <a:lnTo>
                      <a:pt x="57" y="29"/>
                    </a:lnTo>
                    <a:cubicBezTo>
                      <a:pt x="57" y="29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1">
                <a:extLst>
                  <a:ext uri="{FF2B5EF4-FFF2-40B4-BE49-F238E27FC236}">
                    <a16:creationId xmlns:a16="http://schemas.microsoft.com/office/drawing/2014/main" id="{E286D7D9-468E-5117-6D43-94612D2B93F6}"/>
                  </a:ext>
                </a:extLst>
              </p:cNvPr>
              <p:cNvSpPr/>
              <p:nvPr/>
            </p:nvSpPr>
            <p:spPr>
              <a:xfrm>
                <a:off x="5692866" y="4348507"/>
                <a:ext cx="2989" cy="22624"/>
              </a:xfrm>
              <a:custGeom>
                <a:avLst/>
                <a:gdLst/>
                <a:ahLst/>
                <a:cxnLst/>
                <a:rect l="l" t="t" r="r" b="b"/>
                <a:pathLst>
                  <a:path w="86" h="651" extrusionOk="0">
                    <a:moveTo>
                      <a:pt x="29" y="0"/>
                    </a:moveTo>
                    <a:cubicBezTo>
                      <a:pt x="1" y="0"/>
                      <a:pt x="1" y="0"/>
                      <a:pt x="1" y="28"/>
                    </a:cubicBezTo>
                    <a:cubicBezTo>
                      <a:pt x="1" y="233"/>
                      <a:pt x="1" y="439"/>
                      <a:pt x="29" y="651"/>
                    </a:cubicBezTo>
                    <a:lnTo>
                      <a:pt x="57" y="651"/>
                    </a:lnTo>
                    <a:cubicBezTo>
                      <a:pt x="86" y="651"/>
                      <a:pt x="86" y="651"/>
                      <a:pt x="86" y="615"/>
                    </a:cubicBezTo>
                    <a:cubicBezTo>
                      <a:pt x="57" y="410"/>
                      <a:pt x="57" y="205"/>
                      <a:pt x="57" y="28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1">
                <a:extLst>
                  <a:ext uri="{FF2B5EF4-FFF2-40B4-BE49-F238E27FC236}">
                    <a16:creationId xmlns:a16="http://schemas.microsoft.com/office/drawing/2014/main" id="{6E8258DB-5CDD-76C9-4044-0996AACCE489}"/>
                  </a:ext>
                </a:extLst>
              </p:cNvPr>
              <p:cNvSpPr/>
              <p:nvPr/>
            </p:nvSpPr>
            <p:spPr>
              <a:xfrm>
                <a:off x="5736863" y="4501176"/>
                <a:ext cx="22415" cy="68601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974" extrusionOk="0">
                    <a:moveTo>
                      <a:pt x="29" y="0"/>
                    </a:moveTo>
                    <a:cubicBezTo>
                      <a:pt x="1" y="0"/>
                      <a:pt x="1" y="29"/>
                      <a:pt x="1" y="57"/>
                    </a:cubicBezTo>
                    <a:lnTo>
                      <a:pt x="326" y="1882"/>
                    </a:lnTo>
                    <a:cubicBezTo>
                      <a:pt x="326" y="1917"/>
                      <a:pt x="326" y="1946"/>
                      <a:pt x="355" y="1974"/>
                    </a:cubicBezTo>
                    <a:lnTo>
                      <a:pt x="616" y="1974"/>
                    </a:lnTo>
                    <a:cubicBezTo>
                      <a:pt x="645" y="1974"/>
                      <a:pt x="645" y="1974"/>
                      <a:pt x="645" y="1946"/>
                    </a:cubicBezTo>
                    <a:cubicBezTo>
                      <a:pt x="645" y="1946"/>
                      <a:pt x="645" y="1917"/>
                      <a:pt x="616" y="1917"/>
                    </a:cubicBezTo>
                    <a:lnTo>
                      <a:pt x="383" y="1917"/>
                    </a:lnTo>
                    <a:lnTo>
                      <a:pt x="383" y="1882"/>
                    </a:lnTo>
                    <a:lnTo>
                      <a:pt x="58" y="29"/>
                    </a:lnTo>
                    <a:cubicBezTo>
                      <a:pt x="58" y="29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1">
                <a:extLst>
                  <a:ext uri="{FF2B5EF4-FFF2-40B4-BE49-F238E27FC236}">
                    <a16:creationId xmlns:a16="http://schemas.microsoft.com/office/drawing/2014/main" id="{25EBB93F-1250-EBB5-DD8E-D0E6E197159F}"/>
                  </a:ext>
                </a:extLst>
              </p:cNvPr>
              <p:cNvSpPr/>
              <p:nvPr/>
            </p:nvSpPr>
            <p:spPr>
              <a:xfrm>
                <a:off x="5570919" y="4504130"/>
                <a:ext cx="16264" cy="1035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98" extrusionOk="0">
                    <a:moveTo>
                      <a:pt x="411" y="0"/>
                    </a:moveTo>
                    <a:cubicBezTo>
                      <a:pt x="291" y="92"/>
                      <a:pt x="149" y="177"/>
                      <a:pt x="1" y="269"/>
                    </a:cubicBezTo>
                    <a:lnTo>
                      <a:pt x="1" y="297"/>
                    </a:lnTo>
                    <a:lnTo>
                      <a:pt x="29" y="297"/>
                    </a:lnTo>
                    <a:cubicBezTo>
                      <a:pt x="178" y="241"/>
                      <a:pt x="326" y="149"/>
                      <a:pt x="468" y="64"/>
                    </a:cubicBez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41">
              <a:extLst>
                <a:ext uri="{FF2B5EF4-FFF2-40B4-BE49-F238E27FC236}">
                  <a16:creationId xmlns:a16="http://schemas.microsoft.com/office/drawing/2014/main" id="{89029ADE-195C-5A2E-354C-F8BAD8DC85F8}"/>
                </a:ext>
              </a:extLst>
            </p:cNvPr>
            <p:cNvGrpSpPr/>
            <p:nvPr/>
          </p:nvGrpSpPr>
          <p:grpSpPr>
            <a:xfrm>
              <a:off x="5240433" y="2333504"/>
              <a:ext cx="1470385" cy="1003512"/>
              <a:chOff x="4805595" y="2633670"/>
              <a:chExt cx="513367" cy="350376"/>
            </a:xfrm>
          </p:grpSpPr>
          <p:sp>
            <p:nvSpPr>
              <p:cNvPr id="1008" name="Google Shape;1008;p41">
                <a:extLst>
                  <a:ext uri="{FF2B5EF4-FFF2-40B4-BE49-F238E27FC236}">
                    <a16:creationId xmlns:a16="http://schemas.microsoft.com/office/drawing/2014/main" id="{67BEAAE2-BB29-6DE0-27AA-285BDE8298D7}"/>
                  </a:ext>
                </a:extLst>
              </p:cNvPr>
              <p:cNvSpPr/>
              <p:nvPr/>
            </p:nvSpPr>
            <p:spPr>
              <a:xfrm>
                <a:off x="4811819" y="2641767"/>
                <a:ext cx="33953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18" extrusionOk="0">
                    <a:moveTo>
                      <a:pt x="884" y="1"/>
                    </a:moveTo>
                    <a:cubicBezTo>
                      <a:pt x="594" y="1"/>
                      <a:pt x="325" y="241"/>
                      <a:pt x="325" y="560"/>
                    </a:cubicBezTo>
                    <a:lnTo>
                      <a:pt x="325" y="913"/>
                    </a:lnTo>
                    <a:cubicBezTo>
                      <a:pt x="325" y="1034"/>
                      <a:pt x="297" y="1126"/>
                      <a:pt x="212" y="1210"/>
                    </a:cubicBezTo>
                    <a:lnTo>
                      <a:pt x="0" y="1416"/>
                    </a:lnTo>
                    <a:lnTo>
                      <a:pt x="149" y="1564"/>
                    </a:lnTo>
                    <a:cubicBezTo>
                      <a:pt x="241" y="1656"/>
                      <a:pt x="297" y="1741"/>
                      <a:pt x="297" y="1861"/>
                    </a:cubicBezTo>
                    <a:lnTo>
                      <a:pt x="297" y="2187"/>
                    </a:lnTo>
                    <a:cubicBezTo>
                      <a:pt x="297" y="2477"/>
                      <a:pt x="531" y="2717"/>
                      <a:pt x="856" y="2717"/>
                    </a:cubicBezTo>
                    <a:lnTo>
                      <a:pt x="920" y="2717"/>
                    </a:lnTo>
                    <a:cubicBezTo>
                      <a:pt x="948" y="2717"/>
                      <a:pt x="976" y="2717"/>
                      <a:pt x="976" y="2654"/>
                    </a:cubicBezTo>
                    <a:cubicBezTo>
                      <a:pt x="976" y="2625"/>
                      <a:pt x="948" y="2597"/>
                      <a:pt x="920" y="2597"/>
                    </a:cubicBezTo>
                    <a:lnTo>
                      <a:pt x="856" y="2597"/>
                    </a:lnTo>
                    <a:cubicBezTo>
                      <a:pt x="594" y="2597"/>
                      <a:pt x="417" y="2420"/>
                      <a:pt x="417" y="2187"/>
                    </a:cubicBezTo>
                    <a:lnTo>
                      <a:pt x="417" y="1861"/>
                    </a:lnTo>
                    <a:cubicBezTo>
                      <a:pt x="417" y="1713"/>
                      <a:pt x="354" y="1564"/>
                      <a:pt x="241" y="1479"/>
                    </a:cubicBezTo>
                    <a:lnTo>
                      <a:pt x="177" y="1416"/>
                    </a:lnTo>
                    <a:lnTo>
                      <a:pt x="297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60"/>
                    </a:lnTo>
                    <a:cubicBezTo>
                      <a:pt x="446" y="298"/>
                      <a:pt x="651" y="121"/>
                      <a:pt x="884" y="121"/>
                    </a:cubicBezTo>
                    <a:cubicBezTo>
                      <a:pt x="920" y="121"/>
                      <a:pt x="948" y="93"/>
                      <a:pt x="948" y="64"/>
                    </a:cubicBezTo>
                    <a:cubicBezTo>
                      <a:pt x="948" y="29"/>
                      <a:pt x="920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1">
                <a:extLst>
                  <a:ext uri="{FF2B5EF4-FFF2-40B4-BE49-F238E27FC236}">
                    <a16:creationId xmlns:a16="http://schemas.microsoft.com/office/drawing/2014/main" id="{1B818A97-E13B-98F2-1DB2-0CCE767DC328}"/>
                  </a:ext>
                </a:extLst>
              </p:cNvPr>
              <p:cNvSpPr/>
              <p:nvPr/>
            </p:nvSpPr>
            <p:spPr>
              <a:xfrm>
                <a:off x="4901224" y="2641767"/>
                <a:ext cx="33710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18" extrusionOk="0">
                    <a:moveTo>
                      <a:pt x="86" y="1"/>
                    </a:moveTo>
                    <a:cubicBezTo>
                      <a:pt x="57" y="1"/>
                      <a:pt x="29" y="29"/>
                      <a:pt x="29" y="64"/>
                    </a:cubicBezTo>
                    <a:cubicBezTo>
                      <a:pt x="29" y="93"/>
                      <a:pt x="57" y="121"/>
                      <a:pt x="86" y="121"/>
                    </a:cubicBezTo>
                    <a:cubicBezTo>
                      <a:pt x="326" y="121"/>
                      <a:pt x="531" y="298"/>
                      <a:pt x="531" y="560"/>
                    </a:cubicBezTo>
                    <a:lnTo>
                      <a:pt x="531" y="913"/>
                    </a:lnTo>
                    <a:cubicBezTo>
                      <a:pt x="531" y="1062"/>
                      <a:pt x="588" y="1210"/>
                      <a:pt x="680" y="1302"/>
                    </a:cubicBezTo>
                    <a:lnTo>
                      <a:pt x="793" y="1416"/>
                    </a:lnTo>
                    <a:lnTo>
                      <a:pt x="736" y="1479"/>
                    </a:lnTo>
                    <a:cubicBezTo>
                      <a:pt x="616" y="1564"/>
                      <a:pt x="559" y="1713"/>
                      <a:pt x="559" y="1861"/>
                    </a:cubicBezTo>
                    <a:lnTo>
                      <a:pt x="559" y="2187"/>
                    </a:lnTo>
                    <a:cubicBezTo>
                      <a:pt x="559" y="2420"/>
                      <a:pt x="383" y="2597"/>
                      <a:pt x="121" y="2597"/>
                    </a:cubicBezTo>
                    <a:lnTo>
                      <a:pt x="57" y="2597"/>
                    </a:lnTo>
                    <a:cubicBezTo>
                      <a:pt x="1" y="2597"/>
                      <a:pt x="1" y="2625"/>
                      <a:pt x="1" y="2654"/>
                    </a:cubicBezTo>
                    <a:cubicBezTo>
                      <a:pt x="1" y="2717"/>
                      <a:pt x="1" y="2717"/>
                      <a:pt x="57" y="2717"/>
                    </a:cubicBezTo>
                    <a:lnTo>
                      <a:pt x="121" y="2717"/>
                    </a:lnTo>
                    <a:cubicBezTo>
                      <a:pt x="439" y="2717"/>
                      <a:pt x="680" y="2477"/>
                      <a:pt x="680" y="2187"/>
                    </a:cubicBezTo>
                    <a:lnTo>
                      <a:pt x="680" y="1861"/>
                    </a:lnTo>
                    <a:cubicBezTo>
                      <a:pt x="680" y="1741"/>
                      <a:pt x="736" y="1656"/>
                      <a:pt x="828" y="1564"/>
                    </a:cubicBezTo>
                    <a:lnTo>
                      <a:pt x="970" y="1416"/>
                    </a:lnTo>
                    <a:lnTo>
                      <a:pt x="765" y="1210"/>
                    </a:lnTo>
                    <a:cubicBezTo>
                      <a:pt x="680" y="1126"/>
                      <a:pt x="651" y="1034"/>
                      <a:pt x="651" y="913"/>
                    </a:cubicBezTo>
                    <a:lnTo>
                      <a:pt x="651" y="560"/>
                    </a:lnTo>
                    <a:cubicBezTo>
                      <a:pt x="651" y="241"/>
                      <a:pt x="383" y="1"/>
                      <a:pt x="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1">
                <a:extLst>
                  <a:ext uri="{FF2B5EF4-FFF2-40B4-BE49-F238E27FC236}">
                    <a16:creationId xmlns:a16="http://schemas.microsoft.com/office/drawing/2014/main" id="{5B657C12-7AF6-D649-103E-B8E246B57AA2}"/>
                  </a:ext>
                </a:extLst>
              </p:cNvPr>
              <p:cNvSpPr/>
              <p:nvPr/>
            </p:nvSpPr>
            <p:spPr>
              <a:xfrm>
                <a:off x="4840009" y="2703836"/>
                <a:ext cx="12337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63" extrusionOk="0">
                    <a:moveTo>
                      <a:pt x="267" y="0"/>
                    </a:moveTo>
                    <a:cubicBezTo>
                      <a:pt x="248" y="0"/>
                      <a:pt x="234" y="22"/>
                      <a:pt x="234" y="47"/>
                    </a:cubicBezTo>
                    <a:lnTo>
                      <a:pt x="1" y="606"/>
                    </a:lnTo>
                    <a:cubicBezTo>
                      <a:pt x="1" y="634"/>
                      <a:pt x="1" y="662"/>
                      <a:pt x="29" y="662"/>
                    </a:cubicBezTo>
                    <a:lnTo>
                      <a:pt x="57" y="662"/>
                    </a:lnTo>
                    <a:cubicBezTo>
                      <a:pt x="85" y="662"/>
                      <a:pt x="114" y="662"/>
                      <a:pt x="114" y="634"/>
                    </a:cubicBezTo>
                    <a:lnTo>
                      <a:pt x="326" y="75"/>
                    </a:lnTo>
                    <a:cubicBezTo>
                      <a:pt x="354" y="47"/>
                      <a:pt x="326" y="12"/>
                      <a:pt x="291" y="12"/>
                    </a:cubicBezTo>
                    <a:cubicBezTo>
                      <a:pt x="283" y="4"/>
                      <a:pt x="274" y="0"/>
                      <a:pt x="2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1">
                <a:extLst>
                  <a:ext uri="{FF2B5EF4-FFF2-40B4-BE49-F238E27FC236}">
                    <a16:creationId xmlns:a16="http://schemas.microsoft.com/office/drawing/2014/main" id="{14F2EA3A-547C-28CB-0004-9ED225F88EFE}"/>
                  </a:ext>
                </a:extLst>
              </p:cNvPr>
              <p:cNvSpPr/>
              <p:nvPr/>
            </p:nvSpPr>
            <p:spPr>
              <a:xfrm>
                <a:off x="509543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4" y="1"/>
                    </a:moveTo>
                    <a:cubicBezTo>
                      <a:pt x="256" y="1"/>
                      <a:pt x="242" y="21"/>
                      <a:pt x="242" y="41"/>
                    </a:cubicBezTo>
                    <a:lnTo>
                      <a:pt x="1" y="571"/>
                    </a:lnTo>
                    <a:cubicBezTo>
                      <a:pt x="1" y="599"/>
                      <a:pt x="36" y="656"/>
                      <a:pt x="65" y="656"/>
                    </a:cubicBez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5" y="41"/>
                      <a:pt x="326" y="12"/>
                      <a:pt x="298" y="12"/>
                    </a:cubicBezTo>
                    <a:cubicBezTo>
                      <a:pt x="290" y="4"/>
                      <a:pt x="282" y="1"/>
                      <a:pt x="2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1">
                <a:extLst>
                  <a:ext uri="{FF2B5EF4-FFF2-40B4-BE49-F238E27FC236}">
                    <a16:creationId xmlns:a16="http://schemas.microsoft.com/office/drawing/2014/main" id="{624488ED-0988-CC5D-AC4C-A65114C0F435}"/>
                  </a:ext>
                </a:extLst>
              </p:cNvPr>
              <p:cNvSpPr/>
              <p:nvPr/>
            </p:nvSpPr>
            <p:spPr>
              <a:xfrm>
                <a:off x="517338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1" y="1"/>
                    </a:moveTo>
                    <a:cubicBezTo>
                      <a:pt x="249" y="1"/>
                      <a:pt x="226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57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>
                <a:extLst>
                  <a:ext uri="{FF2B5EF4-FFF2-40B4-BE49-F238E27FC236}">
                    <a16:creationId xmlns:a16="http://schemas.microsoft.com/office/drawing/2014/main" id="{9F7A516A-C160-0E93-ECE4-0D9BA6397A37}"/>
                  </a:ext>
                </a:extLst>
              </p:cNvPr>
              <p:cNvSpPr/>
              <p:nvPr/>
            </p:nvSpPr>
            <p:spPr>
              <a:xfrm>
                <a:off x="5186658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3" y="1"/>
                    </a:moveTo>
                    <a:cubicBezTo>
                      <a:pt x="252" y="1"/>
                      <a:pt x="231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64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>
                <a:extLst>
                  <a:ext uri="{FF2B5EF4-FFF2-40B4-BE49-F238E27FC236}">
                    <a16:creationId xmlns:a16="http://schemas.microsoft.com/office/drawing/2014/main" id="{F2CC5B1A-D0A0-6F7E-3FFD-18E2D3A601BD}"/>
                  </a:ext>
                </a:extLst>
              </p:cNvPr>
              <p:cNvSpPr/>
              <p:nvPr/>
            </p:nvSpPr>
            <p:spPr>
              <a:xfrm>
                <a:off x="4856959" y="2667345"/>
                <a:ext cx="51399" cy="46256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331" extrusionOk="0">
                    <a:moveTo>
                      <a:pt x="0" y="0"/>
                    </a:moveTo>
                    <a:lnTo>
                      <a:pt x="0" y="1330"/>
                    </a:lnTo>
                    <a:lnTo>
                      <a:pt x="1479" y="1330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>
                <a:extLst>
                  <a:ext uri="{FF2B5EF4-FFF2-40B4-BE49-F238E27FC236}">
                    <a16:creationId xmlns:a16="http://schemas.microsoft.com/office/drawing/2014/main" id="{F807F398-9C48-5FC3-E1CE-C2A84B2211B8}"/>
                  </a:ext>
                </a:extLst>
              </p:cNvPr>
              <p:cNvSpPr/>
              <p:nvPr/>
            </p:nvSpPr>
            <p:spPr>
              <a:xfrm>
                <a:off x="4963441" y="2633670"/>
                <a:ext cx="22624" cy="116803"/>
              </a:xfrm>
              <a:custGeom>
                <a:avLst/>
                <a:gdLst/>
                <a:ahLst/>
                <a:cxnLst/>
                <a:rect l="l" t="t" r="r" b="b"/>
                <a:pathLst>
                  <a:path w="651" h="3361" extrusionOk="0">
                    <a:moveTo>
                      <a:pt x="587" y="0"/>
                    </a:moveTo>
                    <a:cubicBezTo>
                      <a:pt x="559" y="0"/>
                      <a:pt x="531" y="0"/>
                      <a:pt x="531" y="29"/>
                    </a:cubicBezTo>
                    <a:cubicBezTo>
                      <a:pt x="0" y="1033"/>
                      <a:pt x="0" y="2299"/>
                      <a:pt x="502" y="3332"/>
                    </a:cubicBezTo>
                    <a:cubicBezTo>
                      <a:pt x="502" y="3361"/>
                      <a:pt x="531" y="3361"/>
                      <a:pt x="559" y="3361"/>
                    </a:cubicBezTo>
                    <a:lnTo>
                      <a:pt x="587" y="3361"/>
                    </a:lnTo>
                    <a:cubicBezTo>
                      <a:pt x="616" y="3332"/>
                      <a:pt x="616" y="3304"/>
                      <a:pt x="616" y="3269"/>
                    </a:cubicBezTo>
                    <a:cubicBezTo>
                      <a:pt x="120" y="2299"/>
                      <a:pt x="120" y="1061"/>
                      <a:pt x="616" y="85"/>
                    </a:cubicBezTo>
                    <a:cubicBezTo>
                      <a:pt x="651" y="57"/>
                      <a:pt x="616" y="29"/>
                      <a:pt x="5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1">
                <a:extLst>
                  <a:ext uri="{FF2B5EF4-FFF2-40B4-BE49-F238E27FC236}">
                    <a16:creationId xmlns:a16="http://schemas.microsoft.com/office/drawing/2014/main" id="{03510808-E8E4-F27E-2EA6-603690A818C2}"/>
                  </a:ext>
                </a:extLst>
              </p:cNvPr>
              <p:cNvSpPr/>
              <p:nvPr/>
            </p:nvSpPr>
            <p:spPr>
              <a:xfrm>
                <a:off x="4989993" y="2675686"/>
                <a:ext cx="103528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2978" y="942"/>
                    </a:lnTo>
                    <a:lnTo>
                      <a:pt x="2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1">
                <a:extLst>
                  <a:ext uri="{FF2B5EF4-FFF2-40B4-BE49-F238E27FC236}">
                    <a16:creationId xmlns:a16="http://schemas.microsoft.com/office/drawing/2014/main" id="{1DED3254-63E5-E569-ABC6-E064C5FB947D}"/>
                  </a:ext>
                </a:extLst>
              </p:cNvPr>
              <p:cNvSpPr/>
              <p:nvPr/>
            </p:nvSpPr>
            <p:spPr>
              <a:xfrm>
                <a:off x="5122261" y="2675686"/>
                <a:ext cx="48202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387" y="9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1">
                <a:extLst>
                  <a:ext uri="{FF2B5EF4-FFF2-40B4-BE49-F238E27FC236}">
                    <a16:creationId xmlns:a16="http://schemas.microsoft.com/office/drawing/2014/main" id="{5007C790-FD4B-E8A0-FF7F-B59F78846BFF}"/>
                  </a:ext>
                </a:extLst>
              </p:cNvPr>
              <p:cNvSpPr/>
              <p:nvPr/>
            </p:nvSpPr>
            <p:spPr>
              <a:xfrm>
                <a:off x="5001287" y="2696121"/>
                <a:ext cx="7576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92"/>
                      <a:pt x="29" y="120"/>
                      <a:pt x="57" y="120"/>
                    </a:cubicBezTo>
                    <a:lnTo>
                      <a:pt x="2123" y="120"/>
                    </a:lnTo>
                    <a:cubicBezTo>
                      <a:pt x="2151" y="120"/>
                      <a:pt x="2179" y="92"/>
                      <a:pt x="2179" y="57"/>
                    </a:cubicBezTo>
                    <a:cubicBezTo>
                      <a:pt x="2179" y="28"/>
                      <a:pt x="2151" y="0"/>
                      <a:pt x="2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1">
                <a:extLst>
                  <a:ext uri="{FF2B5EF4-FFF2-40B4-BE49-F238E27FC236}">
                    <a16:creationId xmlns:a16="http://schemas.microsoft.com/office/drawing/2014/main" id="{1A326A95-A05E-723A-130C-3DA5F453C857}"/>
                  </a:ext>
                </a:extLst>
              </p:cNvPr>
              <p:cNvSpPr/>
              <p:nvPr/>
            </p:nvSpPr>
            <p:spPr>
              <a:xfrm>
                <a:off x="4892858" y="2675686"/>
                <a:ext cx="4205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4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8"/>
                    </a:cubicBezTo>
                    <a:lnTo>
                      <a:pt x="0" y="885"/>
                    </a:lnTo>
                    <a:cubicBezTo>
                      <a:pt x="0" y="914"/>
                      <a:pt x="28" y="942"/>
                      <a:pt x="64" y="942"/>
                    </a:cubicBezTo>
                    <a:cubicBezTo>
                      <a:pt x="92" y="942"/>
                      <a:pt x="120" y="914"/>
                      <a:pt x="120" y="885"/>
                    </a:cubicBezTo>
                    <a:lnTo>
                      <a:pt x="120" y="58"/>
                    </a:lnTo>
                    <a:cubicBezTo>
                      <a:pt x="120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1">
                <a:extLst>
                  <a:ext uri="{FF2B5EF4-FFF2-40B4-BE49-F238E27FC236}">
                    <a16:creationId xmlns:a16="http://schemas.microsoft.com/office/drawing/2014/main" id="{7D6C431C-E2D9-9E0D-EC62-368D548A8CDD}"/>
                  </a:ext>
                </a:extLst>
              </p:cNvPr>
              <p:cNvSpPr/>
              <p:nvPr/>
            </p:nvSpPr>
            <p:spPr>
              <a:xfrm>
                <a:off x="5180507" y="2670543"/>
                <a:ext cx="34961" cy="27559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793" extrusionOk="0">
                    <a:moveTo>
                      <a:pt x="121" y="0"/>
                    </a:moveTo>
                    <a:lnTo>
                      <a:pt x="1" y="651"/>
                    </a:lnTo>
                    <a:lnTo>
                      <a:pt x="913" y="793"/>
                    </a:lnTo>
                    <a:lnTo>
                      <a:pt x="1005" y="149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1">
                <a:extLst>
                  <a:ext uri="{FF2B5EF4-FFF2-40B4-BE49-F238E27FC236}">
                    <a16:creationId xmlns:a16="http://schemas.microsoft.com/office/drawing/2014/main" id="{DD79458F-401B-47F6-6202-B955E2735B41}"/>
                  </a:ext>
                </a:extLst>
              </p:cNvPr>
              <p:cNvSpPr/>
              <p:nvPr/>
            </p:nvSpPr>
            <p:spPr>
              <a:xfrm>
                <a:off x="4825021" y="2875340"/>
                <a:ext cx="33953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46" extrusionOk="0">
                    <a:moveTo>
                      <a:pt x="884" y="0"/>
                    </a:moveTo>
                    <a:cubicBezTo>
                      <a:pt x="594" y="0"/>
                      <a:pt x="326" y="241"/>
                      <a:pt x="326" y="559"/>
                    </a:cubicBezTo>
                    <a:lnTo>
                      <a:pt x="326" y="913"/>
                    </a:lnTo>
                    <a:cubicBezTo>
                      <a:pt x="326" y="1033"/>
                      <a:pt x="269" y="1125"/>
                      <a:pt x="212" y="1210"/>
                    </a:cubicBezTo>
                    <a:lnTo>
                      <a:pt x="0" y="1415"/>
                    </a:lnTo>
                    <a:lnTo>
                      <a:pt x="149" y="1564"/>
                    </a:lnTo>
                    <a:cubicBezTo>
                      <a:pt x="241" y="1656"/>
                      <a:pt x="269" y="1741"/>
                      <a:pt x="269" y="1861"/>
                    </a:cubicBezTo>
                    <a:lnTo>
                      <a:pt x="269" y="2186"/>
                    </a:lnTo>
                    <a:cubicBezTo>
                      <a:pt x="269" y="2476"/>
                      <a:pt x="531" y="2745"/>
                      <a:pt x="828" y="2745"/>
                    </a:cubicBezTo>
                    <a:lnTo>
                      <a:pt x="920" y="2745"/>
                    </a:lnTo>
                    <a:cubicBezTo>
                      <a:pt x="948" y="2745"/>
                      <a:pt x="976" y="2717"/>
                      <a:pt x="976" y="2682"/>
                    </a:cubicBezTo>
                    <a:cubicBezTo>
                      <a:pt x="976" y="2625"/>
                      <a:pt x="948" y="2625"/>
                      <a:pt x="920" y="2625"/>
                    </a:cubicBezTo>
                    <a:lnTo>
                      <a:pt x="828" y="2625"/>
                    </a:lnTo>
                    <a:cubicBezTo>
                      <a:pt x="594" y="2625"/>
                      <a:pt x="389" y="2420"/>
                      <a:pt x="389" y="2186"/>
                    </a:cubicBezTo>
                    <a:lnTo>
                      <a:pt x="389" y="1861"/>
                    </a:lnTo>
                    <a:cubicBezTo>
                      <a:pt x="389" y="1712"/>
                      <a:pt x="326" y="1592"/>
                      <a:pt x="241" y="1479"/>
                    </a:cubicBezTo>
                    <a:lnTo>
                      <a:pt x="177" y="1415"/>
                    </a:lnTo>
                    <a:lnTo>
                      <a:pt x="269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59"/>
                    </a:lnTo>
                    <a:cubicBezTo>
                      <a:pt x="446" y="297"/>
                      <a:pt x="651" y="121"/>
                      <a:pt x="884" y="121"/>
                    </a:cubicBezTo>
                    <a:cubicBezTo>
                      <a:pt x="920" y="121"/>
                      <a:pt x="948" y="92"/>
                      <a:pt x="948" y="64"/>
                    </a:cubicBezTo>
                    <a:cubicBezTo>
                      <a:pt x="948" y="29"/>
                      <a:pt x="920" y="0"/>
                      <a:pt x="8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>
                <a:extLst>
                  <a:ext uri="{FF2B5EF4-FFF2-40B4-BE49-F238E27FC236}">
                    <a16:creationId xmlns:a16="http://schemas.microsoft.com/office/drawing/2014/main" id="{4110E3AC-E874-AC06-2C63-98379D90000E}"/>
                  </a:ext>
                </a:extLst>
              </p:cNvPr>
              <p:cNvSpPr/>
              <p:nvPr/>
            </p:nvSpPr>
            <p:spPr>
              <a:xfrm>
                <a:off x="4974736" y="2875340"/>
                <a:ext cx="33710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46" extrusionOk="0">
                    <a:moveTo>
                      <a:pt x="114" y="0"/>
                    </a:moveTo>
                    <a:cubicBezTo>
                      <a:pt x="57" y="0"/>
                      <a:pt x="57" y="29"/>
                      <a:pt x="57" y="64"/>
                    </a:cubicBezTo>
                    <a:cubicBezTo>
                      <a:pt x="57" y="92"/>
                      <a:pt x="57" y="121"/>
                      <a:pt x="114" y="121"/>
                    </a:cubicBezTo>
                    <a:cubicBezTo>
                      <a:pt x="354" y="121"/>
                      <a:pt x="559" y="297"/>
                      <a:pt x="559" y="559"/>
                    </a:cubicBezTo>
                    <a:lnTo>
                      <a:pt x="559" y="913"/>
                    </a:lnTo>
                    <a:cubicBezTo>
                      <a:pt x="559" y="1062"/>
                      <a:pt x="588" y="1210"/>
                      <a:pt x="708" y="1302"/>
                    </a:cubicBezTo>
                    <a:lnTo>
                      <a:pt x="821" y="1415"/>
                    </a:lnTo>
                    <a:lnTo>
                      <a:pt x="765" y="1479"/>
                    </a:lnTo>
                    <a:cubicBezTo>
                      <a:pt x="644" y="1564"/>
                      <a:pt x="588" y="1712"/>
                      <a:pt x="588" y="1861"/>
                    </a:cubicBezTo>
                    <a:lnTo>
                      <a:pt x="588" y="2186"/>
                    </a:lnTo>
                    <a:cubicBezTo>
                      <a:pt x="588" y="2420"/>
                      <a:pt x="382" y="2625"/>
                      <a:pt x="149" y="2625"/>
                    </a:cubicBezTo>
                    <a:lnTo>
                      <a:pt x="57" y="2625"/>
                    </a:lnTo>
                    <a:cubicBezTo>
                      <a:pt x="29" y="2625"/>
                      <a:pt x="0" y="2625"/>
                      <a:pt x="0" y="2682"/>
                    </a:cubicBezTo>
                    <a:cubicBezTo>
                      <a:pt x="0" y="2717"/>
                      <a:pt x="29" y="2745"/>
                      <a:pt x="57" y="2745"/>
                    </a:cubicBezTo>
                    <a:lnTo>
                      <a:pt x="149" y="2745"/>
                    </a:lnTo>
                    <a:cubicBezTo>
                      <a:pt x="467" y="2745"/>
                      <a:pt x="708" y="2476"/>
                      <a:pt x="708" y="2186"/>
                    </a:cubicBezTo>
                    <a:lnTo>
                      <a:pt x="708" y="1861"/>
                    </a:lnTo>
                    <a:cubicBezTo>
                      <a:pt x="708" y="1741"/>
                      <a:pt x="765" y="1656"/>
                      <a:pt x="821" y="1564"/>
                    </a:cubicBezTo>
                    <a:lnTo>
                      <a:pt x="970" y="1415"/>
                    </a:lnTo>
                    <a:lnTo>
                      <a:pt x="793" y="1210"/>
                    </a:lnTo>
                    <a:cubicBezTo>
                      <a:pt x="708" y="1125"/>
                      <a:pt x="680" y="1033"/>
                      <a:pt x="680" y="913"/>
                    </a:cubicBezTo>
                    <a:lnTo>
                      <a:pt x="680" y="559"/>
                    </a:lnTo>
                    <a:cubicBezTo>
                      <a:pt x="680" y="241"/>
                      <a:pt x="411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>
                <a:extLst>
                  <a:ext uri="{FF2B5EF4-FFF2-40B4-BE49-F238E27FC236}">
                    <a16:creationId xmlns:a16="http://schemas.microsoft.com/office/drawing/2014/main" id="{A7BFCD3E-86A9-9711-9F6B-8385A9BC2C84}"/>
                  </a:ext>
                </a:extLst>
              </p:cNvPr>
              <p:cNvSpPr/>
              <p:nvPr/>
            </p:nvSpPr>
            <p:spPr>
              <a:xfrm>
                <a:off x="4858940" y="2899910"/>
                <a:ext cx="51156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360" extrusionOk="0">
                    <a:moveTo>
                      <a:pt x="0" y="1"/>
                    </a:moveTo>
                    <a:lnTo>
                      <a:pt x="0" y="1359"/>
                    </a:lnTo>
                    <a:lnTo>
                      <a:pt x="1472" y="1359"/>
                    </a:lnTo>
                    <a:lnTo>
                      <a:pt x="14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>
                <a:extLst>
                  <a:ext uri="{FF2B5EF4-FFF2-40B4-BE49-F238E27FC236}">
                    <a16:creationId xmlns:a16="http://schemas.microsoft.com/office/drawing/2014/main" id="{571572BD-77DF-598C-50A6-5E1458E5D442}"/>
                  </a:ext>
                </a:extLst>
              </p:cNvPr>
              <p:cNvSpPr/>
              <p:nvPr/>
            </p:nvSpPr>
            <p:spPr>
              <a:xfrm>
                <a:off x="5042330" y="2867208"/>
                <a:ext cx="23666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81" h="3362" extrusionOk="0">
                    <a:moveTo>
                      <a:pt x="616" y="1"/>
                    </a:moveTo>
                    <a:cubicBezTo>
                      <a:pt x="588" y="1"/>
                      <a:pt x="560" y="1"/>
                      <a:pt x="560" y="29"/>
                    </a:cubicBezTo>
                    <a:cubicBezTo>
                      <a:pt x="29" y="1034"/>
                      <a:pt x="1" y="2300"/>
                      <a:pt x="532" y="3333"/>
                    </a:cubicBezTo>
                    <a:cubicBezTo>
                      <a:pt x="532" y="3361"/>
                      <a:pt x="560" y="3361"/>
                      <a:pt x="588" y="3361"/>
                    </a:cubicBezTo>
                    <a:lnTo>
                      <a:pt x="616" y="3361"/>
                    </a:lnTo>
                    <a:cubicBezTo>
                      <a:pt x="645" y="3333"/>
                      <a:pt x="645" y="3305"/>
                      <a:pt x="645" y="3269"/>
                    </a:cubicBezTo>
                    <a:cubicBezTo>
                      <a:pt x="149" y="2300"/>
                      <a:pt x="149" y="1062"/>
                      <a:pt x="645" y="86"/>
                    </a:cubicBezTo>
                    <a:cubicBezTo>
                      <a:pt x="680" y="58"/>
                      <a:pt x="645" y="29"/>
                      <a:pt x="6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>
                <a:extLst>
                  <a:ext uri="{FF2B5EF4-FFF2-40B4-BE49-F238E27FC236}">
                    <a16:creationId xmlns:a16="http://schemas.microsoft.com/office/drawing/2014/main" id="{0C0F57B6-3CD8-C8D7-DDE9-8B24EEBF908E}"/>
                  </a:ext>
                </a:extLst>
              </p:cNvPr>
              <p:cNvSpPr/>
              <p:nvPr/>
            </p:nvSpPr>
            <p:spPr>
              <a:xfrm>
                <a:off x="5296303" y="2867208"/>
                <a:ext cx="22659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362" extrusionOk="0">
                    <a:moveTo>
                      <a:pt x="29" y="1"/>
                    </a:moveTo>
                    <a:cubicBezTo>
                      <a:pt x="1" y="29"/>
                      <a:pt x="1" y="58"/>
                      <a:pt x="1" y="86"/>
                    </a:cubicBezTo>
                    <a:cubicBezTo>
                      <a:pt x="531" y="1062"/>
                      <a:pt x="531" y="2300"/>
                      <a:pt x="29" y="3269"/>
                    </a:cubicBezTo>
                    <a:cubicBezTo>
                      <a:pt x="29" y="3305"/>
                      <a:pt x="29" y="3333"/>
                      <a:pt x="57" y="3361"/>
                    </a:cubicBezTo>
                    <a:lnTo>
                      <a:pt x="93" y="3361"/>
                    </a:lnTo>
                    <a:cubicBezTo>
                      <a:pt x="121" y="3361"/>
                      <a:pt x="121" y="3361"/>
                      <a:pt x="149" y="3333"/>
                    </a:cubicBezTo>
                    <a:cubicBezTo>
                      <a:pt x="652" y="2300"/>
                      <a:pt x="652" y="1034"/>
                      <a:pt x="121" y="29"/>
                    </a:cubicBezTo>
                    <a:cubicBezTo>
                      <a:pt x="121" y="1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1">
                <a:extLst>
                  <a:ext uri="{FF2B5EF4-FFF2-40B4-BE49-F238E27FC236}">
                    <a16:creationId xmlns:a16="http://schemas.microsoft.com/office/drawing/2014/main" id="{5CCBFCE4-FC45-4920-5CC8-E71C4E5C4F1F}"/>
                  </a:ext>
                </a:extLst>
              </p:cNvPr>
              <p:cNvSpPr/>
              <p:nvPr/>
            </p:nvSpPr>
            <p:spPr>
              <a:xfrm>
                <a:off x="5069889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>
                <a:extLst>
                  <a:ext uri="{FF2B5EF4-FFF2-40B4-BE49-F238E27FC236}">
                    <a16:creationId xmlns:a16="http://schemas.microsoft.com/office/drawing/2014/main" id="{328DEFDA-916A-9F02-069C-668C2B916E4E}"/>
                  </a:ext>
                </a:extLst>
              </p:cNvPr>
              <p:cNvSpPr/>
              <p:nvPr/>
            </p:nvSpPr>
            <p:spPr>
              <a:xfrm>
                <a:off x="5245182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>
                <a:extLst>
                  <a:ext uri="{FF2B5EF4-FFF2-40B4-BE49-F238E27FC236}">
                    <a16:creationId xmlns:a16="http://schemas.microsoft.com/office/drawing/2014/main" id="{1192A68C-CCF2-901F-F99E-9696BB3260F1}"/>
                  </a:ext>
                </a:extLst>
              </p:cNvPr>
              <p:cNvSpPr/>
              <p:nvPr/>
            </p:nvSpPr>
            <p:spPr>
              <a:xfrm>
                <a:off x="5142661" y="2908286"/>
                <a:ext cx="50183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970" extrusionOk="0">
                    <a:moveTo>
                      <a:pt x="0" y="0"/>
                    </a:moveTo>
                    <a:lnTo>
                      <a:pt x="0" y="970"/>
                    </a:lnTo>
                    <a:lnTo>
                      <a:pt x="1443" y="9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>
                <a:extLst>
                  <a:ext uri="{FF2B5EF4-FFF2-40B4-BE49-F238E27FC236}">
                    <a16:creationId xmlns:a16="http://schemas.microsoft.com/office/drawing/2014/main" id="{08F4C5ED-2916-8711-C501-BEE3C9FCCD8E}"/>
                  </a:ext>
                </a:extLst>
              </p:cNvPr>
              <p:cNvSpPr/>
              <p:nvPr/>
            </p:nvSpPr>
            <p:spPr>
              <a:xfrm>
                <a:off x="5175363" y="2908286"/>
                <a:ext cx="50426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970" extrusionOk="0">
                    <a:moveTo>
                      <a:pt x="0" y="0"/>
                    </a:moveTo>
                    <a:lnTo>
                      <a:pt x="1450" y="970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>
                <a:extLst>
                  <a:ext uri="{FF2B5EF4-FFF2-40B4-BE49-F238E27FC236}">
                    <a16:creationId xmlns:a16="http://schemas.microsoft.com/office/drawing/2014/main" id="{6F5C105F-033B-BCFD-2157-D2D2262C2EF1}"/>
                  </a:ext>
                </a:extLst>
              </p:cNvPr>
              <p:cNvSpPr/>
              <p:nvPr/>
            </p:nvSpPr>
            <p:spPr>
              <a:xfrm>
                <a:off x="5081184" y="2929659"/>
                <a:ext cx="31764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57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857" y="121"/>
                    </a:lnTo>
                    <a:cubicBezTo>
                      <a:pt x="885" y="121"/>
                      <a:pt x="913" y="93"/>
                      <a:pt x="913" y="57"/>
                    </a:cubicBezTo>
                    <a:cubicBezTo>
                      <a:pt x="913" y="29"/>
                      <a:pt x="885" y="1"/>
                      <a:pt x="8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1">
                <a:extLst>
                  <a:ext uri="{FF2B5EF4-FFF2-40B4-BE49-F238E27FC236}">
                    <a16:creationId xmlns:a16="http://schemas.microsoft.com/office/drawing/2014/main" id="{9A48B092-BF40-56B5-7BF5-A2AD92A36266}"/>
                  </a:ext>
                </a:extLst>
              </p:cNvPr>
              <p:cNvSpPr/>
              <p:nvPr/>
            </p:nvSpPr>
            <p:spPr>
              <a:xfrm>
                <a:off x="5254287" y="2929659"/>
                <a:ext cx="32945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48" h="12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7"/>
                    </a:cubicBezTo>
                    <a:cubicBezTo>
                      <a:pt x="0" y="93"/>
                      <a:pt x="28" y="121"/>
                      <a:pt x="64" y="121"/>
                    </a:cubicBezTo>
                    <a:lnTo>
                      <a:pt x="884" y="121"/>
                    </a:lnTo>
                    <a:cubicBezTo>
                      <a:pt x="913" y="121"/>
                      <a:pt x="948" y="93"/>
                      <a:pt x="948" y="57"/>
                    </a:cubicBezTo>
                    <a:cubicBezTo>
                      <a:pt x="948" y="29"/>
                      <a:pt x="913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1">
                <a:extLst>
                  <a:ext uri="{FF2B5EF4-FFF2-40B4-BE49-F238E27FC236}">
                    <a16:creationId xmlns:a16="http://schemas.microsoft.com/office/drawing/2014/main" id="{D3E881D7-8510-8234-E4DA-D5C5F6A188A6}"/>
                  </a:ext>
                </a:extLst>
              </p:cNvPr>
              <p:cNvSpPr/>
              <p:nvPr/>
            </p:nvSpPr>
            <p:spPr>
              <a:xfrm>
                <a:off x="4894840" y="2909259"/>
                <a:ext cx="3962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14" h="914" extrusionOk="0">
                    <a:moveTo>
                      <a:pt x="57" y="1"/>
                    </a:moveTo>
                    <a:cubicBezTo>
                      <a:pt x="29" y="1"/>
                      <a:pt x="0" y="1"/>
                      <a:pt x="0" y="57"/>
                    </a:cubicBezTo>
                    <a:lnTo>
                      <a:pt x="0" y="857"/>
                    </a:lnTo>
                    <a:cubicBezTo>
                      <a:pt x="0" y="885"/>
                      <a:pt x="29" y="913"/>
                      <a:pt x="57" y="913"/>
                    </a:cubicBezTo>
                    <a:cubicBezTo>
                      <a:pt x="85" y="913"/>
                      <a:pt x="114" y="885"/>
                      <a:pt x="114" y="857"/>
                    </a:cubicBezTo>
                    <a:lnTo>
                      <a:pt x="114" y="57"/>
                    </a:lnTo>
                    <a:cubicBezTo>
                      <a:pt x="114" y="1"/>
                      <a:pt x="85" y="1"/>
                      <a:pt x="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>
                <a:extLst>
                  <a:ext uri="{FF2B5EF4-FFF2-40B4-BE49-F238E27FC236}">
                    <a16:creationId xmlns:a16="http://schemas.microsoft.com/office/drawing/2014/main" id="{16602A9E-6370-0FB8-529C-19BC2A94B0CD}"/>
                  </a:ext>
                </a:extLst>
              </p:cNvPr>
              <p:cNvSpPr/>
              <p:nvPr/>
            </p:nvSpPr>
            <p:spPr>
              <a:xfrm>
                <a:off x="4923337" y="2899910"/>
                <a:ext cx="51434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60" extrusionOk="0">
                    <a:moveTo>
                      <a:pt x="1" y="1"/>
                    </a:moveTo>
                    <a:lnTo>
                      <a:pt x="1" y="1359"/>
                    </a:lnTo>
                    <a:lnTo>
                      <a:pt x="1479" y="1359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>
                <a:extLst>
                  <a:ext uri="{FF2B5EF4-FFF2-40B4-BE49-F238E27FC236}">
                    <a16:creationId xmlns:a16="http://schemas.microsoft.com/office/drawing/2014/main" id="{805563A3-DA4C-2177-270A-2271806E2FC4}"/>
                  </a:ext>
                </a:extLst>
              </p:cNvPr>
              <p:cNvSpPr/>
              <p:nvPr/>
            </p:nvSpPr>
            <p:spPr>
              <a:xfrm>
                <a:off x="4959236" y="2909259"/>
                <a:ext cx="4240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14" extrusionOk="0">
                    <a:moveTo>
                      <a:pt x="64" y="1"/>
                    </a:moveTo>
                    <a:cubicBezTo>
                      <a:pt x="29" y="1"/>
                      <a:pt x="1" y="1"/>
                      <a:pt x="1" y="57"/>
                    </a:cubicBezTo>
                    <a:lnTo>
                      <a:pt x="1" y="857"/>
                    </a:lnTo>
                    <a:cubicBezTo>
                      <a:pt x="1" y="885"/>
                      <a:pt x="29" y="913"/>
                      <a:pt x="64" y="913"/>
                    </a:cubicBezTo>
                    <a:cubicBezTo>
                      <a:pt x="121" y="913"/>
                      <a:pt x="121" y="885"/>
                      <a:pt x="121" y="857"/>
                    </a:cubicBezTo>
                    <a:lnTo>
                      <a:pt x="121" y="57"/>
                    </a:lnTo>
                    <a:cubicBezTo>
                      <a:pt x="121" y="1"/>
                      <a:pt x="121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>
                <a:extLst>
                  <a:ext uri="{FF2B5EF4-FFF2-40B4-BE49-F238E27FC236}">
                    <a16:creationId xmlns:a16="http://schemas.microsoft.com/office/drawing/2014/main" id="{2663BC33-0C92-7FED-A4C3-A8A31FBCAF39}"/>
                  </a:ext>
                </a:extLst>
              </p:cNvPr>
              <p:cNvSpPr/>
              <p:nvPr/>
            </p:nvSpPr>
            <p:spPr>
              <a:xfrm>
                <a:off x="4805595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9" y="1725"/>
                    </a:lnTo>
                    <a:cubicBezTo>
                      <a:pt x="0" y="1725"/>
                      <a:pt x="0" y="1782"/>
                      <a:pt x="29" y="1782"/>
                    </a:cubicBezTo>
                    <a:lnTo>
                      <a:pt x="64" y="1810"/>
                    </a:lnTo>
                    <a:cubicBezTo>
                      <a:pt x="92" y="1810"/>
                      <a:pt x="121" y="1782"/>
                      <a:pt x="121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>
                <a:extLst>
                  <a:ext uri="{FF2B5EF4-FFF2-40B4-BE49-F238E27FC236}">
                    <a16:creationId xmlns:a16="http://schemas.microsoft.com/office/drawing/2014/main" id="{F7271518-6F53-557A-CA51-4DD1AE688BD7}"/>
                  </a:ext>
                </a:extLst>
              </p:cNvPr>
              <p:cNvSpPr/>
              <p:nvPr/>
            </p:nvSpPr>
            <p:spPr>
              <a:xfrm>
                <a:off x="4841494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8" y="1725"/>
                    </a:lnTo>
                    <a:cubicBezTo>
                      <a:pt x="0" y="1725"/>
                      <a:pt x="0" y="1782"/>
                      <a:pt x="28" y="1782"/>
                    </a:cubicBezTo>
                    <a:cubicBezTo>
                      <a:pt x="28" y="1810"/>
                      <a:pt x="57" y="1810"/>
                      <a:pt x="57" y="1810"/>
                    </a:cubicBezTo>
                    <a:cubicBezTo>
                      <a:pt x="92" y="1810"/>
                      <a:pt x="92" y="1782"/>
                      <a:pt x="120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>
                <a:extLst>
                  <a:ext uri="{FF2B5EF4-FFF2-40B4-BE49-F238E27FC236}">
                    <a16:creationId xmlns:a16="http://schemas.microsoft.com/office/drawing/2014/main" id="{1359977A-7678-6C67-A6F4-DF1168E85895}"/>
                  </a:ext>
                </a:extLst>
              </p:cNvPr>
              <p:cNvSpPr/>
              <p:nvPr/>
            </p:nvSpPr>
            <p:spPr>
              <a:xfrm>
                <a:off x="4996109" y="2781716"/>
                <a:ext cx="50217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811" extrusionOk="0">
                    <a:moveTo>
                      <a:pt x="1388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cubicBezTo>
                      <a:pt x="65" y="1810"/>
                      <a:pt x="65" y="1810"/>
                      <a:pt x="93" y="1810"/>
                    </a:cubicBezTo>
                    <a:lnTo>
                      <a:pt x="121" y="1782"/>
                    </a:lnTo>
                    <a:lnTo>
                      <a:pt x="1444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1">
                <a:extLst>
                  <a:ext uri="{FF2B5EF4-FFF2-40B4-BE49-F238E27FC236}">
                    <a16:creationId xmlns:a16="http://schemas.microsoft.com/office/drawing/2014/main" id="{14E81EFF-A204-67DA-2B82-CDEE48A779CA}"/>
                  </a:ext>
                </a:extLst>
              </p:cNvPr>
              <p:cNvSpPr/>
              <p:nvPr/>
            </p:nvSpPr>
            <p:spPr>
              <a:xfrm>
                <a:off x="5032009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lnTo>
                      <a:pt x="57" y="1810"/>
                    </a:lnTo>
                    <a:cubicBezTo>
                      <a:pt x="93" y="1810"/>
                      <a:pt x="121" y="1782"/>
                      <a:pt x="121" y="1782"/>
                    </a:cubicBezTo>
                    <a:lnTo>
                      <a:pt x="1416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1">
                <a:extLst>
                  <a:ext uri="{FF2B5EF4-FFF2-40B4-BE49-F238E27FC236}">
                    <a16:creationId xmlns:a16="http://schemas.microsoft.com/office/drawing/2014/main" id="{8EAADC9F-3039-B578-CF90-C67D7A8F2FAD}"/>
                  </a:ext>
                </a:extLst>
              </p:cNvPr>
              <p:cNvSpPr/>
              <p:nvPr/>
            </p:nvSpPr>
            <p:spPr>
              <a:xfrm>
                <a:off x="5070862" y="2818068"/>
                <a:ext cx="36907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21" extrusionOk="0">
                    <a:moveTo>
                      <a:pt x="64" y="0"/>
                    </a:moveTo>
                    <a:cubicBezTo>
                      <a:pt x="36" y="0"/>
                      <a:pt x="1" y="28"/>
                      <a:pt x="1" y="57"/>
                    </a:cubicBezTo>
                    <a:cubicBezTo>
                      <a:pt x="1" y="85"/>
                      <a:pt x="36" y="120"/>
                      <a:pt x="64" y="120"/>
                    </a:cubicBezTo>
                    <a:lnTo>
                      <a:pt x="1005" y="120"/>
                    </a:lnTo>
                    <a:cubicBezTo>
                      <a:pt x="1033" y="120"/>
                      <a:pt x="1062" y="85"/>
                      <a:pt x="1062" y="57"/>
                    </a:cubicBezTo>
                    <a:cubicBezTo>
                      <a:pt x="1062" y="28"/>
                      <a:pt x="1033" y="0"/>
                      <a:pt x="10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>
                <a:extLst>
                  <a:ext uri="{FF2B5EF4-FFF2-40B4-BE49-F238E27FC236}">
                    <a16:creationId xmlns:a16="http://schemas.microsoft.com/office/drawing/2014/main" id="{5F32BA9D-2391-FABE-4A30-B8513DFDA991}"/>
                  </a:ext>
                </a:extLst>
              </p:cNvPr>
              <p:cNvSpPr/>
              <p:nvPr/>
            </p:nvSpPr>
            <p:spPr>
              <a:xfrm>
                <a:off x="4956282" y="2818068"/>
                <a:ext cx="36942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85"/>
                      <a:pt x="29" y="120"/>
                      <a:pt x="57" y="120"/>
                    </a:cubicBezTo>
                    <a:lnTo>
                      <a:pt x="998" y="120"/>
                    </a:lnTo>
                    <a:cubicBezTo>
                      <a:pt x="1034" y="120"/>
                      <a:pt x="1062" y="85"/>
                      <a:pt x="1062" y="57"/>
                    </a:cubicBezTo>
                    <a:cubicBezTo>
                      <a:pt x="1062" y="28"/>
                      <a:pt x="1034" y="0"/>
                      <a:pt x="9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>
                <a:extLst>
                  <a:ext uri="{FF2B5EF4-FFF2-40B4-BE49-F238E27FC236}">
                    <a16:creationId xmlns:a16="http://schemas.microsoft.com/office/drawing/2014/main" id="{29A07B18-AAEB-E373-2E20-5732BAE18AAC}"/>
                  </a:ext>
                </a:extLst>
              </p:cNvPr>
              <p:cNvSpPr/>
              <p:nvPr/>
            </p:nvSpPr>
            <p:spPr>
              <a:xfrm>
                <a:off x="4879340" y="2790995"/>
                <a:ext cx="43058" cy="59774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720" extrusionOk="0">
                    <a:moveTo>
                      <a:pt x="1179" y="0"/>
                    </a:moveTo>
                    <a:cubicBezTo>
                      <a:pt x="1171" y="0"/>
                      <a:pt x="1162" y="4"/>
                      <a:pt x="1154" y="15"/>
                    </a:cubicBezTo>
                    <a:lnTo>
                      <a:pt x="1" y="807"/>
                    </a:lnTo>
                    <a:lnTo>
                      <a:pt x="1005" y="1692"/>
                    </a:lnTo>
                    <a:lnTo>
                      <a:pt x="1033" y="1720"/>
                    </a:lnTo>
                    <a:cubicBezTo>
                      <a:pt x="1062" y="1720"/>
                      <a:pt x="1062" y="1692"/>
                      <a:pt x="1090" y="1692"/>
                    </a:cubicBezTo>
                    <a:cubicBezTo>
                      <a:pt x="1090" y="1663"/>
                      <a:pt x="1090" y="1635"/>
                      <a:pt x="1062" y="1607"/>
                    </a:cubicBezTo>
                    <a:lnTo>
                      <a:pt x="177" y="807"/>
                    </a:lnTo>
                    <a:lnTo>
                      <a:pt x="1210" y="100"/>
                    </a:lnTo>
                    <a:cubicBezTo>
                      <a:pt x="1239" y="100"/>
                      <a:pt x="1239" y="72"/>
                      <a:pt x="1239" y="43"/>
                    </a:cubicBezTo>
                    <a:cubicBezTo>
                      <a:pt x="1219" y="23"/>
                      <a:pt x="1199" y="0"/>
                      <a:pt x="1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>
                <a:extLst>
                  <a:ext uri="{FF2B5EF4-FFF2-40B4-BE49-F238E27FC236}">
                    <a16:creationId xmlns:a16="http://schemas.microsoft.com/office/drawing/2014/main" id="{BDE50FF7-02BE-CAC0-B83A-2D5F4C2530F4}"/>
                  </a:ext>
                </a:extLst>
              </p:cNvPr>
              <p:cNvSpPr/>
              <p:nvPr/>
            </p:nvSpPr>
            <p:spPr>
              <a:xfrm>
                <a:off x="4914266" y="2797633"/>
                <a:ext cx="31729" cy="5021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445" extrusionOk="0">
                    <a:moveTo>
                      <a:pt x="913" y="1"/>
                    </a:moveTo>
                    <a:lnTo>
                      <a:pt x="0" y="616"/>
                    </a:lnTo>
                    <a:lnTo>
                      <a:pt x="913" y="1444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>
                <a:extLst>
                  <a:ext uri="{FF2B5EF4-FFF2-40B4-BE49-F238E27FC236}">
                    <a16:creationId xmlns:a16="http://schemas.microsoft.com/office/drawing/2014/main" id="{EC5B2CA6-E4C1-084B-94C9-75658D215A6B}"/>
                  </a:ext>
                </a:extLst>
              </p:cNvPr>
              <p:cNvSpPr/>
              <p:nvPr/>
            </p:nvSpPr>
            <p:spPr>
              <a:xfrm>
                <a:off x="4922364" y="2807329"/>
                <a:ext cx="19461" cy="1369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94" extrusionOk="0">
                    <a:moveTo>
                      <a:pt x="499" y="0"/>
                    </a:moveTo>
                    <a:cubicBezTo>
                      <a:pt x="491" y="0"/>
                      <a:pt x="483" y="4"/>
                      <a:pt x="475" y="12"/>
                    </a:cubicBezTo>
                    <a:lnTo>
                      <a:pt x="64" y="281"/>
                    </a:lnTo>
                    <a:cubicBezTo>
                      <a:pt x="29" y="281"/>
                      <a:pt x="1" y="337"/>
                      <a:pt x="29" y="366"/>
                    </a:cubicBezTo>
                    <a:cubicBezTo>
                      <a:pt x="29" y="366"/>
                      <a:pt x="64" y="394"/>
                      <a:pt x="93" y="394"/>
                    </a:cubicBezTo>
                    <a:cubicBezTo>
                      <a:pt x="93" y="394"/>
                      <a:pt x="93" y="366"/>
                      <a:pt x="121" y="366"/>
                    </a:cubicBezTo>
                    <a:lnTo>
                      <a:pt x="531" y="104"/>
                    </a:lnTo>
                    <a:cubicBezTo>
                      <a:pt x="560" y="104"/>
                      <a:pt x="560" y="76"/>
                      <a:pt x="560" y="40"/>
                    </a:cubicBezTo>
                    <a:cubicBezTo>
                      <a:pt x="540" y="20"/>
                      <a:pt x="519" y="0"/>
                      <a:pt x="4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>
                <a:extLst>
                  <a:ext uri="{FF2B5EF4-FFF2-40B4-BE49-F238E27FC236}">
                    <a16:creationId xmlns:a16="http://schemas.microsoft.com/office/drawing/2014/main" id="{4CDBCF37-307E-CD81-827B-1F1D5BA6245A}"/>
                  </a:ext>
                </a:extLst>
              </p:cNvPr>
              <p:cNvSpPr/>
              <p:nvPr/>
            </p:nvSpPr>
            <p:spPr>
              <a:xfrm>
                <a:off x="5120037" y="2800587"/>
                <a:ext cx="65682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1889" y="1062"/>
                    </a:lnTo>
                    <a:lnTo>
                      <a:pt x="18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1">
                <a:extLst>
                  <a:ext uri="{FF2B5EF4-FFF2-40B4-BE49-F238E27FC236}">
                    <a16:creationId xmlns:a16="http://schemas.microsoft.com/office/drawing/2014/main" id="{4EB3A696-111C-AE5E-7964-C140145F1CE8}"/>
                  </a:ext>
                </a:extLst>
              </p:cNvPr>
              <p:cNvSpPr/>
              <p:nvPr/>
            </p:nvSpPr>
            <p:spPr>
              <a:xfrm>
                <a:off x="5133556" y="2826165"/>
                <a:ext cx="4921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21" extrusionOk="0">
                    <a:moveTo>
                      <a:pt x="57" y="0"/>
                    </a:moveTo>
                    <a:cubicBezTo>
                      <a:pt x="29" y="0"/>
                      <a:pt x="1" y="29"/>
                      <a:pt x="1" y="64"/>
                    </a:cubicBezTo>
                    <a:cubicBezTo>
                      <a:pt x="1" y="92"/>
                      <a:pt x="29" y="121"/>
                      <a:pt x="57" y="121"/>
                    </a:cubicBezTo>
                    <a:lnTo>
                      <a:pt x="1352" y="121"/>
                    </a:lnTo>
                    <a:cubicBezTo>
                      <a:pt x="1380" y="121"/>
                      <a:pt x="1415" y="92"/>
                      <a:pt x="1415" y="64"/>
                    </a:cubicBezTo>
                    <a:cubicBezTo>
                      <a:pt x="1415" y="29"/>
                      <a:pt x="1380" y="0"/>
                      <a:pt x="1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106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45"/>
          <p:cNvSpPr txBox="1">
            <a:spLocks noGrp="1"/>
          </p:cNvSpPr>
          <p:nvPr>
            <p:ph type="title"/>
          </p:nvPr>
        </p:nvSpPr>
        <p:spPr>
          <a:xfrm>
            <a:off x="3636447" y="6279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Idea</a:t>
            </a:r>
            <a:endParaRPr sz="4400" dirty="0"/>
          </a:p>
        </p:txBody>
      </p:sp>
      <p:sp>
        <p:nvSpPr>
          <p:cNvPr id="1341" name="Google Shape;1341;p45"/>
          <p:cNvSpPr txBox="1">
            <a:spLocks noGrp="1"/>
          </p:cNvSpPr>
          <p:nvPr>
            <p:ph type="subTitle" idx="1"/>
          </p:nvPr>
        </p:nvSpPr>
        <p:spPr>
          <a:xfrm>
            <a:off x="1691760" y="296115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00000"/>
              </a:lnSpc>
              <a:buSzPts val="3000"/>
            </a:pPr>
            <a:r>
              <a:rPr lang="en-US" sz="2000" b="1" dirty="0">
                <a:latin typeface="Poppins"/>
                <a:cs typeface="Poppins"/>
                <a:sym typeface="Poppins"/>
              </a:rPr>
              <a:t>We had a good inspiration</a:t>
            </a:r>
            <a:endParaRPr sz="2000" b="1" dirty="0">
              <a:latin typeface="Poppins"/>
              <a:cs typeface="Poppins"/>
              <a:sym typeface="Poppins"/>
            </a:endParaRPr>
          </a:p>
        </p:txBody>
      </p:sp>
      <p:sp>
        <p:nvSpPr>
          <p:cNvPr id="1342" name="Google Shape;1342;p45"/>
          <p:cNvSpPr txBox="1">
            <a:spLocks noGrp="1"/>
          </p:cNvSpPr>
          <p:nvPr>
            <p:ph type="subTitle" idx="2"/>
          </p:nvPr>
        </p:nvSpPr>
        <p:spPr>
          <a:xfrm>
            <a:off x="5313147" y="265635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Poppins"/>
                <a:cs typeface="Poppins"/>
              </a:rPr>
              <a:t>W</a:t>
            </a:r>
            <a:r>
              <a:rPr lang="en" sz="2000" b="1" dirty="0">
                <a:latin typeface="Poppins"/>
                <a:cs typeface="Poppins"/>
              </a:rPr>
              <a:t>e understood ourself</a:t>
            </a:r>
            <a:endParaRPr sz="2000" b="1" dirty="0">
              <a:latin typeface="Poppins"/>
              <a:cs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p71"/>
          <p:cNvSpPr txBox="1">
            <a:spLocks noGrp="1"/>
          </p:cNvSpPr>
          <p:nvPr>
            <p:ph type="title"/>
          </p:nvPr>
        </p:nvSpPr>
        <p:spPr>
          <a:xfrm>
            <a:off x="713258" y="736593"/>
            <a:ext cx="3858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611" name="Google Shape;2611;p71"/>
          <p:cNvSpPr txBox="1"/>
          <p:nvPr/>
        </p:nvSpPr>
        <p:spPr>
          <a:xfrm>
            <a:off x="713225" y="4305200"/>
            <a:ext cx="38586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Please keep this slide for attribution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612" name="Google Shape;2612;p71"/>
          <p:cNvGrpSpPr/>
          <p:nvPr/>
        </p:nvGrpSpPr>
        <p:grpSpPr>
          <a:xfrm>
            <a:off x="5007401" y="1298425"/>
            <a:ext cx="3956755" cy="4128030"/>
            <a:chOff x="2770216" y="1172311"/>
            <a:chExt cx="3514928" cy="3667079"/>
          </a:xfrm>
        </p:grpSpPr>
        <p:sp>
          <p:nvSpPr>
            <p:cNvPr id="2613" name="Google Shape;2613;p71"/>
            <p:cNvSpPr/>
            <p:nvPr/>
          </p:nvSpPr>
          <p:spPr>
            <a:xfrm>
              <a:off x="2770216" y="1172311"/>
              <a:ext cx="3514928" cy="2228226"/>
            </a:xfrm>
            <a:custGeom>
              <a:avLst/>
              <a:gdLst/>
              <a:ahLst/>
              <a:cxnLst/>
              <a:rect l="l" t="t" r="r" b="b"/>
              <a:pathLst>
                <a:path w="47371" h="30030" extrusionOk="0">
                  <a:moveTo>
                    <a:pt x="30713" y="1"/>
                  </a:moveTo>
                  <a:cubicBezTo>
                    <a:pt x="29748" y="1"/>
                    <a:pt x="28782" y="127"/>
                    <a:pt x="27824" y="424"/>
                  </a:cubicBezTo>
                  <a:cubicBezTo>
                    <a:pt x="26233" y="898"/>
                    <a:pt x="24733" y="1605"/>
                    <a:pt x="23077" y="1931"/>
                  </a:cubicBezTo>
                  <a:cubicBezTo>
                    <a:pt x="22133" y="2112"/>
                    <a:pt x="21172" y="2158"/>
                    <a:pt x="20205" y="2158"/>
                  </a:cubicBezTo>
                  <a:cubicBezTo>
                    <a:pt x="19185" y="2158"/>
                    <a:pt x="18159" y="2106"/>
                    <a:pt x="17142" y="2106"/>
                  </a:cubicBezTo>
                  <a:cubicBezTo>
                    <a:pt x="15844" y="2106"/>
                    <a:pt x="14560" y="2191"/>
                    <a:pt x="13322" y="2574"/>
                  </a:cubicBezTo>
                  <a:cubicBezTo>
                    <a:pt x="11079" y="3282"/>
                    <a:pt x="9198" y="4966"/>
                    <a:pt x="8250" y="7088"/>
                  </a:cubicBezTo>
                  <a:cubicBezTo>
                    <a:pt x="7514" y="8708"/>
                    <a:pt x="7337" y="10505"/>
                    <a:pt x="6453" y="12012"/>
                  </a:cubicBezTo>
                  <a:cubicBezTo>
                    <a:pt x="5158" y="14247"/>
                    <a:pt x="2590" y="15513"/>
                    <a:pt x="1296" y="17756"/>
                  </a:cubicBezTo>
                  <a:cubicBezTo>
                    <a:pt x="1" y="20055"/>
                    <a:pt x="355" y="23062"/>
                    <a:pt x="1798" y="25304"/>
                  </a:cubicBezTo>
                  <a:cubicBezTo>
                    <a:pt x="1883" y="25389"/>
                    <a:pt x="1946" y="25509"/>
                    <a:pt x="2031" y="25630"/>
                  </a:cubicBezTo>
                  <a:cubicBezTo>
                    <a:pt x="3687" y="27865"/>
                    <a:pt x="6340" y="29195"/>
                    <a:pt x="9077" y="29726"/>
                  </a:cubicBezTo>
                  <a:cubicBezTo>
                    <a:pt x="10189" y="29941"/>
                    <a:pt x="11314" y="30029"/>
                    <a:pt x="12442" y="30029"/>
                  </a:cubicBezTo>
                  <a:cubicBezTo>
                    <a:pt x="14099" y="30029"/>
                    <a:pt x="15761" y="29838"/>
                    <a:pt x="17390" y="29577"/>
                  </a:cubicBezTo>
                  <a:cubicBezTo>
                    <a:pt x="18897" y="29344"/>
                    <a:pt x="20425" y="29047"/>
                    <a:pt x="21960" y="29018"/>
                  </a:cubicBezTo>
                  <a:cubicBezTo>
                    <a:pt x="22130" y="29012"/>
                    <a:pt x="22300" y="29010"/>
                    <a:pt x="22470" y="29010"/>
                  </a:cubicBezTo>
                  <a:cubicBezTo>
                    <a:pt x="24892" y="29010"/>
                    <a:pt x="27287" y="29585"/>
                    <a:pt x="29713" y="29698"/>
                  </a:cubicBezTo>
                  <a:cubicBezTo>
                    <a:pt x="29922" y="29707"/>
                    <a:pt x="30132" y="29711"/>
                    <a:pt x="30343" y="29711"/>
                  </a:cubicBezTo>
                  <a:cubicBezTo>
                    <a:pt x="32751" y="29711"/>
                    <a:pt x="35268" y="29093"/>
                    <a:pt x="36816" y="27278"/>
                  </a:cubicBezTo>
                  <a:cubicBezTo>
                    <a:pt x="37672" y="26274"/>
                    <a:pt x="38139" y="25007"/>
                    <a:pt x="39143" y="24123"/>
                  </a:cubicBezTo>
                  <a:cubicBezTo>
                    <a:pt x="40120" y="23295"/>
                    <a:pt x="41414" y="22977"/>
                    <a:pt x="42560" y="22383"/>
                  </a:cubicBezTo>
                  <a:cubicBezTo>
                    <a:pt x="44859" y="21173"/>
                    <a:pt x="46366" y="18789"/>
                    <a:pt x="46869" y="16256"/>
                  </a:cubicBezTo>
                  <a:cubicBezTo>
                    <a:pt x="47371" y="13717"/>
                    <a:pt x="46925" y="11064"/>
                    <a:pt x="45984" y="8651"/>
                  </a:cubicBezTo>
                  <a:cubicBezTo>
                    <a:pt x="44541" y="4966"/>
                    <a:pt x="40735" y="2751"/>
                    <a:pt x="37141" y="1428"/>
                  </a:cubicBezTo>
                  <a:cubicBezTo>
                    <a:pt x="35075" y="648"/>
                    <a:pt x="32897" y="1"/>
                    <a:pt x="30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4" name="Google Shape;2614;p71"/>
            <p:cNvGrpSpPr/>
            <p:nvPr/>
          </p:nvGrpSpPr>
          <p:grpSpPr>
            <a:xfrm>
              <a:off x="4859988" y="1584961"/>
              <a:ext cx="1034299" cy="200009"/>
              <a:chOff x="5111749" y="2599637"/>
              <a:chExt cx="339794" cy="65708"/>
            </a:xfrm>
          </p:grpSpPr>
          <p:sp>
            <p:nvSpPr>
              <p:cNvPr id="2615" name="Google Shape;2615;p71"/>
              <p:cNvSpPr/>
              <p:nvPr/>
            </p:nvSpPr>
            <p:spPr>
              <a:xfrm>
                <a:off x="5172695" y="2607379"/>
                <a:ext cx="23262" cy="37676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90" extrusionOk="0">
                    <a:moveTo>
                      <a:pt x="57" y="0"/>
                    </a:moveTo>
                    <a:lnTo>
                      <a:pt x="0" y="85"/>
                    </a:lnTo>
                    <a:lnTo>
                      <a:pt x="531" y="644"/>
                    </a:lnTo>
                    <a:lnTo>
                      <a:pt x="0" y="1026"/>
                    </a:lnTo>
                    <a:lnTo>
                      <a:pt x="57" y="1090"/>
                    </a:lnTo>
                    <a:lnTo>
                      <a:pt x="673" y="64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71"/>
              <p:cNvSpPr/>
              <p:nvPr/>
            </p:nvSpPr>
            <p:spPr>
              <a:xfrm>
                <a:off x="5188837" y="2607379"/>
                <a:ext cx="23504" cy="3767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90" extrusionOk="0">
                    <a:moveTo>
                      <a:pt x="64" y="0"/>
                    </a:moveTo>
                    <a:lnTo>
                      <a:pt x="0" y="85"/>
                    </a:lnTo>
                    <a:lnTo>
                      <a:pt x="531" y="644"/>
                    </a:lnTo>
                    <a:lnTo>
                      <a:pt x="0" y="1026"/>
                    </a:lnTo>
                    <a:lnTo>
                      <a:pt x="64" y="1090"/>
                    </a:lnTo>
                    <a:lnTo>
                      <a:pt x="680" y="644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71"/>
              <p:cNvSpPr/>
              <p:nvPr/>
            </p:nvSpPr>
            <p:spPr>
              <a:xfrm>
                <a:off x="5221605" y="2607379"/>
                <a:ext cx="24472" cy="35464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026" extrusionOk="0">
                    <a:moveTo>
                      <a:pt x="354" y="85"/>
                    </a:moveTo>
                    <a:cubicBezTo>
                      <a:pt x="496" y="85"/>
                      <a:pt x="616" y="290"/>
                      <a:pt x="616" y="531"/>
                    </a:cubicBezTo>
                    <a:cubicBezTo>
                      <a:pt x="616" y="736"/>
                      <a:pt x="496" y="941"/>
                      <a:pt x="354" y="941"/>
                    </a:cubicBezTo>
                    <a:cubicBezTo>
                      <a:pt x="206" y="941"/>
                      <a:pt x="85" y="736"/>
                      <a:pt x="85" y="531"/>
                    </a:cubicBezTo>
                    <a:cubicBezTo>
                      <a:pt x="85" y="290"/>
                      <a:pt x="206" y="85"/>
                      <a:pt x="354" y="85"/>
                    </a:cubicBezTo>
                    <a:close/>
                    <a:moveTo>
                      <a:pt x="354" y="0"/>
                    </a:moveTo>
                    <a:cubicBezTo>
                      <a:pt x="142" y="0"/>
                      <a:pt x="0" y="234"/>
                      <a:pt x="0" y="531"/>
                    </a:cubicBezTo>
                    <a:cubicBezTo>
                      <a:pt x="0" y="792"/>
                      <a:pt x="142" y="1026"/>
                      <a:pt x="354" y="1026"/>
                    </a:cubicBezTo>
                    <a:cubicBezTo>
                      <a:pt x="531" y="1026"/>
                      <a:pt x="708" y="792"/>
                      <a:pt x="708" y="531"/>
                    </a:cubicBezTo>
                    <a:cubicBezTo>
                      <a:pt x="708" y="234"/>
                      <a:pt x="531" y="0"/>
                      <a:pt x="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71"/>
              <p:cNvSpPr/>
              <p:nvPr/>
            </p:nvSpPr>
            <p:spPr>
              <a:xfrm>
                <a:off x="5256868" y="2611285"/>
                <a:ext cx="3215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93" h="949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2" y="94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71"/>
              <p:cNvSpPr/>
              <p:nvPr/>
            </p:nvSpPr>
            <p:spPr>
              <a:xfrm>
                <a:off x="5272250" y="2612253"/>
                <a:ext cx="21327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617" h="949" extrusionOk="0">
                    <a:moveTo>
                      <a:pt x="532" y="93"/>
                    </a:moveTo>
                    <a:lnTo>
                      <a:pt x="532" y="857"/>
                    </a:lnTo>
                    <a:lnTo>
                      <a:pt x="86" y="857"/>
                    </a:lnTo>
                    <a:lnTo>
                      <a:pt x="86" y="93"/>
                    </a:lnTo>
                    <a:close/>
                    <a:moveTo>
                      <a:pt x="1" y="1"/>
                    </a:moveTo>
                    <a:lnTo>
                      <a:pt x="1" y="949"/>
                    </a:lnTo>
                    <a:lnTo>
                      <a:pt x="616" y="949"/>
                    </a:lnTo>
                    <a:lnTo>
                      <a:pt x="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71"/>
              <p:cNvSpPr/>
              <p:nvPr/>
            </p:nvSpPr>
            <p:spPr>
              <a:xfrm>
                <a:off x="5304777" y="2612253"/>
                <a:ext cx="30625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886" h="949" extrusionOk="0">
                    <a:moveTo>
                      <a:pt x="793" y="93"/>
                    </a:moveTo>
                    <a:lnTo>
                      <a:pt x="793" y="857"/>
                    </a:lnTo>
                    <a:lnTo>
                      <a:pt x="86" y="857"/>
                    </a:lnTo>
                    <a:lnTo>
                      <a:pt x="86" y="93"/>
                    </a:lnTo>
                    <a:close/>
                    <a:moveTo>
                      <a:pt x="1" y="1"/>
                    </a:moveTo>
                    <a:lnTo>
                      <a:pt x="1" y="949"/>
                    </a:lnTo>
                    <a:lnTo>
                      <a:pt x="885" y="949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71"/>
              <p:cNvSpPr/>
              <p:nvPr/>
            </p:nvSpPr>
            <p:spPr>
              <a:xfrm>
                <a:off x="5345634" y="2612253"/>
                <a:ext cx="34496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998" h="949" extrusionOk="0">
                    <a:moveTo>
                      <a:pt x="913" y="93"/>
                    </a:moveTo>
                    <a:lnTo>
                      <a:pt x="913" y="857"/>
                    </a:lnTo>
                    <a:lnTo>
                      <a:pt x="85" y="857"/>
                    </a:lnTo>
                    <a:lnTo>
                      <a:pt x="85" y="93"/>
                    </a:lnTo>
                    <a:close/>
                    <a:moveTo>
                      <a:pt x="0" y="1"/>
                    </a:moveTo>
                    <a:lnTo>
                      <a:pt x="0" y="949"/>
                    </a:lnTo>
                    <a:lnTo>
                      <a:pt x="998" y="949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71"/>
              <p:cNvSpPr/>
              <p:nvPr/>
            </p:nvSpPr>
            <p:spPr>
              <a:xfrm>
                <a:off x="5392332" y="2599637"/>
                <a:ext cx="20566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595" h="1781" extrusionOk="0">
                    <a:moveTo>
                      <a:pt x="259" y="0"/>
                    </a:moveTo>
                    <a:cubicBezTo>
                      <a:pt x="241" y="0"/>
                      <a:pt x="224" y="4"/>
                      <a:pt x="206" y="12"/>
                    </a:cubicBezTo>
                    <a:lnTo>
                      <a:pt x="241" y="104"/>
                    </a:lnTo>
                    <a:cubicBezTo>
                      <a:pt x="250" y="94"/>
                      <a:pt x="260" y="91"/>
                      <a:pt x="269" y="91"/>
                    </a:cubicBezTo>
                    <a:cubicBezTo>
                      <a:pt x="288" y="91"/>
                      <a:pt x="307" y="104"/>
                      <a:pt x="326" y="104"/>
                    </a:cubicBezTo>
                    <a:cubicBezTo>
                      <a:pt x="382" y="132"/>
                      <a:pt x="418" y="224"/>
                      <a:pt x="418" y="281"/>
                    </a:cubicBezTo>
                    <a:cubicBezTo>
                      <a:pt x="418" y="337"/>
                      <a:pt x="418" y="401"/>
                      <a:pt x="382" y="486"/>
                    </a:cubicBezTo>
                    <a:lnTo>
                      <a:pt x="382" y="634"/>
                    </a:lnTo>
                    <a:cubicBezTo>
                      <a:pt x="354" y="719"/>
                      <a:pt x="382" y="840"/>
                      <a:pt x="446" y="896"/>
                    </a:cubicBezTo>
                    <a:cubicBezTo>
                      <a:pt x="418" y="932"/>
                      <a:pt x="382" y="960"/>
                      <a:pt x="382" y="988"/>
                    </a:cubicBezTo>
                    <a:cubicBezTo>
                      <a:pt x="354" y="1073"/>
                      <a:pt x="354" y="1137"/>
                      <a:pt x="382" y="1193"/>
                    </a:cubicBezTo>
                    <a:lnTo>
                      <a:pt x="382" y="1222"/>
                    </a:lnTo>
                    <a:cubicBezTo>
                      <a:pt x="382" y="1370"/>
                      <a:pt x="382" y="1490"/>
                      <a:pt x="326" y="1575"/>
                    </a:cubicBezTo>
                    <a:cubicBezTo>
                      <a:pt x="285" y="1642"/>
                      <a:pt x="196" y="1690"/>
                      <a:pt x="115" y="1690"/>
                    </a:cubicBezTo>
                    <a:cubicBezTo>
                      <a:pt x="84" y="1690"/>
                      <a:pt x="54" y="1683"/>
                      <a:pt x="29" y="1667"/>
                    </a:cubicBezTo>
                    <a:lnTo>
                      <a:pt x="0" y="1724"/>
                    </a:lnTo>
                    <a:cubicBezTo>
                      <a:pt x="29" y="1752"/>
                      <a:pt x="92" y="1780"/>
                      <a:pt x="121" y="1780"/>
                    </a:cubicBezTo>
                    <a:cubicBezTo>
                      <a:pt x="241" y="1780"/>
                      <a:pt x="326" y="1696"/>
                      <a:pt x="382" y="1639"/>
                    </a:cubicBezTo>
                    <a:cubicBezTo>
                      <a:pt x="474" y="1519"/>
                      <a:pt x="474" y="1370"/>
                      <a:pt x="474" y="1193"/>
                    </a:cubicBezTo>
                    <a:cubicBezTo>
                      <a:pt x="446" y="1137"/>
                      <a:pt x="446" y="1073"/>
                      <a:pt x="474" y="1016"/>
                    </a:cubicBezTo>
                    <a:cubicBezTo>
                      <a:pt x="474" y="988"/>
                      <a:pt x="503" y="960"/>
                      <a:pt x="531" y="960"/>
                    </a:cubicBezTo>
                    <a:lnTo>
                      <a:pt x="559" y="960"/>
                    </a:lnTo>
                    <a:lnTo>
                      <a:pt x="595" y="868"/>
                    </a:lnTo>
                    <a:lnTo>
                      <a:pt x="559" y="868"/>
                    </a:lnTo>
                    <a:cubicBezTo>
                      <a:pt x="503" y="840"/>
                      <a:pt x="446" y="719"/>
                      <a:pt x="474" y="634"/>
                    </a:cubicBezTo>
                    <a:lnTo>
                      <a:pt x="474" y="486"/>
                    </a:lnTo>
                    <a:cubicBezTo>
                      <a:pt x="503" y="429"/>
                      <a:pt x="503" y="337"/>
                      <a:pt x="503" y="252"/>
                    </a:cubicBezTo>
                    <a:cubicBezTo>
                      <a:pt x="503" y="160"/>
                      <a:pt x="446" y="76"/>
                      <a:pt x="382" y="47"/>
                    </a:cubicBezTo>
                    <a:cubicBezTo>
                      <a:pt x="342" y="22"/>
                      <a:pt x="302" y="0"/>
                      <a:pt x="2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71"/>
              <p:cNvSpPr/>
              <p:nvPr/>
            </p:nvSpPr>
            <p:spPr>
              <a:xfrm>
                <a:off x="5425101" y="2602229"/>
                <a:ext cx="10058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593" extrusionOk="0">
                    <a:moveTo>
                      <a:pt x="85" y="1"/>
                    </a:moveTo>
                    <a:lnTo>
                      <a:pt x="0" y="29"/>
                    </a:lnTo>
                    <a:cubicBezTo>
                      <a:pt x="206" y="531"/>
                      <a:pt x="206" y="1090"/>
                      <a:pt x="29" y="1564"/>
                    </a:cubicBezTo>
                    <a:lnTo>
                      <a:pt x="85" y="1592"/>
                    </a:lnTo>
                    <a:cubicBezTo>
                      <a:pt x="290" y="1090"/>
                      <a:pt x="290" y="503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71"/>
              <p:cNvSpPr/>
              <p:nvPr/>
            </p:nvSpPr>
            <p:spPr>
              <a:xfrm>
                <a:off x="5438305" y="2601261"/>
                <a:ext cx="13238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14" y="0"/>
                    </a:moveTo>
                    <a:lnTo>
                      <a:pt x="29" y="29"/>
                    </a:lnTo>
                    <a:cubicBezTo>
                      <a:pt x="290" y="587"/>
                      <a:pt x="290" y="1267"/>
                      <a:pt x="0" y="1825"/>
                    </a:cubicBezTo>
                    <a:lnTo>
                      <a:pt x="85" y="1854"/>
                    </a:lnTo>
                    <a:cubicBezTo>
                      <a:pt x="382" y="1295"/>
                      <a:pt x="382" y="587"/>
                      <a:pt x="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71"/>
              <p:cNvSpPr/>
              <p:nvPr/>
            </p:nvSpPr>
            <p:spPr>
              <a:xfrm>
                <a:off x="5150394" y="2599637"/>
                <a:ext cx="21569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781" extrusionOk="0">
                    <a:moveTo>
                      <a:pt x="352" y="0"/>
                    </a:moveTo>
                    <a:cubicBezTo>
                      <a:pt x="322" y="0"/>
                      <a:pt x="281" y="22"/>
                      <a:pt x="241" y="47"/>
                    </a:cubicBezTo>
                    <a:cubicBezTo>
                      <a:pt x="177" y="76"/>
                      <a:pt x="121" y="160"/>
                      <a:pt x="121" y="252"/>
                    </a:cubicBezTo>
                    <a:cubicBezTo>
                      <a:pt x="92" y="337"/>
                      <a:pt x="121" y="429"/>
                      <a:pt x="121" y="486"/>
                    </a:cubicBezTo>
                    <a:cubicBezTo>
                      <a:pt x="149" y="542"/>
                      <a:pt x="149" y="578"/>
                      <a:pt x="149" y="634"/>
                    </a:cubicBezTo>
                    <a:cubicBezTo>
                      <a:pt x="149" y="719"/>
                      <a:pt x="121" y="840"/>
                      <a:pt x="29" y="868"/>
                    </a:cubicBezTo>
                    <a:lnTo>
                      <a:pt x="1" y="868"/>
                    </a:lnTo>
                    <a:lnTo>
                      <a:pt x="29" y="960"/>
                    </a:lnTo>
                    <a:lnTo>
                      <a:pt x="92" y="960"/>
                    </a:lnTo>
                    <a:cubicBezTo>
                      <a:pt x="121" y="960"/>
                      <a:pt x="149" y="988"/>
                      <a:pt x="149" y="1016"/>
                    </a:cubicBezTo>
                    <a:lnTo>
                      <a:pt x="149" y="1193"/>
                    </a:lnTo>
                    <a:cubicBezTo>
                      <a:pt x="121" y="1370"/>
                      <a:pt x="149" y="1519"/>
                      <a:pt x="206" y="1639"/>
                    </a:cubicBezTo>
                    <a:cubicBezTo>
                      <a:pt x="269" y="1696"/>
                      <a:pt x="383" y="1780"/>
                      <a:pt x="475" y="1780"/>
                    </a:cubicBezTo>
                    <a:cubicBezTo>
                      <a:pt x="531" y="1780"/>
                      <a:pt x="595" y="1752"/>
                      <a:pt x="623" y="1724"/>
                    </a:cubicBezTo>
                    <a:lnTo>
                      <a:pt x="559" y="1667"/>
                    </a:lnTo>
                    <a:cubicBezTo>
                      <a:pt x="536" y="1683"/>
                      <a:pt x="510" y="1690"/>
                      <a:pt x="483" y="1690"/>
                    </a:cubicBezTo>
                    <a:cubicBezTo>
                      <a:pt x="413" y="1690"/>
                      <a:pt x="339" y="1642"/>
                      <a:pt x="298" y="1575"/>
                    </a:cubicBezTo>
                    <a:cubicBezTo>
                      <a:pt x="241" y="1490"/>
                      <a:pt x="206" y="1370"/>
                      <a:pt x="241" y="1222"/>
                    </a:cubicBezTo>
                    <a:lnTo>
                      <a:pt x="241" y="1193"/>
                    </a:lnTo>
                    <a:lnTo>
                      <a:pt x="241" y="988"/>
                    </a:lnTo>
                    <a:cubicBezTo>
                      <a:pt x="206" y="960"/>
                      <a:pt x="177" y="932"/>
                      <a:pt x="149" y="896"/>
                    </a:cubicBezTo>
                    <a:cubicBezTo>
                      <a:pt x="206" y="840"/>
                      <a:pt x="241" y="719"/>
                      <a:pt x="241" y="634"/>
                    </a:cubicBezTo>
                    <a:cubicBezTo>
                      <a:pt x="241" y="578"/>
                      <a:pt x="241" y="514"/>
                      <a:pt x="206" y="486"/>
                    </a:cubicBezTo>
                    <a:cubicBezTo>
                      <a:pt x="206" y="401"/>
                      <a:pt x="177" y="337"/>
                      <a:pt x="206" y="281"/>
                    </a:cubicBezTo>
                    <a:cubicBezTo>
                      <a:pt x="206" y="224"/>
                      <a:pt x="241" y="132"/>
                      <a:pt x="298" y="104"/>
                    </a:cubicBezTo>
                    <a:cubicBezTo>
                      <a:pt x="317" y="104"/>
                      <a:pt x="335" y="91"/>
                      <a:pt x="354" y="91"/>
                    </a:cubicBezTo>
                    <a:cubicBezTo>
                      <a:pt x="364" y="91"/>
                      <a:pt x="373" y="94"/>
                      <a:pt x="383" y="104"/>
                    </a:cubicBezTo>
                    <a:lnTo>
                      <a:pt x="383" y="12"/>
                    </a:lnTo>
                    <a:cubicBezTo>
                      <a:pt x="374" y="4"/>
                      <a:pt x="364" y="0"/>
                      <a:pt x="3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71"/>
              <p:cNvSpPr/>
              <p:nvPr/>
            </p:nvSpPr>
            <p:spPr>
              <a:xfrm>
                <a:off x="5128133" y="2602229"/>
                <a:ext cx="10058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593" extrusionOk="0">
                    <a:moveTo>
                      <a:pt x="206" y="1"/>
                    </a:moveTo>
                    <a:cubicBezTo>
                      <a:pt x="1" y="503"/>
                      <a:pt x="1" y="1090"/>
                      <a:pt x="206" y="1592"/>
                    </a:cubicBezTo>
                    <a:lnTo>
                      <a:pt x="291" y="1564"/>
                    </a:lnTo>
                    <a:cubicBezTo>
                      <a:pt x="86" y="1090"/>
                      <a:pt x="86" y="531"/>
                      <a:pt x="291" y="29"/>
                    </a:cubicBez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71"/>
              <p:cNvSpPr/>
              <p:nvPr/>
            </p:nvSpPr>
            <p:spPr>
              <a:xfrm>
                <a:off x="5111749" y="2601261"/>
                <a:ext cx="14241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412" h="1854" extrusionOk="0">
                    <a:moveTo>
                      <a:pt x="263" y="0"/>
                    </a:moveTo>
                    <a:lnTo>
                      <a:pt x="263" y="0"/>
                    </a:lnTo>
                    <a:cubicBezTo>
                      <a:pt x="1" y="587"/>
                      <a:pt x="29" y="1295"/>
                      <a:pt x="326" y="1854"/>
                    </a:cubicBezTo>
                    <a:lnTo>
                      <a:pt x="411" y="1825"/>
                    </a:lnTo>
                    <a:cubicBezTo>
                      <a:pt x="121" y="1267"/>
                      <a:pt x="86" y="587"/>
                      <a:pt x="354" y="29"/>
                    </a:cubicBez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8" name="Google Shape;2628;p71"/>
            <p:cNvGrpSpPr/>
            <p:nvPr/>
          </p:nvGrpSpPr>
          <p:grpSpPr>
            <a:xfrm>
              <a:off x="3039177" y="1582153"/>
              <a:ext cx="1761889" cy="1511082"/>
              <a:chOff x="4014029" y="2295956"/>
              <a:chExt cx="578826" cy="496429"/>
            </a:xfrm>
          </p:grpSpPr>
          <p:sp>
            <p:nvSpPr>
              <p:cNvPr id="2629" name="Google Shape;2629;p71"/>
              <p:cNvSpPr/>
              <p:nvPr/>
            </p:nvSpPr>
            <p:spPr>
              <a:xfrm>
                <a:off x="4045588" y="2295956"/>
                <a:ext cx="547268" cy="457537"/>
              </a:xfrm>
              <a:custGeom>
                <a:avLst/>
                <a:gdLst/>
                <a:ahLst/>
                <a:cxnLst/>
                <a:rect l="l" t="t" r="r" b="b"/>
                <a:pathLst>
                  <a:path w="15833" h="13237" extrusionOk="0">
                    <a:moveTo>
                      <a:pt x="0" y="0"/>
                    </a:moveTo>
                    <a:lnTo>
                      <a:pt x="0" y="13237"/>
                    </a:lnTo>
                    <a:lnTo>
                      <a:pt x="15832" y="13237"/>
                    </a:lnTo>
                    <a:lnTo>
                      <a:pt x="15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71"/>
              <p:cNvSpPr/>
              <p:nvPr/>
            </p:nvSpPr>
            <p:spPr>
              <a:xfrm>
                <a:off x="4014029" y="2447805"/>
                <a:ext cx="4182" cy="2156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624" extrusionOk="0">
                    <a:moveTo>
                      <a:pt x="0" y="1"/>
                    </a:moveTo>
                    <a:lnTo>
                      <a:pt x="0" y="623"/>
                    </a:lnTo>
                    <a:lnTo>
                      <a:pt x="121" y="623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71"/>
              <p:cNvSpPr/>
              <p:nvPr/>
            </p:nvSpPr>
            <p:spPr>
              <a:xfrm>
                <a:off x="4014029" y="2485481"/>
                <a:ext cx="23504" cy="30078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8702" extrusionOk="0">
                    <a:moveTo>
                      <a:pt x="0" y="0"/>
                    </a:moveTo>
                    <a:cubicBezTo>
                      <a:pt x="29" y="2865"/>
                      <a:pt x="121" y="8581"/>
                      <a:pt x="149" y="8638"/>
                    </a:cubicBezTo>
                    <a:lnTo>
                      <a:pt x="149" y="8702"/>
                    </a:lnTo>
                    <a:lnTo>
                      <a:pt x="680" y="8702"/>
                    </a:lnTo>
                    <a:lnTo>
                      <a:pt x="680" y="8581"/>
                    </a:lnTo>
                    <a:lnTo>
                      <a:pt x="234" y="8581"/>
                    </a:lnTo>
                    <a:cubicBezTo>
                      <a:pt x="234" y="7959"/>
                      <a:pt x="149" y="2717"/>
                      <a:pt x="1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71"/>
              <p:cNvSpPr/>
              <p:nvPr/>
            </p:nvSpPr>
            <p:spPr>
              <a:xfrm>
                <a:off x="4558097" y="2394988"/>
                <a:ext cx="7155" cy="386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1172" extrusionOk="0">
                    <a:moveTo>
                      <a:pt x="93" y="1"/>
                    </a:moveTo>
                    <a:lnTo>
                      <a:pt x="1" y="11171"/>
                    </a:lnTo>
                    <a:lnTo>
                      <a:pt x="121" y="11171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71"/>
              <p:cNvSpPr/>
              <p:nvPr/>
            </p:nvSpPr>
            <p:spPr>
              <a:xfrm>
                <a:off x="4376660" y="2313309"/>
                <a:ext cx="189554" cy="42826"/>
              </a:xfrm>
              <a:custGeom>
                <a:avLst/>
                <a:gdLst/>
                <a:ahLst/>
                <a:cxnLst/>
                <a:rect l="l" t="t" r="r" b="b"/>
                <a:pathLst>
                  <a:path w="5484" h="1239" extrusionOk="0">
                    <a:moveTo>
                      <a:pt x="1" y="1"/>
                    </a:moveTo>
                    <a:lnTo>
                      <a:pt x="1" y="121"/>
                    </a:lnTo>
                    <a:lnTo>
                      <a:pt x="5370" y="121"/>
                    </a:lnTo>
                    <a:lnTo>
                      <a:pt x="5342" y="1239"/>
                    </a:lnTo>
                    <a:lnTo>
                      <a:pt x="5455" y="1239"/>
                    </a:lnTo>
                    <a:lnTo>
                      <a:pt x="54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71"/>
              <p:cNvSpPr/>
              <p:nvPr/>
            </p:nvSpPr>
            <p:spPr>
              <a:xfrm>
                <a:off x="4014029" y="2349015"/>
                <a:ext cx="5185" cy="52124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508" extrusionOk="0">
                    <a:moveTo>
                      <a:pt x="29" y="1"/>
                    </a:moveTo>
                    <a:cubicBezTo>
                      <a:pt x="29" y="588"/>
                      <a:pt x="29" y="1062"/>
                      <a:pt x="0" y="1507"/>
                    </a:cubicBezTo>
                    <a:lnTo>
                      <a:pt x="121" y="1507"/>
                    </a:lnTo>
                    <a:cubicBezTo>
                      <a:pt x="149" y="1062"/>
                      <a:pt x="149" y="588"/>
                      <a:pt x="1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71"/>
              <p:cNvSpPr/>
              <p:nvPr/>
            </p:nvSpPr>
            <p:spPr>
              <a:xfrm>
                <a:off x="4084440" y="2333875"/>
                <a:ext cx="136497" cy="136463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948" extrusionOk="0">
                    <a:moveTo>
                      <a:pt x="1975" y="113"/>
                    </a:moveTo>
                    <a:cubicBezTo>
                      <a:pt x="3007" y="113"/>
                      <a:pt x="3828" y="941"/>
                      <a:pt x="3828" y="1974"/>
                    </a:cubicBezTo>
                    <a:cubicBezTo>
                      <a:pt x="3828" y="3007"/>
                      <a:pt x="3007" y="3827"/>
                      <a:pt x="1975" y="3827"/>
                    </a:cubicBezTo>
                    <a:cubicBezTo>
                      <a:pt x="942" y="3827"/>
                      <a:pt x="114" y="3007"/>
                      <a:pt x="114" y="1974"/>
                    </a:cubicBezTo>
                    <a:cubicBezTo>
                      <a:pt x="114" y="941"/>
                      <a:pt x="942" y="113"/>
                      <a:pt x="1975" y="113"/>
                    </a:cubicBezTo>
                    <a:close/>
                    <a:moveTo>
                      <a:pt x="1975" y="0"/>
                    </a:moveTo>
                    <a:cubicBezTo>
                      <a:pt x="885" y="0"/>
                      <a:pt x="1" y="884"/>
                      <a:pt x="1" y="1974"/>
                    </a:cubicBezTo>
                    <a:cubicBezTo>
                      <a:pt x="1" y="3063"/>
                      <a:pt x="885" y="3948"/>
                      <a:pt x="1975" y="3948"/>
                    </a:cubicBezTo>
                    <a:cubicBezTo>
                      <a:pt x="3064" y="3948"/>
                      <a:pt x="3948" y="3063"/>
                      <a:pt x="3948" y="1974"/>
                    </a:cubicBezTo>
                    <a:cubicBezTo>
                      <a:pt x="3948" y="884"/>
                      <a:pt x="3064" y="0"/>
                      <a:pt x="19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71"/>
              <p:cNvSpPr/>
              <p:nvPr/>
            </p:nvSpPr>
            <p:spPr>
              <a:xfrm>
                <a:off x="4115999" y="2365399"/>
                <a:ext cx="73381" cy="73381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2123" extrusionOk="0">
                    <a:moveTo>
                      <a:pt x="1062" y="1"/>
                    </a:moveTo>
                    <a:cubicBezTo>
                      <a:pt x="467" y="1"/>
                      <a:pt x="0" y="468"/>
                      <a:pt x="0" y="1062"/>
                    </a:cubicBezTo>
                    <a:cubicBezTo>
                      <a:pt x="0" y="1649"/>
                      <a:pt x="467" y="2123"/>
                      <a:pt x="1062" y="2123"/>
                    </a:cubicBezTo>
                    <a:cubicBezTo>
                      <a:pt x="1649" y="2123"/>
                      <a:pt x="2123" y="1649"/>
                      <a:pt x="2123" y="1062"/>
                    </a:cubicBezTo>
                    <a:cubicBezTo>
                      <a:pt x="2123" y="468"/>
                      <a:pt x="1649" y="1"/>
                      <a:pt x="10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71"/>
              <p:cNvSpPr/>
              <p:nvPr/>
            </p:nvSpPr>
            <p:spPr>
              <a:xfrm>
                <a:off x="4310639" y="2415278"/>
                <a:ext cx="24507" cy="24507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09" extrusionOk="0">
                    <a:moveTo>
                      <a:pt x="616" y="121"/>
                    </a:moveTo>
                    <a:lnTo>
                      <a:pt x="616" y="616"/>
                    </a:lnTo>
                    <a:lnTo>
                      <a:pt x="114" y="616"/>
                    </a:lnTo>
                    <a:lnTo>
                      <a:pt x="114" y="121"/>
                    </a:lnTo>
                    <a:close/>
                    <a:moveTo>
                      <a:pt x="1" y="1"/>
                    </a:moveTo>
                    <a:lnTo>
                      <a:pt x="1" y="708"/>
                    </a:lnTo>
                    <a:lnTo>
                      <a:pt x="708" y="708"/>
                    </a:lnTo>
                    <a:lnTo>
                      <a:pt x="70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71"/>
              <p:cNvSpPr/>
              <p:nvPr/>
            </p:nvSpPr>
            <p:spPr>
              <a:xfrm>
                <a:off x="4347314" y="2413342"/>
                <a:ext cx="46732" cy="26442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765" extrusionOk="0">
                    <a:moveTo>
                      <a:pt x="708" y="142"/>
                    </a:moveTo>
                    <a:lnTo>
                      <a:pt x="1119" y="672"/>
                    </a:lnTo>
                    <a:lnTo>
                      <a:pt x="263" y="672"/>
                    </a:lnTo>
                    <a:lnTo>
                      <a:pt x="708" y="142"/>
                    </a:lnTo>
                    <a:close/>
                    <a:moveTo>
                      <a:pt x="708" y="0"/>
                    </a:moveTo>
                    <a:lnTo>
                      <a:pt x="1" y="764"/>
                    </a:lnTo>
                    <a:lnTo>
                      <a:pt x="1352" y="764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71"/>
              <p:cNvSpPr/>
              <p:nvPr/>
            </p:nvSpPr>
            <p:spPr>
              <a:xfrm>
                <a:off x="4402343" y="2413342"/>
                <a:ext cx="28412" cy="28378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1" extrusionOk="0">
                    <a:moveTo>
                      <a:pt x="736" y="0"/>
                    </a:moveTo>
                    <a:lnTo>
                      <a:pt x="1" y="736"/>
                    </a:lnTo>
                    <a:lnTo>
                      <a:pt x="85" y="821"/>
                    </a:lnTo>
                    <a:lnTo>
                      <a:pt x="821" y="57"/>
                    </a:lnTo>
                    <a:lnTo>
                      <a:pt x="73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71"/>
              <p:cNvSpPr/>
              <p:nvPr/>
            </p:nvSpPr>
            <p:spPr>
              <a:xfrm>
                <a:off x="4417517" y="2413342"/>
                <a:ext cx="27652" cy="28378"/>
              </a:xfrm>
              <a:custGeom>
                <a:avLst/>
                <a:gdLst/>
                <a:ahLst/>
                <a:cxnLst/>
                <a:rect l="l" t="t" r="r" b="b"/>
                <a:pathLst>
                  <a:path w="800" h="821" extrusionOk="0">
                    <a:moveTo>
                      <a:pt x="736" y="0"/>
                    </a:moveTo>
                    <a:lnTo>
                      <a:pt x="0" y="736"/>
                    </a:lnTo>
                    <a:lnTo>
                      <a:pt x="57" y="821"/>
                    </a:lnTo>
                    <a:lnTo>
                      <a:pt x="800" y="57"/>
                    </a:lnTo>
                    <a:lnTo>
                      <a:pt x="73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71"/>
              <p:cNvSpPr/>
              <p:nvPr/>
            </p:nvSpPr>
            <p:spPr>
              <a:xfrm>
                <a:off x="4455160" y="2412098"/>
                <a:ext cx="8365" cy="27687"/>
              </a:xfrm>
              <a:custGeom>
                <a:avLst/>
                <a:gdLst/>
                <a:ahLst/>
                <a:cxnLst/>
                <a:rect l="l" t="t" r="r" b="b"/>
                <a:pathLst>
                  <a:path w="242" h="801" extrusionOk="0">
                    <a:moveTo>
                      <a:pt x="1" y="1"/>
                    </a:moveTo>
                    <a:lnTo>
                      <a:pt x="1" y="64"/>
                    </a:lnTo>
                    <a:lnTo>
                      <a:pt x="29" y="64"/>
                    </a:lnTo>
                    <a:cubicBezTo>
                      <a:pt x="64" y="64"/>
                      <a:pt x="93" y="93"/>
                      <a:pt x="93" y="121"/>
                    </a:cubicBezTo>
                    <a:lnTo>
                      <a:pt x="93" y="298"/>
                    </a:lnTo>
                    <a:cubicBezTo>
                      <a:pt x="93" y="355"/>
                      <a:pt x="93" y="390"/>
                      <a:pt x="121" y="390"/>
                    </a:cubicBezTo>
                    <a:cubicBezTo>
                      <a:pt x="93" y="390"/>
                      <a:pt x="93" y="418"/>
                      <a:pt x="93" y="475"/>
                    </a:cubicBezTo>
                    <a:lnTo>
                      <a:pt x="93" y="652"/>
                    </a:lnTo>
                    <a:cubicBezTo>
                      <a:pt x="93" y="680"/>
                      <a:pt x="64" y="708"/>
                      <a:pt x="29" y="708"/>
                    </a:cubicBezTo>
                    <a:lnTo>
                      <a:pt x="1" y="708"/>
                    </a:lnTo>
                    <a:lnTo>
                      <a:pt x="1" y="800"/>
                    </a:lnTo>
                    <a:lnTo>
                      <a:pt x="29" y="800"/>
                    </a:lnTo>
                    <a:cubicBezTo>
                      <a:pt x="121" y="800"/>
                      <a:pt x="177" y="744"/>
                      <a:pt x="177" y="652"/>
                    </a:cubicBezTo>
                    <a:lnTo>
                      <a:pt x="177" y="475"/>
                    </a:lnTo>
                    <a:cubicBezTo>
                      <a:pt x="177" y="446"/>
                      <a:pt x="177" y="418"/>
                      <a:pt x="206" y="418"/>
                    </a:cubicBezTo>
                    <a:lnTo>
                      <a:pt x="241" y="418"/>
                    </a:lnTo>
                    <a:lnTo>
                      <a:pt x="241" y="355"/>
                    </a:lnTo>
                    <a:lnTo>
                      <a:pt x="206" y="355"/>
                    </a:lnTo>
                    <a:cubicBezTo>
                      <a:pt x="177" y="355"/>
                      <a:pt x="177" y="326"/>
                      <a:pt x="177" y="298"/>
                    </a:cubicBezTo>
                    <a:lnTo>
                      <a:pt x="177" y="121"/>
                    </a:lnTo>
                    <a:cubicBezTo>
                      <a:pt x="177" y="36"/>
                      <a:pt x="121" y="1"/>
                      <a:pt x="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71"/>
              <p:cNvSpPr/>
              <p:nvPr/>
            </p:nvSpPr>
            <p:spPr>
              <a:xfrm>
                <a:off x="4472512" y="2411130"/>
                <a:ext cx="19356" cy="3059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885" extrusionOk="0">
                    <a:moveTo>
                      <a:pt x="270" y="121"/>
                    </a:moveTo>
                    <a:cubicBezTo>
                      <a:pt x="355" y="121"/>
                      <a:pt x="447" y="269"/>
                      <a:pt x="447" y="446"/>
                    </a:cubicBezTo>
                    <a:cubicBezTo>
                      <a:pt x="447" y="651"/>
                      <a:pt x="355" y="772"/>
                      <a:pt x="270" y="772"/>
                    </a:cubicBezTo>
                    <a:cubicBezTo>
                      <a:pt x="178" y="772"/>
                      <a:pt x="93" y="651"/>
                      <a:pt x="93" y="446"/>
                    </a:cubicBezTo>
                    <a:cubicBezTo>
                      <a:pt x="93" y="269"/>
                      <a:pt x="178" y="121"/>
                      <a:pt x="270" y="121"/>
                    </a:cubicBezTo>
                    <a:close/>
                    <a:moveTo>
                      <a:pt x="270" y="1"/>
                    </a:moveTo>
                    <a:cubicBezTo>
                      <a:pt x="121" y="1"/>
                      <a:pt x="1" y="206"/>
                      <a:pt x="1" y="446"/>
                    </a:cubicBezTo>
                    <a:cubicBezTo>
                      <a:pt x="1" y="708"/>
                      <a:pt x="121" y="885"/>
                      <a:pt x="270" y="885"/>
                    </a:cubicBezTo>
                    <a:cubicBezTo>
                      <a:pt x="447" y="885"/>
                      <a:pt x="560" y="708"/>
                      <a:pt x="560" y="446"/>
                    </a:cubicBezTo>
                    <a:cubicBezTo>
                      <a:pt x="560" y="206"/>
                      <a:pt x="447" y="1"/>
                      <a:pt x="2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71"/>
              <p:cNvSpPr/>
              <p:nvPr/>
            </p:nvSpPr>
            <p:spPr>
              <a:xfrm>
                <a:off x="4496016" y="2411130"/>
                <a:ext cx="19322" cy="30590"/>
              </a:xfrm>
              <a:custGeom>
                <a:avLst/>
                <a:gdLst/>
                <a:ahLst/>
                <a:cxnLst/>
                <a:rect l="l" t="t" r="r" b="b"/>
                <a:pathLst>
                  <a:path w="559" h="885" extrusionOk="0">
                    <a:moveTo>
                      <a:pt x="262" y="121"/>
                    </a:moveTo>
                    <a:cubicBezTo>
                      <a:pt x="354" y="121"/>
                      <a:pt x="439" y="269"/>
                      <a:pt x="439" y="446"/>
                    </a:cubicBezTo>
                    <a:cubicBezTo>
                      <a:pt x="439" y="651"/>
                      <a:pt x="354" y="772"/>
                      <a:pt x="262" y="772"/>
                    </a:cubicBezTo>
                    <a:cubicBezTo>
                      <a:pt x="205" y="772"/>
                      <a:pt x="85" y="651"/>
                      <a:pt x="85" y="446"/>
                    </a:cubicBezTo>
                    <a:cubicBezTo>
                      <a:pt x="85" y="269"/>
                      <a:pt x="205" y="121"/>
                      <a:pt x="262" y="121"/>
                    </a:cubicBezTo>
                    <a:close/>
                    <a:moveTo>
                      <a:pt x="262" y="1"/>
                    </a:moveTo>
                    <a:cubicBezTo>
                      <a:pt x="120" y="1"/>
                      <a:pt x="0" y="206"/>
                      <a:pt x="0" y="446"/>
                    </a:cubicBezTo>
                    <a:cubicBezTo>
                      <a:pt x="0" y="708"/>
                      <a:pt x="120" y="885"/>
                      <a:pt x="262" y="885"/>
                    </a:cubicBezTo>
                    <a:cubicBezTo>
                      <a:pt x="439" y="885"/>
                      <a:pt x="559" y="708"/>
                      <a:pt x="559" y="446"/>
                    </a:cubicBezTo>
                    <a:cubicBezTo>
                      <a:pt x="559" y="206"/>
                      <a:pt x="439" y="1"/>
                      <a:pt x="2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71"/>
              <p:cNvSpPr/>
              <p:nvPr/>
            </p:nvSpPr>
            <p:spPr>
              <a:xfrm>
                <a:off x="4113786" y="2557862"/>
                <a:ext cx="75594" cy="234524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6785" extrusionOk="0">
                    <a:moveTo>
                      <a:pt x="1126" y="120"/>
                    </a:moveTo>
                    <a:cubicBezTo>
                      <a:pt x="1656" y="120"/>
                      <a:pt x="2067" y="531"/>
                      <a:pt x="2067" y="1061"/>
                    </a:cubicBezTo>
                    <a:lnTo>
                      <a:pt x="2067" y="5723"/>
                    </a:lnTo>
                    <a:cubicBezTo>
                      <a:pt x="2067" y="6254"/>
                      <a:pt x="1656" y="6664"/>
                      <a:pt x="1126" y="6664"/>
                    </a:cubicBezTo>
                    <a:lnTo>
                      <a:pt x="1062" y="6664"/>
                    </a:lnTo>
                    <a:cubicBezTo>
                      <a:pt x="567" y="6664"/>
                      <a:pt x="121" y="6254"/>
                      <a:pt x="121" y="5723"/>
                    </a:cubicBezTo>
                    <a:lnTo>
                      <a:pt x="121" y="1061"/>
                    </a:lnTo>
                    <a:cubicBezTo>
                      <a:pt x="121" y="531"/>
                      <a:pt x="567" y="120"/>
                      <a:pt x="1062" y="120"/>
                    </a:cubicBezTo>
                    <a:close/>
                    <a:moveTo>
                      <a:pt x="1062" y="0"/>
                    </a:moveTo>
                    <a:cubicBezTo>
                      <a:pt x="475" y="0"/>
                      <a:pt x="1" y="474"/>
                      <a:pt x="1" y="1061"/>
                    </a:cubicBezTo>
                    <a:lnTo>
                      <a:pt x="1" y="5723"/>
                    </a:lnTo>
                    <a:cubicBezTo>
                      <a:pt x="1" y="6310"/>
                      <a:pt x="475" y="6784"/>
                      <a:pt x="1062" y="6784"/>
                    </a:cubicBezTo>
                    <a:lnTo>
                      <a:pt x="1126" y="6784"/>
                    </a:lnTo>
                    <a:cubicBezTo>
                      <a:pt x="1713" y="6784"/>
                      <a:pt x="2187" y="6310"/>
                      <a:pt x="2187" y="5723"/>
                    </a:cubicBezTo>
                    <a:lnTo>
                      <a:pt x="2187" y="1061"/>
                    </a:lnTo>
                    <a:cubicBezTo>
                      <a:pt x="2187" y="474"/>
                      <a:pt x="1713" y="0"/>
                      <a:pt x="11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71"/>
              <p:cNvSpPr/>
              <p:nvPr/>
            </p:nvSpPr>
            <p:spPr>
              <a:xfrm>
                <a:off x="4258549" y="2313309"/>
                <a:ext cx="92703" cy="4217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22" extrusionOk="0">
                    <a:moveTo>
                      <a:pt x="1" y="1"/>
                    </a:moveTo>
                    <a:lnTo>
                      <a:pt x="1" y="121"/>
                    </a:lnTo>
                    <a:lnTo>
                      <a:pt x="2682" y="121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71"/>
              <p:cNvSpPr/>
              <p:nvPr/>
            </p:nvSpPr>
            <p:spPr>
              <a:xfrm>
                <a:off x="4095466" y="2313309"/>
                <a:ext cx="137707" cy="6153"/>
              </a:xfrm>
              <a:custGeom>
                <a:avLst/>
                <a:gdLst/>
                <a:ahLst/>
                <a:cxnLst/>
                <a:rect l="l" t="t" r="r" b="b"/>
                <a:pathLst>
                  <a:path w="3984" h="178" extrusionOk="0">
                    <a:moveTo>
                      <a:pt x="3983" y="1"/>
                    </a:moveTo>
                    <a:lnTo>
                      <a:pt x="0" y="64"/>
                    </a:lnTo>
                    <a:lnTo>
                      <a:pt x="0" y="178"/>
                    </a:lnTo>
                    <a:lnTo>
                      <a:pt x="3983" y="121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7" name="Google Shape;2647;p71"/>
            <p:cNvGrpSpPr/>
            <p:nvPr/>
          </p:nvGrpSpPr>
          <p:grpSpPr>
            <a:xfrm>
              <a:off x="3788953" y="1869154"/>
              <a:ext cx="2304469" cy="1767886"/>
              <a:chOff x="4687475" y="2211500"/>
              <a:chExt cx="547575" cy="420075"/>
            </a:xfrm>
          </p:grpSpPr>
          <p:sp>
            <p:nvSpPr>
              <p:cNvPr id="2648" name="Google Shape;2648;p71"/>
              <p:cNvSpPr/>
              <p:nvPr/>
            </p:nvSpPr>
            <p:spPr>
              <a:xfrm>
                <a:off x="4687475" y="2211500"/>
                <a:ext cx="547575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21903" h="16803" extrusionOk="0">
                    <a:moveTo>
                      <a:pt x="12239" y="1"/>
                    </a:moveTo>
                    <a:lnTo>
                      <a:pt x="8879" y="3276"/>
                    </a:lnTo>
                    <a:lnTo>
                      <a:pt x="0" y="3276"/>
                    </a:lnTo>
                    <a:lnTo>
                      <a:pt x="0" y="16802"/>
                    </a:lnTo>
                    <a:lnTo>
                      <a:pt x="18542" y="16802"/>
                    </a:lnTo>
                    <a:lnTo>
                      <a:pt x="21903" y="13209"/>
                    </a:lnTo>
                    <a:lnTo>
                      <a:pt x="122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71"/>
              <p:cNvSpPr/>
              <p:nvPr/>
            </p:nvSpPr>
            <p:spPr>
              <a:xfrm>
                <a:off x="4910850" y="2289675"/>
                <a:ext cx="252750" cy="331650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13266" extrusionOk="0">
                    <a:moveTo>
                      <a:pt x="0" y="1"/>
                    </a:moveTo>
                    <a:lnTo>
                      <a:pt x="0" y="13265"/>
                    </a:lnTo>
                    <a:lnTo>
                      <a:pt x="10110" y="13265"/>
                    </a:lnTo>
                    <a:lnTo>
                      <a:pt x="10110" y="13145"/>
                    </a:lnTo>
                    <a:lnTo>
                      <a:pt x="121" y="13145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71"/>
              <p:cNvSpPr/>
              <p:nvPr/>
            </p:nvSpPr>
            <p:spPr>
              <a:xfrm>
                <a:off x="4938075" y="2261725"/>
                <a:ext cx="252050" cy="331650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13266" extrusionOk="0">
                    <a:moveTo>
                      <a:pt x="1" y="1"/>
                    </a:moveTo>
                    <a:lnTo>
                      <a:pt x="1" y="13265"/>
                    </a:lnTo>
                    <a:lnTo>
                      <a:pt x="10082" y="13265"/>
                    </a:lnTo>
                    <a:lnTo>
                      <a:pt x="10082" y="13145"/>
                    </a:lnTo>
                    <a:lnTo>
                      <a:pt x="121" y="13145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71"/>
              <p:cNvSpPr/>
              <p:nvPr/>
            </p:nvSpPr>
            <p:spPr>
              <a:xfrm>
                <a:off x="4964600" y="2232900"/>
                <a:ext cx="252775" cy="332350"/>
              </a:xfrm>
              <a:custGeom>
                <a:avLst/>
                <a:gdLst/>
                <a:ahLst/>
                <a:cxnLst/>
                <a:rect l="l" t="t" r="r" b="b"/>
                <a:pathLst>
                  <a:path w="10111" h="13294" extrusionOk="0">
                    <a:moveTo>
                      <a:pt x="1" y="1"/>
                    </a:moveTo>
                    <a:lnTo>
                      <a:pt x="1" y="13294"/>
                    </a:lnTo>
                    <a:lnTo>
                      <a:pt x="10110" y="13294"/>
                    </a:lnTo>
                    <a:lnTo>
                      <a:pt x="10110" y="13180"/>
                    </a:lnTo>
                    <a:lnTo>
                      <a:pt x="121" y="13180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71"/>
              <p:cNvSpPr/>
              <p:nvPr/>
            </p:nvSpPr>
            <p:spPr>
              <a:xfrm>
                <a:off x="4993450" y="2211500"/>
                <a:ext cx="241600" cy="330225"/>
              </a:xfrm>
              <a:custGeom>
                <a:avLst/>
                <a:gdLst/>
                <a:ahLst/>
                <a:cxnLst/>
                <a:rect l="l" t="t" r="r" b="b"/>
                <a:pathLst>
                  <a:path w="9664" h="13209" extrusionOk="0">
                    <a:moveTo>
                      <a:pt x="0" y="1"/>
                    </a:moveTo>
                    <a:lnTo>
                      <a:pt x="0" y="13209"/>
                    </a:lnTo>
                    <a:lnTo>
                      <a:pt x="9664" y="13209"/>
                    </a:lnTo>
                    <a:lnTo>
                      <a:pt x="96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71"/>
              <p:cNvSpPr/>
              <p:nvPr/>
            </p:nvSpPr>
            <p:spPr>
              <a:xfrm>
                <a:off x="5011125" y="228525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177" y="1"/>
                    </a:moveTo>
                    <a:cubicBezTo>
                      <a:pt x="114" y="57"/>
                      <a:pt x="85" y="121"/>
                      <a:pt x="57" y="178"/>
                    </a:cubicBezTo>
                    <a:cubicBezTo>
                      <a:pt x="29" y="270"/>
                      <a:pt x="0" y="326"/>
                      <a:pt x="0" y="383"/>
                    </a:cubicBezTo>
                    <a:cubicBezTo>
                      <a:pt x="0" y="475"/>
                      <a:pt x="29" y="531"/>
                      <a:pt x="57" y="588"/>
                    </a:cubicBezTo>
                    <a:cubicBezTo>
                      <a:pt x="85" y="652"/>
                      <a:pt x="114" y="708"/>
                      <a:pt x="177" y="765"/>
                    </a:cubicBezTo>
                    <a:lnTo>
                      <a:pt x="206" y="765"/>
                    </a:lnTo>
                    <a:cubicBezTo>
                      <a:pt x="177" y="737"/>
                      <a:pt x="177" y="708"/>
                      <a:pt x="142" y="652"/>
                    </a:cubicBezTo>
                    <a:cubicBezTo>
                      <a:pt x="114" y="623"/>
                      <a:pt x="114" y="560"/>
                      <a:pt x="114" y="531"/>
                    </a:cubicBezTo>
                    <a:cubicBezTo>
                      <a:pt x="85" y="475"/>
                      <a:pt x="85" y="447"/>
                      <a:pt x="85" y="383"/>
                    </a:cubicBezTo>
                    <a:cubicBezTo>
                      <a:pt x="85" y="355"/>
                      <a:pt x="85" y="298"/>
                      <a:pt x="114" y="270"/>
                    </a:cubicBezTo>
                    <a:cubicBezTo>
                      <a:pt x="114" y="206"/>
                      <a:pt x="114" y="178"/>
                      <a:pt x="142" y="121"/>
                    </a:cubicBezTo>
                    <a:cubicBezTo>
                      <a:pt x="177" y="93"/>
                      <a:pt x="177" y="29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71"/>
              <p:cNvSpPr/>
              <p:nvPr/>
            </p:nvSpPr>
            <p:spPr>
              <a:xfrm>
                <a:off x="5019075" y="2285250"/>
                <a:ext cx="44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765" extrusionOk="0">
                    <a:moveTo>
                      <a:pt x="149" y="1"/>
                    </a:moveTo>
                    <a:cubicBezTo>
                      <a:pt x="93" y="57"/>
                      <a:pt x="65" y="121"/>
                      <a:pt x="36" y="178"/>
                    </a:cubicBezTo>
                    <a:cubicBezTo>
                      <a:pt x="1" y="270"/>
                      <a:pt x="1" y="326"/>
                      <a:pt x="1" y="383"/>
                    </a:cubicBezTo>
                    <a:cubicBezTo>
                      <a:pt x="1" y="475"/>
                      <a:pt x="1" y="531"/>
                      <a:pt x="36" y="588"/>
                    </a:cubicBezTo>
                    <a:cubicBezTo>
                      <a:pt x="65" y="652"/>
                      <a:pt x="93" y="708"/>
                      <a:pt x="149" y="765"/>
                    </a:cubicBezTo>
                    <a:lnTo>
                      <a:pt x="178" y="765"/>
                    </a:lnTo>
                    <a:cubicBezTo>
                      <a:pt x="178" y="737"/>
                      <a:pt x="149" y="708"/>
                      <a:pt x="121" y="652"/>
                    </a:cubicBezTo>
                    <a:cubicBezTo>
                      <a:pt x="121" y="623"/>
                      <a:pt x="93" y="560"/>
                      <a:pt x="93" y="531"/>
                    </a:cubicBezTo>
                    <a:cubicBezTo>
                      <a:pt x="65" y="475"/>
                      <a:pt x="65" y="447"/>
                      <a:pt x="65" y="383"/>
                    </a:cubicBezTo>
                    <a:cubicBezTo>
                      <a:pt x="65" y="355"/>
                      <a:pt x="65" y="298"/>
                      <a:pt x="93" y="270"/>
                    </a:cubicBezTo>
                    <a:cubicBezTo>
                      <a:pt x="93" y="206"/>
                      <a:pt x="121" y="178"/>
                      <a:pt x="121" y="121"/>
                    </a:cubicBezTo>
                    <a:cubicBezTo>
                      <a:pt x="149" y="93"/>
                      <a:pt x="178" y="29"/>
                      <a:pt x="1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71"/>
              <p:cNvSpPr/>
              <p:nvPr/>
            </p:nvSpPr>
            <p:spPr>
              <a:xfrm>
                <a:off x="5027225" y="2289675"/>
                <a:ext cx="23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93" h="447" extrusionOk="0">
                    <a:moveTo>
                      <a:pt x="0" y="1"/>
                    </a:moveTo>
                    <a:lnTo>
                      <a:pt x="0" y="93"/>
                    </a:lnTo>
                    <a:lnTo>
                      <a:pt x="92" y="93"/>
                    </a:lnTo>
                    <a:lnTo>
                      <a:pt x="92" y="1"/>
                    </a:lnTo>
                    <a:close/>
                    <a:moveTo>
                      <a:pt x="0" y="354"/>
                    </a:moveTo>
                    <a:lnTo>
                      <a:pt x="0" y="446"/>
                    </a:lnTo>
                    <a:lnTo>
                      <a:pt x="92" y="446"/>
                    </a:lnTo>
                    <a:lnTo>
                      <a:pt x="92" y="35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71"/>
              <p:cNvSpPr/>
              <p:nvPr/>
            </p:nvSpPr>
            <p:spPr>
              <a:xfrm>
                <a:off x="5036775" y="2285975"/>
                <a:ext cx="97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390" h="623" extrusionOk="0">
                    <a:moveTo>
                      <a:pt x="269" y="92"/>
                    </a:moveTo>
                    <a:cubicBezTo>
                      <a:pt x="297" y="120"/>
                      <a:pt x="297" y="149"/>
                      <a:pt x="297" y="177"/>
                    </a:cubicBezTo>
                    <a:cubicBezTo>
                      <a:pt x="326" y="205"/>
                      <a:pt x="326" y="241"/>
                      <a:pt x="326" y="297"/>
                    </a:cubicBezTo>
                    <a:lnTo>
                      <a:pt x="326" y="326"/>
                    </a:lnTo>
                    <a:cubicBezTo>
                      <a:pt x="326" y="382"/>
                      <a:pt x="326" y="418"/>
                      <a:pt x="297" y="446"/>
                    </a:cubicBezTo>
                    <a:cubicBezTo>
                      <a:pt x="297" y="474"/>
                      <a:pt x="297" y="502"/>
                      <a:pt x="269" y="531"/>
                    </a:cubicBezTo>
                    <a:cubicBezTo>
                      <a:pt x="269" y="531"/>
                      <a:pt x="241" y="559"/>
                      <a:pt x="212" y="559"/>
                    </a:cubicBezTo>
                    <a:cubicBezTo>
                      <a:pt x="177" y="559"/>
                      <a:pt x="149" y="531"/>
                      <a:pt x="121" y="531"/>
                    </a:cubicBezTo>
                    <a:cubicBezTo>
                      <a:pt x="92" y="502"/>
                      <a:pt x="92" y="474"/>
                      <a:pt x="92" y="446"/>
                    </a:cubicBezTo>
                    <a:cubicBezTo>
                      <a:pt x="92" y="418"/>
                      <a:pt x="64" y="382"/>
                      <a:pt x="64" y="326"/>
                    </a:cubicBezTo>
                    <a:lnTo>
                      <a:pt x="64" y="297"/>
                    </a:lnTo>
                    <a:cubicBezTo>
                      <a:pt x="64" y="241"/>
                      <a:pt x="92" y="205"/>
                      <a:pt x="92" y="177"/>
                    </a:cubicBezTo>
                    <a:cubicBezTo>
                      <a:pt x="92" y="149"/>
                      <a:pt x="92" y="120"/>
                      <a:pt x="121" y="92"/>
                    </a:cubicBezTo>
                    <a:close/>
                    <a:moveTo>
                      <a:pt x="212" y="0"/>
                    </a:moveTo>
                    <a:cubicBezTo>
                      <a:pt x="177" y="0"/>
                      <a:pt x="149" y="28"/>
                      <a:pt x="121" y="28"/>
                    </a:cubicBezTo>
                    <a:cubicBezTo>
                      <a:pt x="92" y="28"/>
                      <a:pt x="64" y="64"/>
                      <a:pt x="64" y="92"/>
                    </a:cubicBezTo>
                    <a:cubicBezTo>
                      <a:pt x="36" y="92"/>
                      <a:pt x="36" y="120"/>
                      <a:pt x="0" y="177"/>
                    </a:cubicBezTo>
                    <a:lnTo>
                      <a:pt x="0" y="326"/>
                    </a:lnTo>
                    <a:lnTo>
                      <a:pt x="0" y="474"/>
                    </a:lnTo>
                    <a:cubicBezTo>
                      <a:pt x="36" y="502"/>
                      <a:pt x="36" y="531"/>
                      <a:pt x="64" y="559"/>
                    </a:cubicBezTo>
                    <a:cubicBezTo>
                      <a:pt x="64" y="594"/>
                      <a:pt x="92" y="594"/>
                      <a:pt x="121" y="594"/>
                    </a:cubicBezTo>
                    <a:cubicBezTo>
                      <a:pt x="149" y="623"/>
                      <a:pt x="177" y="623"/>
                      <a:pt x="212" y="623"/>
                    </a:cubicBezTo>
                    <a:cubicBezTo>
                      <a:pt x="241" y="623"/>
                      <a:pt x="269" y="623"/>
                      <a:pt x="297" y="594"/>
                    </a:cubicBezTo>
                    <a:cubicBezTo>
                      <a:pt x="297" y="594"/>
                      <a:pt x="326" y="594"/>
                      <a:pt x="354" y="559"/>
                    </a:cubicBezTo>
                    <a:cubicBezTo>
                      <a:pt x="354" y="531"/>
                      <a:pt x="389" y="502"/>
                      <a:pt x="389" y="474"/>
                    </a:cubicBezTo>
                    <a:lnTo>
                      <a:pt x="389" y="326"/>
                    </a:lnTo>
                    <a:lnTo>
                      <a:pt x="389" y="177"/>
                    </a:lnTo>
                    <a:cubicBezTo>
                      <a:pt x="389" y="120"/>
                      <a:pt x="354" y="92"/>
                      <a:pt x="354" y="92"/>
                    </a:cubicBezTo>
                    <a:cubicBezTo>
                      <a:pt x="326" y="64"/>
                      <a:pt x="297" y="28"/>
                      <a:pt x="297" y="28"/>
                    </a:cubicBezTo>
                    <a:cubicBezTo>
                      <a:pt x="269" y="28"/>
                      <a:pt x="241" y="0"/>
                      <a:pt x="2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71"/>
              <p:cNvSpPr/>
              <p:nvPr/>
            </p:nvSpPr>
            <p:spPr>
              <a:xfrm>
                <a:off x="5048625" y="2285975"/>
                <a:ext cx="10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623" extrusionOk="0">
                    <a:moveTo>
                      <a:pt x="297" y="92"/>
                    </a:moveTo>
                    <a:cubicBezTo>
                      <a:pt x="297" y="120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7" y="502"/>
                      <a:pt x="297" y="531"/>
                    </a:cubicBezTo>
                    <a:cubicBezTo>
                      <a:pt x="269" y="531"/>
                      <a:pt x="234" y="559"/>
                      <a:pt x="205" y="559"/>
                    </a:cubicBezTo>
                    <a:cubicBezTo>
                      <a:pt x="177" y="559"/>
                      <a:pt x="149" y="531"/>
                      <a:pt x="149" y="531"/>
                    </a:cubicBezTo>
                    <a:cubicBezTo>
                      <a:pt x="121" y="502"/>
                      <a:pt x="121" y="474"/>
                      <a:pt x="92" y="446"/>
                    </a:cubicBezTo>
                    <a:lnTo>
                      <a:pt x="92" y="326"/>
                    </a:lnTo>
                    <a:lnTo>
                      <a:pt x="92" y="297"/>
                    </a:lnTo>
                    <a:lnTo>
                      <a:pt x="92" y="177"/>
                    </a:lnTo>
                    <a:cubicBezTo>
                      <a:pt x="121" y="149"/>
                      <a:pt x="121" y="120"/>
                      <a:pt x="149" y="92"/>
                    </a:cubicBezTo>
                    <a:close/>
                    <a:moveTo>
                      <a:pt x="205" y="0"/>
                    </a:moveTo>
                    <a:cubicBezTo>
                      <a:pt x="177" y="0"/>
                      <a:pt x="149" y="28"/>
                      <a:pt x="121" y="28"/>
                    </a:cubicBezTo>
                    <a:cubicBezTo>
                      <a:pt x="92" y="28"/>
                      <a:pt x="92" y="64"/>
                      <a:pt x="57" y="92"/>
                    </a:cubicBezTo>
                    <a:cubicBezTo>
                      <a:pt x="57" y="92"/>
                      <a:pt x="29" y="120"/>
                      <a:pt x="29" y="177"/>
                    </a:cubicBezTo>
                    <a:cubicBezTo>
                      <a:pt x="0" y="205"/>
                      <a:pt x="0" y="269"/>
                      <a:pt x="0" y="326"/>
                    </a:cubicBezTo>
                    <a:cubicBezTo>
                      <a:pt x="0" y="382"/>
                      <a:pt x="0" y="418"/>
                      <a:pt x="29" y="474"/>
                    </a:cubicBezTo>
                    <a:cubicBezTo>
                      <a:pt x="29" y="502"/>
                      <a:pt x="57" y="531"/>
                      <a:pt x="57" y="559"/>
                    </a:cubicBezTo>
                    <a:cubicBezTo>
                      <a:pt x="92" y="594"/>
                      <a:pt x="92" y="594"/>
                      <a:pt x="121" y="594"/>
                    </a:cubicBezTo>
                    <a:cubicBezTo>
                      <a:pt x="149" y="623"/>
                      <a:pt x="177" y="623"/>
                      <a:pt x="205" y="623"/>
                    </a:cubicBezTo>
                    <a:cubicBezTo>
                      <a:pt x="234" y="623"/>
                      <a:pt x="269" y="623"/>
                      <a:pt x="297" y="594"/>
                    </a:cubicBezTo>
                    <a:cubicBezTo>
                      <a:pt x="326" y="594"/>
                      <a:pt x="354" y="594"/>
                      <a:pt x="354" y="559"/>
                    </a:cubicBezTo>
                    <a:cubicBezTo>
                      <a:pt x="382" y="531"/>
                      <a:pt x="382" y="502"/>
                      <a:pt x="411" y="474"/>
                    </a:cubicBezTo>
                    <a:lnTo>
                      <a:pt x="411" y="326"/>
                    </a:lnTo>
                    <a:lnTo>
                      <a:pt x="411" y="177"/>
                    </a:lnTo>
                    <a:cubicBezTo>
                      <a:pt x="382" y="120"/>
                      <a:pt x="382" y="92"/>
                      <a:pt x="354" y="92"/>
                    </a:cubicBezTo>
                    <a:cubicBezTo>
                      <a:pt x="354" y="64"/>
                      <a:pt x="326" y="28"/>
                      <a:pt x="297" y="28"/>
                    </a:cubicBezTo>
                    <a:cubicBezTo>
                      <a:pt x="269" y="28"/>
                      <a:pt x="234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71"/>
              <p:cNvSpPr/>
              <p:nvPr/>
            </p:nvSpPr>
            <p:spPr>
              <a:xfrm>
                <a:off x="5065600" y="2294100"/>
                <a:ext cx="51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93" extrusionOk="0">
                    <a:moveTo>
                      <a:pt x="0" y="1"/>
                    </a:moveTo>
                    <a:lnTo>
                      <a:pt x="0" y="93"/>
                    </a:lnTo>
                    <a:lnTo>
                      <a:pt x="206" y="93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71"/>
              <p:cNvSpPr/>
              <p:nvPr/>
            </p:nvSpPr>
            <p:spPr>
              <a:xfrm>
                <a:off x="5077450" y="2292675"/>
                <a:ext cx="1027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35" extrusionOk="0">
                    <a:moveTo>
                      <a:pt x="0" y="1"/>
                    </a:moveTo>
                    <a:lnTo>
                      <a:pt x="0" y="58"/>
                    </a:lnTo>
                    <a:lnTo>
                      <a:pt x="411" y="58"/>
                    </a:lnTo>
                    <a:lnTo>
                      <a:pt x="411" y="1"/>
                    </a:lnTo>
                    <a:close/>
                    <a:moveTo>
                      <a:pt x="0" y="178"/>
                    </a:moveTo>
                    <a:lnTo>
                      <a:pt x="0" y="234"/>
                    </a:lnTo>
                    <a:lnTo>
                      <a:pt x="411" y="234"/>
                    </a:lnTo>
                    <a:lnTo>
                      <a:pt x="411" y="17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71"/>
              <p:cNvSpPr/>
              <p:nvPr/>
            </p:nvSpPr>
            <p:spPr>
              <a:xfrm>
                <a:off x="5090700" y="2290400"/>
                <a:ext cx="103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8" extrusionOk="0">
                    <a:moveTo>
                      <a:pt x="1" y="0"/>
                    </a:moveTo>
                    <a:lnTo>
                      <a:pt x="1" y="64"/>
                    </a:lnTo>
                    <a:lnTo>
                      <a:pt x="355" y="205"/>
                    </a:lnTo>
                    <a:lnTo>
                      <a:pt x="1" y="354"/>
                    </a:lnTo>
                    <a:lnTo>
                      <a:pt x="1" y="417"/>
                    </a:lnTo>
                    <a:lnTo>
                      <a:pt x="411" y="269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71"/>
              <p:cNvSpPr/>
              <p:nvPr/>
            </p:nvSpPr>
            <p:spPr>
              <a:xfrm>
                <a:off x="5103975" y="2290400"/>
                <a:ext cx="10275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8" extrusionOk="0">
                    <a:moveTo>
                      <a:pt x="1" y="0"/>
                    </a:moveTo>
                    <a:lnTo>
                      <a:pt x="1" y="64"/>
                    </a:lnTo>
                    <a:lnTo>
                      <a:pt x="354" y="205"/>
                    </a:lnTo>
                    <a:lnTo>
                      <a:pt x="1" y="354"/>
                    </a:lnTo>
                    <a:lnTo>
                      <a:pt x="1" y="417"/>
                    </a:lnTo>
                    <a:lnTo>
                      <a:pt x="411" y="269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71"/>
              <p:cNvSpPr/>
              <p:nvPr/>
            </p:nvSpPr>
            <p:spPr>
              <a:xfrm>
                <a:off x="5116350" y="2285250"/>
                <a:ext cx="60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765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64" y="57"/>
                    </a:lnTo>
                    <a:lnTo>
                      <a:pt x="93" y="93"/>
                    </a:lnTo>
                    <a:lnTo>
                      <a:pt x="93" y="121"/>
                    </a:lnTo>
                    <a:lnTo>
                      <a:pt x="93" y="298"/>
                    </a:lnTo>
                    <a:cubicBezTo>
                      <a:pt x="93" y="326"/>
                      <a:pt x="93" y="326"/>
                      <a:pt x="121" y="355"/>
                    </a:cubicBezTo>
                    <a:lnTo>
                      <a:pt x="149" y="383"/>
                    </a:lnTo>
                    <a:lnTo>
                      <a:pt x="178" y="383"/>
                    </a:lnTo>
                    <a:cubicBezTo>
                      <a:pt x="149" y="383"/>
                      <a:pt x="121" y="411"/>
                      <a:pt x="121" y="411"/>
                    </a:cubicBezTo>
                    <a:cubicBezTo>
                      <a:pt x="121" y="447"/>
                      <a:pt x="93" y="447"/>
                      <a:pt x="93" y="475"/>
                    </a:cubicBezTo>
                    <a:lnTo>
                      <a:pt x="93" y="680"/>
                    </a:lnTo>
                    <a:lnTo>
                      <a:pt x="93" y="708"/>
                    </a:lnTo>
                    <a:lnTo>
                      <a:pt x="1" y="708"/>
                    </a:lnTo>
                    <a:lnTo>
                      <a:pt x="1" y="765"/>
                    </a:lnTo>
                    <a:lnTo>
                      <a:pt x="64" y="765"/>
                    </a:lnTo>
                    <a:cubicBezTo>
                      <a:pt x="93" y="765"/>
                      <a:pt x="93" y="765"/>
                      <a:pt x="121" y="737"/>
                    </a:cubicBezTo>
                    <a:cubicBezTo>
                      <a:pt x="121" y="737"/>
                      <a:pt x="149" y="737"/>
                      <a:pt x="149" y="708"/>
                    </a:cubicBezTo>
                    <a:lnTo>
                      <a:pt x="149" y="652"/>
                    </a:lnTo>
                    <a:lnTo>
                      <a:pt x="149" y="475"/>
                    </a:lnTo>
                    <a:lnTo>
                      <a:pt x="178" y="447"/>
                    </a:lnTo>
                    <a:lnTo>
                      <a:pt x="213" y="447"/>
                    </a:lnTo>
                    <a:cubicBezTo>
                      <a:pt x="213" y="411"/>
                      <a:pt x="213" y="411"/>
                      <a:pt x="241" y="411"/>
                    </a:cubicBezTo>
                    <a:lnTo>
                      <a:pt x="241" y="355"/>
                    </a:lnTo>
                    <a:lnTo>
                      <a:pt x="213" y="355"/>
                    </a:lnTo>
                    <a:cubicBezTo>
                      <a:pt x="178" y="355"/>
                      <a:pt x="178" y="355"/>
                      <a:pt x="178" y="326"/>
                    </a:cubicBezTo>
                    <a:cubicBezTo>
                      <a:pt x="178" y="326"/>
                      <a:pt x="149" y="326"/>
                      <a:pt x="149" y="298"/>
                    </a:cubicBezTo>
                    <a:lnTo>
                      <a:pt x="149" y="121"/>
                    </a:lnTo>
                    <a:lnTo>
                      <a:pt x="149" y="57"/>
                    </a:lnTo>
                    <a:lnTo>
                      <a:pt x="121" y="29"/>
                    </a:lnTo>
                    <a:cubicBezTo>
                      <a:pt x="93" y="29"/>
                      <a:pt x="93" y="29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71"/>
              <p:cNvSpPr/>
              <p:nvPr/>
            </p:nvSpPr>
            <p:spPr>
              <a:xfrm>
                <a:off x="5128925" y="2285250"/>
                <a:ext cx="44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765" extrusionOk="0">
                    <a:moveTo>
                      <a:pt x="0" y="1"/>
                    </a:moveTo>
                    <a:cubicBezTo>
                      <a:pt x="0" y="57"/>
                      <a:pt x="28" y="93"/>
                      <a:pt x="64" y="121"/>
                    </a:cubicBezTo>
                    <a:cubicBezTo>
                      <a:pt x="64" y="178"/>
                      <a:pt x="92" y="206"/>
                      <a:pt x="92" y="270"/>
                    </a:cubicBezTo>
                    <a:cubicBezTo>
                      <a:pt x="120" y="298"/>
                      <a:pt x="120" y="355"/>
                      <a:pt x="120" y="383"/>
                    </a:cubicBezTo>
                    <a:cubicBezTo>
                      <a:pt x="120" y="447"/>
                      <a:pt x="120" y="475"/>
                      <a:pt x="92" y="531"/>
                    </a:cubicBezTo>
                    <a:cubicBezTo>
                      <a:pt x="92" y="560"/>
                      <a:pt x="64" y="623"/>
                      <a:pt x="64" y="652"/>
                    </a:cubicBezTo>
                    <a:cubicBezTo>
                      <a:pt x="28" y="708"/>
                      <a:pt x="0" y="737"/>
                      <a:pt x="0" y="765"/>
                    </a:cubicBezTo>
                    <a:lnTo>
                      <a:pt x="28" y="765"/>
                    </a:lnTo>
                    <a:cubicBezTo>
                      <a:pt x="92" y="708"/>
                      <a:pt x="120" y="652"/>
                      <a:pt x="149" y="588"/>
                    </a:cubicBezTo>
                    <a:cubicBezTo>
                      <a:pt x="177" y="531"/>
                      <a:pt x="177" y="475"/>
                      <a:pt x="177" y="383"/>
                    </a:cubicBezTo>
                    <a:cubicBezTo>
                      <a:pt x="177" y="326"/>
                      <a:pt x="177" y="270"/>
                      <a:pt x="149" y="178"/>
                    </a:cubicBezTo>
                    <a:cubicBezTo>
                      <a:pt x="120" y="121"/>
                      <a:pt x="92" y="57"/>
                      <a:pt x="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71"/>
              <p:cNvSpPr/>
              <p:nvPr/>
            </p:nvSpPr>
            <p:spPr>
              <a:xfrm>
                <a:off x="5028800" y="2316200"/>
                <a:ext cx="517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765" extrusionOk="0">
                    <a:moveTo>
                      <a:pt x="142" y="1"/>
                    </a:moveTo>
                    <a:lnTo>
                      <a:pt x="114" y="29"/>
                    </a:lnTo>
                    <a:cubicBezTo>
                      <a:pt x="86" y="29"/>
                      <a:pt x="86" y="29"/>
                      <a:pt x="86" y="57"/>
                    </a:cubicBezTo>
                    <a:cubicBezTo>
                      <a:pt x="58" y="57"/>
                      <a:pt x="58" y="93"/>
                      <a:pt x="58" y="121"/>
                    </a:cubicBezTo>
                    <a:lnTo>
                      <a:pt x="58" y="298"/>
                    </a:lnTo>
                    <a:lnTo>
                      <a:pt x="58" y="326"/>
                    </a:lnTo>
                    <a:cubicBezTo>
                      <a:pt x="58" y="326"/>
                      <a:pt x="29" y="326"/>
                      <a:pt x="29" y="355"/>
                    </a:cubicBezTo>
                    <a:lnTo>
                      <a:pt x="1" y="355"/>
                    </a:lnTo>
                    <a:lnTo>
                      <a:pt x="1" y="411"/>
                    </a:lnTo>
                    <a:lnTo>
                      <a:pt x="29" y="411"/>
                    </a:lnTo>
                    <a:lnTo>
                      <a:pt x="58" y="447"/>
                    </a:lnTo>
                    <a:lnTo>
                      <a:pt x="58" y="475"/>
                    </a:lnTo>
                    <a:lnTo>
                      <a:pt x="58" y="652"/>
                    </a:lnTo>
                    <a:cubicBezTo>
                      <a:pt x="58" y="680"/>
                      <a:pt x="58" y="680"/>
                      <a:pt x="86" y="708"/>
                    </a:cubicBezTo>
                    <a:cubicBezTo>
                      <a:pt x="86" y="708"/>
                      <a:pt x="86" y="737"/>
                      <a:pt x="114" y="737"/>
                    </a:cubicBezTo>
                    <a:lnTo>
                      <a:pt x="142" y="765"/>
                    </a:lnTo>
                    <a:lnTo>
                      <a:pt x="206" y="765"/>
                    </a:lnTo>
                    <a:lnTo>
                      <a:pt x="206" y="708"/>
                    </a:lnTo>
                    <a:lnTo>
                      <a:pt x="142" y="708"/>
                    </a:lnTo>
                    <a:lnTo>
                      <a:pt x="142" y="652"/>
                    </a:lnTo>
                    <a:lnTo>
                      <a:pt x="114" y="475"/>
                    </a:lnTo>
                    <a:lnTo>
                      <a:pt x="114" y="411"/>
                    </a:lnTo>
                    <a:lnTo>
                      <a:pt x="86" y="383"/>
                    </a:lnTo>
                    <a:lnTo>
                      <a:pt x="29" y="383"/>
                    </a:lnTo>
                    <a:cubicBezTo>
                      <a:pt x="86" y="383"/>
                      <a:pt x="86" y="383"/>
                      <a:pt x="114" y="355"/>
                    </a:cubicBezTo>
                    <a:lnTo>
                      <a:pt x="114" y="298"/>
                    </a:lnTo>
                    <a:lnTo>
                      <a:pt x="142" y="93"/>
                    </a:lnTo>
                    <a:lnTo>
                      <a:pt x="142" y="57"/>
                    </a:lnTo>
                    <a:lnTo>
                      <a:pt x="206" y="57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71"/>
              <p:cNvSpPr/>
              <p:nvPr/>
            </p:nvSpPr>
            <p:spPr>
              <a:xfrm>
                <a:off x="5041200" y="2316200"/>
                <a:ext cx="53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765" extrusionOk="0">
                    <a:moveTo>
                      <a:pt x="149" y="1"/>
                    </a:moveTo>
                    <a:cubicBezTo>
                      <a:pt x="92" y="57"/>
                      <a:pt x="64" y="121"/>
                      <a:pt x="35" y="178"/>
                    </a:cubicBezTo>
                    <a:cubicBezTo>
                      <a:pt x="0" y="234"/>
                      <a:pt x="0" y="326"/>
                      <a:pt x="0" y="383"/>
                    </a:cubicBezTo>
                    <a:cubicBezTo>
                      <a:pt x="0" y="447"/>
                      <a:pt x="0" y="531"/>
                      <a:pt x="35" y="588"/>
                    </a:cubicBezTo>
                    <a:cubicBezTo>
                      <a:pt x="64" y="652"/>
                      <a:pt x="92" y="708"/>
                      <a:pt x="149" y="765"/>
                    </a:cubicBezTo>
                    <a:lnTo>
                      <a:pt x="212" y="765"/>
                    </a:lnTo>
                    <a:cubicBezTo>
                      <a:pt x="177" y="737"/>
                      <a:pt x="149" y="680"/>
                      <a:pt x="120" y="652"/>
                    </a:cubicBezTo>
                    <a:cubicBezTo>
                      <a:pt x="120" y="588"/>
                      <a:pt x="92" y="560"/>
                      <a:pt x="92" y="503"/>
                    </a:cubicBezTo>
                    <a:cubicBezTo>
                      <a:pt x="92" y="475"/>
                      <a:pt x="64" y="411"/>
                      <a:pt x="64" y="383"/>
                    </a:cubicBezTo>
                    <a:cubicBezTo>
                      <a:pt x="64" y="326"/>
                      <a:pt x="92" y="298"/>
                      <a:pt x="92" y="234"/>
                    </a:cubicBezTo>
                    <a:cubicBezTo>
                      <a:pt x="92" y="206"/>
                      <a:pt x="120" y="149"/>
                      <a:pt x="120" y="121"/>
                    </a:cubicBezTo>
                    <a:cubicBezTo>
                      <a:pt x="149" y="57"/>
                      <a:pt x="177" y="29"/>
                      <a:pt x="2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71"/>
              <p:cNvSpPr/>
              <p:nvPr/>
            </p:nvSpPr>
            <p:spPr>
              <a:xfrm>
                <a:off x="5048625" y="2321350"/>
                <a:ext cx="9575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8" extrusionOk="0">
                    <a:moveTo>
                      <a:pt x="382" y="0"/>
                    </a:moveTo>
                    <a:lnTo>
                      <a:pt x="0" y="177"/>
                    </a:lnTo>
                    <a:lnTo>
                      <a:pt x="0" y="241"/>
                    </a:lnTo>
                    <a:lnTo>
                      <a:pt x="382" y="417"/>
                    </a:lnTo>
                    <a:lnTo>
                      <a:pt x="382" y="354"/>
                    </a:lnTo>
                    <a:lnTo>
                      <a:pt x="57" y="205"/>
                    </a:lnTo>
                    <a:lnTo>
                      <a:pt x="382" y="64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71"/>
              <p:cNvSpPr/>
              <p:nvPr/>
            </p:nvSpPr>
            <p:spPr>
              <a:xfrm>
                <a:off x="5061875" y="2316925"/>
                <a:ext cx="887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95" extrusionOk="0">
                    <a:moveTo>
                      <a:pt x="178" y="0"/>
                    </a:moveTo>
                    <a:cubicBezTo>
                      <a:pt x="178" y="28"/>
                      <a:pt x="149" y="28"/>
                      <a:pt x="121" y="64"/>
                    </a:cubicBezTo>
                    <a:lnTo>
                      <a:pt x="57" y="64"/>
                    </a:lnTo>
                    <a:cubicBezTo>
                      <a:pt x="29" y="92"/>
                      <a:pt x="29" y="92"/>
                      <a:pt x="1" y="92"/>
                    </a:cubicBezTo>
                    <a:lnTo>
                      <a:pt x="1" y="120"/>
                    </a:lnTo>
                    <a:lnTo>
                      <a:pt x="149" y="120"/>
                    </a:lnTo>
                    <a:lnTo>
                      <a:pt x="149" y="531"/>
                    </a:lnTo>
                    <a:lnTo>
                      <a:pt x="1" y="531"/>
                    </a:lnTo>
                    <a:lnTo>
                      <a:pt x="1" y="594"/>
                    </a:lnTo>
                    <a:lnTo>
                      <a:pt x="355" y="594"/>
                    </a:lnTo>
                    <a:lnTo>
                      <a:pt x="355" y="531"/>
                    </a:lnTo>
                    <a:lnTo>
                      <a:pt x="206" y="531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71"/>
              <p:cNvSpPr/>
              <p:nvPr/>
            </p:nvSpPr>
            <p:spPr>
              <a:xfrm>
                <a:off x="5076550" y="2316925"/>
                <a:ext cx="104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23" extrusionOk="0">
                    <a:moveTo>
                      <a:pt x="213" y="64"/>
                    </a:moveTo>
                    <a:cubicBezTo>
                      <a:pt x="242" y="64"/>
                      <a:pt x="270" y="92"/>
                      <a:pt x="298" y="92"/>
                    </a:cubicBezTo>
                    <a:cubicBezTo>
                      <a:pt x="298" y="120"/>
                      <a:pt x="326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2"/>
                      <a:pt x="298" y="531"/>
                    </a:cubicBezTo>
                    <a:lnTo>
                      <a:pt x="150" y="531"/>
                    </a:lnTo>
                    <a:cubicBezTo>
                      <a:pt x="121" y="502"/>
                      <a:pt x="121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121" y="120"/>
                      <a:pt x="121" y="120"/>
                      <a:pt x="150" y="92"/>
                    </a:cubicBezTo>
                    <a:cubicBezTo>
                      <a:pt x="150" y="92"/>
                      <a:pt x="178" y="64"/>
                      <a:pt x="213" y="64"/>
                    </a:cubicBezTo>
                    <a:close/>
                    <a:moveTo>
                      <a:pt x="213" y="0"/>
                    </a:moveTo>
                    <a:cubicBezTo>
                      <a:pt x="178" y="0"/>
                      <a:pt x="150" y="0"/>
                      <a:pt x="121" y="28"/>
                    </a:cubicBezTo>
                    <a:cubicBezTo>
                      <a:pt x="121" y="28"/>
                      <a:pt x="93" y="28"/>
                      <a:pt x="65" y="64"/>
                    </a:cubicBezTo>
                    <a:cubicBezTo>
                      <a:pt x="65" y="92"/>
                      <a:pt x="36" y="120"/>
                      <a:pt x="36" y="149"/>
                    </a:cubicBezTo>
                    <a:cubicBezTo>
                      <a:pt x="36" y="205"/>
                      <a:pt x="1" y="241"/>
                      <a:pt x="1" y="297"/>
                    </a:cubicBezTo>
                    <a:cubicBezTo>
                      <a:pt x="1" y="354"/>
                      <a:pt x="36" y="418"/>
                      <a:pt x="36" y="446"/>
                    </a:cubicBezTo>
                    <a:cubicBezTo>
                      <a:pt x="36" y="502"/>
                      <a:pt x="65" y="531"/>
                      <a:pt x="65" y="531"/>
                    </a:cubicBezTo>
                    <a:cubicBezTo>
                      <a:pt x="93" y="559"/>
                      <a:pt x="121" y="594"/>
                      <a:pt x="121" y="594"/>
                    </a:cubicBezTo>
                    <a:cubicBezTo>
                      <a:pt x="150" y="594"/>
                      <a:pt x="178" y="623"/>
                      <a:pt x="213" y="623"/>
                    </a:cubicBezTo>
                    <a:cubicBezTo>
                      <a:pt x="242" y="623"/>
                      <a:pt x="270" y="594"/>
                      <a:pt x="298" y="594"/>
                    </a:cubicBezTo>
                    <a:cubicBezTo>
                      <a:pt x="326" y="594"/>
                      <a:pt x="355" y="559"/>
                      <a:pt x="355" y="531"/>
                    </a:cubicBezTo>
                    <a:cubicBezTo>
                      <a:pt x="390" y="531"/>
                      <a:pt x="390" y="502"/>
                      <a:pt x="418" y="446"/>
                    </a:cubicBezTo>
                    <a:lnTo>
                      <a:pt x="418" y="297"/>
                    </a:lnTo>
                    <a:lnTo>
                      <a:pt x="418" y="149"/>
                    </a:lnTo>
                    <a:cubicBezTo>
                      <a:pt x="390" y="120"/>
                      <a:pt x="390" y="92"/>
                      <a:pt x="355" y="64"/>
                    </a:cubicBezTo>
                    <a:cubicBezTo>
                      <a:pt x="355" y="28"/>
                      <a:pt x="326" y="28"/>
                      <a:pt x="298" y="28"/>
                    </a:cubicBezTo>
                    <a:cubicBezTo>
                      <a:pt x="270" y="0"/>
                      <a:pt x="242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71"/>
              <p:cNvSpPr/>
              <p:nvPr/>
            </p:nvSpPr>
            <p:spPr>
              <a:xfrm>
                <a:off x="5089125" y="2316925"/>
                <a:ext cx="104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23" extrusionOk="0">
                    <a:moveTo>
                      <a:pt x="205" y="64"/>
                    </a:moveTo>
                    <a:cubicBezTo>
                      <a:pt x="241" y="64"/>
                      <a:pt x="269" y="92"/>
                      <a:pt x="269" y="92"/>
                    </a:cubicBezTo>
                    <a:cubicBezTo>
                      <a:pt x="297" y="120"/>
                      <a:pt x="297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297" y="474"/>
                      <a:pt x="297" y="502"/>
                      <a:pt x="269" y="531"/>
                    </a:cubicBezTo>
                    <a:lnTo>
                      <a:pt x="121" y="531"/>
                    </a:lnTo>
                    <a:cubicBezTo>
                      <a:pt x="121" y="502"/>
                      <a:pt x="92" y="474"/>
                      <a:pt x="92" y="446"/>
                    </a:cubicBezTo>
                    <a:lnTo>
                      <a:pt x="92" y="326"/>
                    </a:lnTo>
                    <a:lnTo>
                      <a:pt x="92" y="297"/>
                    </a:lnTo>
                    <a:lnTo>
                      <a:pt x="92" y="177"/>
                    </a:lnTo>
                    <a:cubicBezTo>
                      <a:pt x="92" y="120"/>
                      <a:pt x="121" y="120"/>
                      <a:pt x="121" y="92"/>
                    </a:cubicBezTo>
                    <a:cubicBezTo>
                      <a:pt x="149" y="92"/>
                      <a:pt x="177" y="64"/>
                      <a:pt x="205" y="64"/>
                    </a:cubicBezTo>
                    <a:close/>
                    <a:moveTo>
                      <a:pt x="205" y="0"/>
                    </a:moveTo>
                    <a:cubicBezTo>
                      <a:pt x="177" y="0"/>
                      <a:pt x="149" y="0"/>
                      <a:pt x="121" y="28"/>
                    </a:cubicBezTo>
                    <a:cubicBezTo>
                      <a:pt x="92" y="28"/>
                      <a:pt x="64" y="28"/>
                      <a:pt x="64" y="64"/>
                    </a:cubicBezTo>
                    <a:cubicBezTo>
                      <a:pt x="29" y="92"/>
                      <a:pt x="29" y="120"/>
                      <a:pt x="0" y="149"/>
                    </a:cubicBezTo>
                    <a:lnTo>
                      <a:pt x="0" y="297"/>
                    </a:lnTo>
                    <a:lnTo>
                      <a:pt x="0" y="446"/>
                    </a:lnTo>
                    <a:cubicBezTo>
                      <a:pt x="29" y="502"/>
                      <a:pt x="29" y="531"/>
                      <a:pt x="64" y="531"/>
                    </a:cubicBezTo>
                    <a:cubicBezTo>
                      <a:pt x="64" y="559"/>
                      <a:pt x="92" y="594"/>
                      <a:pt x="121" y="594"/>
                    </a:cubicBezTo>
                    <a:cubicBezTo>
                      <a:pt x="149" y="594"/>
                      <a:pt x="177" y="623"/>
                      <a:pt x="205" y="623"/>
                    </a:cubicBezTo>
                    <a:cubicBezTo>
                      <a:pt x="241" y="623"/>
                      <a:pt x="269" y="594"/>
                      <a:pt x="297" y="594"/>
                    </a:cubicBezTo>
                    <a:cubicBezTo>
                      <a:pt x="297" y="594"/>
                      <a:pt x="326" y="559"/>
                      <a:pt x="354" y="531"/>
                    </a:cubicBezTo>
                    <a:cubicBezTo>
                      <a:pt x="354" y="531"/>
                      <a:pt x="382" y="502"/>
                      <a:pt x="382" y="446"/>
                    </a:cubicBezTo>
                    <a:cubicBezTo>
                      <a:pt x="382" y="418"/>
                      <a:pt x="418" y="354"/>
                      <a:pt x="418" y="297"/>
                    </a:cubicBezTo>
                    <a:cubicBezTo>
                      <a:pt x="418" y="241"/>
                      <a:pt x="382" y="205"/>
                      <a:pt x="382" y="149"/>
                    </a:cubicBezTo>
                    <a:cubicBezTo>
                      <a:pt x="382" y="120"/>
                      <a:pt x="354" y="92"/>
                      <a:pt x="354" y="64"/>
                    </a:cubicBezTo>
                    <a:cubicBezTo>
                      <a:pt x="326" y="28"/>
                      <a:pt x="297" y="28"/>
                      <a:pt x="297" y="28"/>
                    </a:cubicBezTo>
                    <a:cubicBezTo>
                      <a:pt x="269" y="0"/>
                      <a:pt x="241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71"/>
              <p:cNvSpPr/>
              <p:nvPr/>
            </p:nvSpPr>
            <p:spPr>
              <a:xfrm>
                <a:off x="5106100" y="2316925"/>
                <a:ext cx="887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95" extrusionOk="0">
                    <a:moveTo>
                      <a:pt x="177" y="0"/>
                    </a:moveTo>
                    <a:cubicBezTo>
                      <a:pt x="177" y="28"/>
                      <a:pt x="149" y="28"/>
                      <a:pt x="121" y="64"/>
                    </a:cubicBezTo>
                    <a:lnTo>
                      <a:pt x="57" y="64"/>
                    </a:lnTo>
                    <a:cubicBezTo>
                      <a:pt x="29" y="92"/>
                      <a:pt x="29" y="92"/>
                      <a:pt x="0" y="92"/>
                    </a:cubicBezTo>
                    <a:lnTo>
                      <a:pt x="0" y="120"/>
                    </a:lnTo>
                    <a:lnTo>
                      <a:pt x="149" y="120"/>
                    </a:lnTo>
                    <a:lnTo>
                      <a:pt x="149" y="531"/>
                    </a:lnTo>
                    <a:lnTo>
                      <a:pt x="0" y="531"/>
                    </a:lnTo>
                    <a:lnTo>
                      <a:pt x="0" y="594"/>
                    </a:lnTo>
                    <a:lnTo>
                      <a:pt x="354" y="594"/>
                    </a:lnTo>
                    <a:lnTo>
                      <a:pt x="354" y="531"/>
                    </a:lnTo>
                    <a:lnTo>
                      <a:pt x="206" y="531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71"/>
              <p:cNvSpPr/>
              <p:nvPr/>
            </p:nvSpPr>
            <p:spPr>
              <a:xfrm>
                <a:off x="5120775" y="2316925"/>
                <a:ext cx="104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23" extrusionOk="0">
                    <a:moveTo>
                      <a:pt x="213" y="64"/>
                    </a:moveTo>
                    <a:cubicBezTo>
                      <a:pt x="241" y="64"/>
                      <a:pt x="269" y="92"/>
                      <a:pt x="298" y="92"/>
                    </a:cubicBezTo>
                    <a:cubicBezTo>
                      <a:pt x="298" y="120"/>
                      <a:pt x="326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2"/>
                      <a:pt x="298" y="531"/>
                    </a:cubicBezTo>
                    <a:lnTo>
                      <a:pt x="149" y="531"/>
                    </a:lnTo>
                    <a:cubicBezTo>
                      <a:pt x="121" y="502"/>
                      <a:pt x="121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121" y="120"/>
                      <a:pt x="121" y="120"/>
                      <a:pt x="149" y="92"/>
                    </a:cubicBezTo>
                    <a:cubicBezTo>
                      <a:pt x="149" y="92"/>
                      <a:pt x="177" y="64"/>
                      <a:pt x="213" y="64"/>
                    </a:cubicBezTo>
                    <a:close/>
                    <a:moveTo>
                      <a:pt x="213" y="0"/>
                    </a:moveTo>
                    <a:cubicBezTo>
                      <a:pt x="177" y="0"/>
                      <a:pt x="149" y="0"/>
                      <a:pt x="121" y="28"/>
                    </a:cubicBezTo>
                    <a:cubicBezTo>
                      <a:pt x="121" y="28"/>
                      <a:pt x="93" y="28"/>
                      <a:pt x="64" y="64"/>
                    </a:cubicBezTo>
                    <a:cubicBezTo>
                      <a:pt x="64" y="92"/>
                      <a:pt x="36" y="120"/>
                      <a:pt x="36" y="149"/>
                    </a:cubicBezTo>
                    <a:cubicBezTo>
                      <a:pt x="36" y="205"/>
                      <a:pt x="1" y="241"/>
                      <a:pt x="1" y="297"/>
                    </a:cubicBezTo>
                    <a:cubicBezTo>
                      <a:pt x="1" y="354"/>
                      <a:pt x="36" y="418"/>
                      <a:pt x="36" y="446"/>
                    </a:cubicBezTo>
                    <a:cubicBezTo>
                      <a:pt x="36" y="502"/>
                      <a:pt x="64" y="531"/>
                      <a:pt x="64" y="531"/>
                    </a:cubicBezTo>
                    <a:cubicBezTo>
                      <a:pt x="93" y="559"/>
                      <a:pt x="121" y="594"/>
                      <a:pt x="121" y="594"/>
                    </a:cubicBezTo>
                    <a:cubicBezTo>
                      <a:pt x="149" y="594"/>
                      <a:pt x="177" y="623"/>
                      <a:pt x="213" y="623"/>
                    </a:cubicBezTo>
                    <a:cubicBezTo>
                      <a:pt x="241" y="623"/>
                      <a:pt x="269" y="594"/>
                      <a:pt x="298" y="594"/>
                    </a:cubicBezTo>
                    <a:cubicBezTo>
                      <a:pt x="326" y="594"/>
                      <a:pt x="354" y="559"/>
                      <a:pt x="354" y="531"/>
                    </a:cubicBezTo>
                    <a:cubicBezTo>
                      <a:pt x="390" y="531"/>
                      <a:pt x="390" y="502"/>
                      <a:pt x="418" y="446"/>
                    </a:cubicBezTo>
                    <a:lnTo>
                      <a:pt x="418" y="297"/>
                    </a:lnTo>
                    <a:lnTo>
                      <a:pt x="418" y="149"/>
                    </a:lnTo>
                    <a:cubicBezTo>
                      <a:pt x="390" y="120"/>
                      <a:pt x="390" y="92"/>
                      <a:pt x="354" y="64"/>
                    </a:cubicBezTo>
                    <a:cubicBezTo>
                      <a:pt x="354" y="28"/>
                      <a:pt x="326" y="28"/>
                      <a:pt x="298" y="28"/>
                    </a:cubicBezTo>
                    <a:cubicBezTo>
                      <a:pt x="269" y="0"/>
                      <a:pt x="241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71"/>
              <p:cNvSpPr/>
              <p:nvPr/>
            </p:nvSpPr>
            <p:spPr>
              <a:xfrm>
                <a:off x="5133325" y="2316925"/>
                <a:ext cx="104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23" extrusionOk="0">
                    <a:moveTo>
                      <a:pt x="206" y="64"/>
                    </a:moveTo>
                    <a:cubicBezTo>
                      <a:pt x="241" y="64"/>
                      <a:pt x="270" y="92"/>
                      <a:pt x="270" y="92"/>
                    </a:cubicBezTo>
                    <a:cubicBezTo>
                      <a:pt x="298" y="120"/>
                      <a:pt x="298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298" y="474"/>
                      <a:pt x="298" y="502"/>
                      <a:pt x="270" y="531"/>
                    </a:cubicBezTo>
                    <a:lnTo>
                      <a:pt x="121" y="531"/>
                    </a:lnTo>
                    <a:cubicBezTo>
                      <a:pt x="121" y="502"/>
                      <a:pt x="93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93" y="120"/>
                      <a:pt x="121" y="120"/>
                      <a:pt x="121" y="92"/>
                    </a:cubicBezTo>
                    <a:cubicBezTo>
                      <a:pt x="149" y="92"/>
                      <a:pt x="178" y="64"/>
                      <a:pt x="206" y="64"/>
                    </a:cubicBezTo>
                    <a:close/>
                    <a:moveTo>
                      <a:pt x="206" y="0"/>
                    </a:moveTo>
                    <a:cubicBezTo>
                      <a:pt x="178" y="0"/>
                      <a:pt x="149" y="0"/>
                      <a:pt x="121" y="28"/>
                    </a:cubicBezTo>
                    <a:cubicBezTo>
                      <a:pt x="93" y="28"/>
                      <a:pt x="65" y="28"/>
                      <a:pt x="65" y="64"/>
                    </a:cubicBezTo>
                    <a:cubicBezTo>
                      <a:pt x="29" y="92"/>
                      <a:pt x="29" y="120"/>
                      <a:pt x="1" y="149"/>
                    </a:cubicBezTo>
                    <a:lnTo>
                      <a:pt x="1" y="297"/>
                    </a:lnTo>
                    <a:lnTo>
                      <a:pt x="1" y="446"/>
                    </a:lnTo>
                    <a:cubicBezTo>
                      <a:pt x="29" y="502"/>
                      <a:pt x="29" y="531"/>
                      <a:pt x="65" y="531"/>
                    </a:cubicBezTo>
                    <a:cubicBezTo>
                      <a:pt x="65" y="559"/>
                      <a:pt x="93" y="594"/>
                      <a:pt x="121" y="594"/>
                    </a:cubicBezTo>
                    <a:cubicBezTo>
                      <a:pt x="149" y="594"/>
                      <a:pt x="178" y="623"/>
                      <a:pt x="206" y="623"/>
                    </a:cubicBezTo>
                    <a:cubicBezTo>
                      <a:pt x="241" y="623"/>
                      <a:pt x="270" y="594"/>
                      <a:pt x="298" y="594"/>
                    </a:cubicBezTo>
                    <a:cubicBezTo>
                      <a:pt x="298" y="594"/>
                      <a:pt x="326" y="559"/>
                      <a:pt x="355" y="531"/>
                    </a:cubicBezTo>
                    <a:cubicBezTo>
                      <a:pt x="355" y="531"/>
                      <a:pt x="383" y="502"/>
                      <a:pt x="383" y="446"/>
                    </a:cubicBezTo>
                    <a:cubicBezTo>
                      <a:pt x="383" y="418"/>
                      <a:pt x="418" y="354"/>
                      <a:pt x="418" y="297"/>
                    </a:cubicBezTo>
                    <a:cubicBezTo>
                      <a:pt x="418" y="241"/>
                      <a:pt x="383" y="205"/>
                      <a:pt x="383" y="149"/>
                    </a:cubicBezTo>
                    <a:cubicBezTo>
                      <a:pt x="383" y="120"/>
                      <a:pt x="355" y="92"/>
                      <a:pt x="355" y="64"/>
                    </a:cubicBezTo>
                    <a:cubicBezTo>
                      <a:pt x="326" y="28"/>
                      <a:pt x="298" y="28"/>
                      <a:pt x="298" y="28"/>
                    </a:cubicBezTo>
                    <a:cubicBezTo>
                      <a:pt x="270" y="0"/>
                      <a:pt x="241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71"/>
              <p:cNvSpPr/>
              <p:nvPr/>
            </p:nvSpPr>
            <p:spPr>
              <a:xfrm>
                <a:off x="5145175" y="2316925"/>
                <a:ext cx="1030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623" extrusionOk="0">
                    <a:moveTo>
                      <a:pt x="206" y="64"/>
                    </a:moveTo>
                    <a:cubicBezTo>
                      <a:pt x="234" y="64"/>
                      <a:pt x="263" y="92"/>
                      <a:pt x="298" y="92"/>
                    </a:cubicBezTo>
                    <a:cubicBezTo>
                      <a:pt x="298" y="120"/>
                      <a:pt x="326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2"/>
                      <a:pt x="298" y="531"/>
                    </a:cubicBezTo>
                    <a:lnTo>
                      <a:pt x="149" y="531"/>
                    </a:lnTo>
                    <a:cubicBezTo>
                      <a:pt x="121" y="502"/>
                      <a:pt x="121" y="474"/>
                      <a:pt x="86" y="446"/>
                    </a:cubicBezTo>
                    <a:lnTo>
                      <a:pt x="86" y="326"/>
                    </a:lnTo>
                    <a:lnTo>
                      <a:pt x="86" y="297"/>
                    </a:lnTo>
                    <a:lnTo>
                      <a:pt x="86" y="177"/>
                    </a:lnTo>
                    <a:cubicBezTo>
                      <a:pt x="121" y="120"/>
                      <a:pt x="121" y="120"/>
                      <a:pt x="149" y="92"/>
                    </a:cubicBezTo>
                    <a:cubicBezTo>
                      <a:pt x="149" y="92"/>
                      <a:pt x="178" y="64"/>
                      <a:pt x="206" y="64"/>
                    </a:cubicBezTo>
                    <a:close/>
                    <a:moveTo>
                      <a:pt x="206" y="0"/>
                    </a:moveTo>
                    <a:cubicBezTo>
                      <a:pt x="178" y="0"/>
                      <a:pt x="149" y="0"/>
                      <a:pt x="121" y="28"/>
                    </a:cubicBezTo>
                    <a:cubicBezTo>
                      <a:pt x="121" y="28"/>
                      <a:pt x="86" y="28"/>
                      <a:pt x="57" y="64"/>
                    </a:cubicBezTo>
                    <a:cubicBezTo>
                      <a:pt x="57" y="92"/>
                      <a:pt x="29" y="120"/>
                      <a:pt x="29" y="149"/>
                    </a:cubicBezTo>
                    <a:cubicBezTo>
                      <a:pt x="29" y="205"/>
                      <a:pt x="1" y="241"/>
                      <a:pt x="1" y="297"/>
                    </a:cubicBezTo>
                    <a:cubicBezTo>
                      <a:pt x="1" y="354"/>
                      <a:pt x="29" y="418"/>
                      <a:pt x="29" y="446"/>
                    </a:cubicBezTo>
                    <a:cubicBezTo>
                      <a:pt x="29" y="502"/>
                      <a:pt x="57" y="531"/>
                      <a:pt x="57" y="531"/>
                    </a:cubicBezTo>
                    <a:cubicBezTo>
                      <a:pt x="86" y="559"/>
                      <a:pt x="121" y="594"/>
                      <a:pt x="121" y="594"/>
                    </a:cubicBezTo>
                    <a:cubicBezTo>
                      <a:pt x="149" y="594"/>
                      <a:pt x="178" y="623"/>
                      <a:pt x="206" y="623"/>
                    </a:cubicBezTo>
                    <a:cubicBezTo>
                      <a:pt x="234" y="623"/>
                      <a:pt x="263" y="594"/>
                      <a:pt x="298" y="594"/>
                    </a:cubicBezTo>
                    <a:cubicBezTo>
                      <a:pt x="326" y="594"/>
                      <a:pt x="355" y="559"/>
                      <a:pt x="355" y="531"/>
                    </a:cubicBezTo>
                    <a:cubicBezTo>
                      <a:pt x="383" y="531"/>
                      <a:pt x="383" y="502"/>
                      <a:pt x="411" y="446"/>
                    </a:cubicBezTo>
                    <a:lnTo>
                      <a:pt x="411" y="297"/>
                    </a:lnTo>
                    <a:lnTo>
                      <a:pt x="411" y="149"/>
                    </a:lnTo>
                    <a:cubicBezTo>
                      <a:pt x="383" y="120"/>
                      <a:pt x="383" y="92"/>
                      <a:pt x="355" y="64"/>
                    </a:cubicBezTo>
                    <a:cubicBezTo>
                      <a:pt x="355" y="28"/>
                      <a:pt x="326" y="28"/>
                      <a:pt x="298" y="28"/>
                    </a:cubicBezTo>
                    <a:cubicBezTo>
                      <a:pt x="263" y="0"/>
                      <a:pt x="234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71"/>
              <p:cNvSpPr/>
              <p:nvPr/>
            </p:nvSpPr>
            <p:spPr>
              <a:xfrm>
                <a:off x="5162875" y="2321350"/>
                <a:ext cx="10275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8" extrusionOk="0">
                    <a:moveTo>
                      <a:pt x="0" y="0"/>
                    </a:moveTo>
                    <a:lnTo>
                      <a:pt x="0" y="64"/>
                    </a:lnTo>
                    <a:lnTo>
                      <a:pt x="354" y="205"/>
                    </a:lnTo>
                    <a:lnTo>
                      <a:pt x="0" y="354"/>
                    </a:lnTo>
                    <a:lnTo>
                      <a:pt x="0" y="417"/>
                    </a:lnTo>
                    <a:lnTo>
                      <a:pt x="411" y="241"/>
                    </a:lnTo>
                    <a:lnTo>
                      <a:pt x="411" y="1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71"/>
              <p:cNvSpPr/>
              <p:nvPr/>
            </p:nvSpPr>
            <p:spPr>
              <a:xfrm>
                <a:off x="5176125" y="2321350"/>
                <a:ext cx="103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8" extrusionOk="0">
                    <a:moveTo>
                      <a:pt x="1" y="0"/>
                    </a:moveTo>
                    <a:lnTo>
                      <a:pt x="1" y="64"/>
                    </a:lnTo>
                    <a:lnTo>
                      <a:pt x="355" y="205"/>
                    </a:lnTo>
                    <a:lnTo>
                      <a:pt x="1" y="354"/>
                    </a:lnTo>
                    <a:lnTo>
                      <a:pt x="1" y="417"/>
                    </a:lnTo>
                    <a:lnTo>
                      <a:pt x="411" y="241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71"/>
              <p:cNvSpPr/>
              <p:nvPr/>
            </p:nvSpPr>
            <p:spPr>
              <a:xfrm>
                <a:off x="5188700" y="231620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0" y="1"/>
                    </a:moveTo>
                    <a:cubicBezTo>
                      <a:pt x="28" y="29"/>
                      <a:pt x="28" y="93"/>
                      <a:pt x="57" y="121"/>
                    </a:cubicBezTo>
                    <a:cubicBezTo>
                      <a:pt x="85" y="149"/>
                      <a:pt x="85" y="206"/>
                      <a:pt x="113" y="234"/>
                    </a:cubicBezTo>
                    <a:lnTo>
                      <a:pt x="113" y="383"/>
                    </a:lnTo>
                    <a:lnTo>
                      <a:pt x="113" y="531"/>
                    </a:lnTo>
                    <a:cubicBezTo>
                      <a:pt x="85" y="560"/>
                      <a:pt x="85" y="623"/>
                      <a:pt x="57" y="652"/>
                    </a:cubicBezTo>
                    <a:cubicBezTo>
                      <a:pt x="28" y="680"/>
                      <a:pt x="28" y="737"/>
                      <a:pt x="0" y="765"/>
                    </a:cubicBezTo>
                    <a:lnTo>
                      <a:pt x="57" y="765"/>
                    </a:lnTo>
                    <a:cubicBezTo>
                      <a:pt x="85" y="708"/>
                      <a:pt x="149" y="652"/>
                      <a:pt x="149" y="588"/>
                    </a:cubicBezTo>
                    <a:cubicBezTo>
                      <a:pt x="177" y="531"/>
                      <a:pt x="205" y="447"/>
                      <a:pt x="205" y="383"/>
                    </a:cubicBezTo>
                    <a:cubicBezTo>
                      <a:pt x="205" y="326"/>
                      <a:pt x="177" y="234"/>
                      <a:pt x="149" y="178"/>
                    </a:cubicBezTo>
                    <a:cubicBezTo>
                      <a:pt x="149" y="121"/>
                      <a:pt x="85" y="57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71"/>
              <p:cNvSpPr/>
              <p:nvPr/>
            </p:nvSpPr>
            <p:spPr>
              <a:xfrm>
                <a:off x="5195950" y="2316200"/>
                <a:ext cx="60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65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64" y="57"/>
                    </a:lnTo>
                    <a:lnTo>
                      <a:pt x="92" y="93"/>
                    </a:lnTo>
                    <a:lnTo>
                      <a:pt x="92" y="298"/>
                    </a:lnTo>
                    <a:lnTo>
                      <a:pt x="92" y="326"/>
                    </a:lnTo>
                    <a:lnTo>
                      <a:pt x="120" y="355"/>
                    </a:lnTo>
                    <a:cubicBezTo>
                      <a:pt x="149" y="383"/>
                      <a:pt x="149" y="383"/>
                      <a:pt x="177" y="383"/>
                    </a:cubicBezTo>
                    <a:cubicBezTo>
                      <a:pt x="149" y="383"/>
                      <a:pt x="120" y="383"/>
                      <a:pt x="120" y="411"/>
                    </a:cubicBezTo>
                    <a:cubicBezTo>
                      <a:pt x="92" y="411"/>
                      <a:pt x="92" y="447"/>
                      <a:pt x="92" y="475"/>
                    </a:cubicBezTo>
                    <a:lnTo>
                      <a:pt x="92" y="652"/>
                    </a:lnTo>
                    <a:cubicBezTo>
                      <a:pt x="92" y="680"/>
                      <a:pt x="92" y="680"/>
                      <a:pt x="64" y="708"/>
                    </a:cubicBezTo>
                    <a:lnTo>
                      <a:pt x="0" y="708"/>
                    </a:lnTo>
                    <a:lnTo>
                      <a:pt x="0" y="765"/>
                    </a:lnTo>
                    <a:lnTo>
                      <a:pt x="64" y="765"/>
                    </a:lnTo>
                    <a:cubicBezTo>
                      <a:pt x="92" y="765"/>
                      <a:pt x="92" y="737"/>
                      <a:pt x="120" y="737"/>
                    </a:cubicBezTo>
                    <a:lnTo>
                      <a:pt x="149" y="708"/>
                    </a:lnTo>
                    <a:lnTo>
                      <a:pt x="149" y="652"/>
                    </a:lnTo>
                    <a:lnTo>
                      <a:pt x="149" y="475"/>
                    </a:lnTo>
                    <a:cubicBezTo>
                      <a:pt x="149" y="447"/>
                      <a:pt x="149" y="447"/>
                      <a:pt x="177" y="447"/>
                    </a:cubicBezTo>
                    <a:lnTo>
                      <a:pt x="177" y="411"/>
                    </a:lnTo>
                    <a:lnTo>
                      <a:pt x="241" y="411"/>
                    </a:lnTo>
                    <a:lnTo>
                      <a:pt x="241" y="355"/>
                    </a:lnTo>
                    <a:lnTo>
                      <a:pt x="177" y="355"/>
                    </a:lnTo>
                    <a:lnTo>
                      <a:pt x="177" y="326"/>
                    </a:lnTo>
                    <a:cubicBezTo>
                      <a:pt x="149" y="326"/>
                      <a:pt x="149" y="298"/>
                      <a:pt x="149" y="298"/>
                    </a:cubicBezTo>
                    <a:lnTo>
                      <a:pt x="149" y="121"/>
                    </a:lnTo>
                    <a:lnTo>
                      <a:pt x="149" y="57"/>
                    </a:lnTo>
                    <a:cubicBezTo>
                      <a:pt x="149" y="29"/>
                      <a:pt x="120" y="29"/>
                      <a:pt x="120" y="29"/>
                    </a:cubicBezTo>
                    <a:cubicBezTo>
                      <a:pt x="92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71"/>
              <p:cNvSpPr/>
              <p:nvPr/>
            </p:nvSpPr>
            <p:spPr>
              <a:xfrm>
                <a:off x="5028800" y="2461400"/>
                <a:ext cx="517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765" extrusionOk="0">
                    <a:moveTo>
                      <a:pt x="142" y="1"/>
                    </a:moveTo>
                    <a:lnTo>
                      <a:pt x="114" y="29"/>
                    </a:lnTo>
                    <a:cubicBezTo>
                      <a:pt x="86" y="29"/>
                      <a:pt x="86" y="58"/>
                      <a:pt x="86" y="58"/>
                    </a:cubicBezTo>
                    <a:cubicBezTo>
                      <a:pt x="58" y="86"/>
                      <a:pt x="58" y="86"/>
                      <a:pt x="58" y="121"/>
                    </a:cubicBezTo>
                    <a:lnTo>
                      <a:pt x="58" y="298"/>
                    </a:lnTo>
                    <a:lnTo>
                      <a:pt x="58" y="326"/>
                    </a:lnTo>
                    <a:lnTo>
                      <a:pt x="29" y="355"/>
                    </a:lnTo>
                    <a:lnTo>
                      <a:pt x="1" y="355"/>
                    </a:lnTo>
                    <a:lnTo>
                      <a:pt x="1" y="411"/>
                    </a:lnTo>
                    <a:lnTo>
                      <a:pt x="29" y="411"/>
                    </a:lnTo>
                    <a:cubicBezTo>
                      <a:pt x="29" y="440"/>
                      <a:pt x="58" y="440"/>
                      <a:pt x="58" y="440"/>
                    </a:cubicBezTo>
                    <a:lnTo>
                      <a:pt x="58" y="475"/>
                    </a:lnTo>
                    <a:lnTo>
                      <a:pt x="58" y="652"/>
                    </a:lnTo>
                    <a:cubicBezTo>
                      <a:pt x="58" y="680"/>
                      <a:pt x="58" y="708"/>
                      <a:pt x="86" y="708"/>
                    </a:cubicBezTo>
                    <a:cubicBezTo>
                      <a:pt x="86" y="737"/>
                      <a:pt x="86" y="737"/>
                      <a:pt x="114" y="737"/>
                    </a:cubicBezTo>
                    <a:lnTo>
                      <a:pt x="142" y="765"/>
                    </a:lnTo>
                    <a:lnTo>
                      <a:pt x="206" y="765"/>
                    </a:lnTo>
                    <a:lnTo>
                      <a:pt x="206" y="708"/>
                    </a:lnTo>
                    <a:lnTo>
                      <a:pt x="142" y="708"/>
                    </a:lnTo>
                    <a:lnTo>
                      <a:pt x="142" y="680"/>
                    </a:lnTo>
                    <a:lnTo>
                      <a:pt x="114" y="475"/>
                    </a:lnTo>
                    <a:lnTo>
                      <a:pt x="114" y="440"/>
                    </a:lnTo>
                    <a:cubicBezTo>
                      <a:pt x="114" y="411"/>
                      <a:pt x="114" y="411"/>
                      <a:pt x="86" y="411"/>
                    </a:cubicBezTo>
                    <a:cubicBezTo>
                      <a:pt x="86" y="383"/>
                      <a:pt x="58" y="383"/>
                      <a:pt x="29" y="383"/>
                    </a:cubicBezTo>
                    <a:cubicBezTo>
                      <a:pt x="86" y="383"/>
                      <a:pt x="86" y="383"/>
                      <a:pt x="114" y="355"/>
                    </a:cubicBezTo>
                    <a:lnTo>
                      <a:pt x="114" y="298"/>
                    </a:lnTo>
                    <a:lnTo>
                      <a:pt x="142" y="121"/>
                    </a:lnTo>
                    <a:lnTo>
                      <a:pt x="142" y="58"/>
                    </a:lnTo>
                    <a:lnTo>
                      <a:pt x="206" y="58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71"/>
              <p:cNvSpPr/>
              <p:nvPr/>
            </p:nvSpPr>
            <p:spPr>
              <a:xfrm>
                <a:off x="5041200" y="2461400"/>
                <a:ext cx="53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765" extrusionOk="0">
                    <a:moveTo>
                      <a:pt x="149" y="1"/>
                    </a:moveTo>
                    <a:cubicBezTo>
                      <a:pt x="92" y="58"/>
                      <a:pt x="64" y="121"/>
                      <a:pt x="35" y="178"/>
                    </a:cubicBezTo>
                    <a:cubicBezTo>
                      <a:pt x="0" y="234"/>
                      <a:pt x="0" y="326"/>
                      <a:pt x="0" y="383"/>
                    </a:cubicBezTo>
                    <a:cubicBezTo>
                      <a:pt x="0" y="440"/>
                      <a:pt x="0" y="532"/>
                      <a:pt x="35" y="588"/>
                    </a:cubicBezTo>
                    <a:cubicBezTo>
                      <a:pt x="64" y="652"/>
                      <a:pt x="92" y="708"/>
                      <a:pt x="149" y="765"/>
                    </a:cubicBezTo>
                    <a:lnTo>
                      <a:pt x="212" y="765"/>
                    </a:lnTo>
                    <a:cubicBezTo>
                      <a:pt x="177" y="737"/>
                      <a:pt x="149" y="680"/>
                      <a:pt x="120" y="652"/>
                    </a:cubicBezTo>
                    <a:cubicBezTo>
                      <a:pt x="120" y="616"/>
                      <a:pt x="92" y="560"/>
                      <a:pt x="92" y="532"/>
                    </a:cubicBezTo>
                    <a:cubicBezTo>
                      <a:pt x="92" y="475"/>
                      <a:pt x="64" y="440"/>
                      <a:pt x="64" y="383"/>
                    </a:cubicBezTo>
                    <a:cubicBezTo>
                      <a:pt x="64" y="326"/>
                      <a:pt x="92" y="298"/>
                      <a:pt x="92" y="234"/>
                    </a:cubicBezTo>
                    <a:cubicBezTo>
                      <a:pt x="92" y="206"/>
                      <a:pt x="120" y="150"/>
                      <a:pt x="120" y="121"/>
                    </a:cubicBezTo>
                    <a:cubicBezTo>
                      <a:pt x="149" y="86"/>
                      <a:pt x="177" y="29"/>
                      <a:pt x="2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71"/>
              <p:cNvSpPr/>
              <p:nvPr/>
            </p:nvSpPr>
            <p:spPr>
              <a:xfrm>
                <a:off x="5048625" y="2466550"/>
                <a:ext cx="95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1" extrusionOk="0">
                    <a:moveTo>
                      <a:pt x="382" y="0"/>
                    </a:moveTo>
                    <a:lnTo>
                      <a:pt x="0" y="177"/>
                    </a:lnTo>
                    <a:lnTo>
                      <a:pt x="0" y="234"/>
                    </a:lnTo>
                    <a:lnTo>
                      <a:pt x="382" y="410"/>
                    </a:lnTo>
                    <a:lnTo>
                      <a:pt x="382" y="354"/>
                    </a:lnTo>
                    <a:lnTo>
                      <a:pt x="57" y="205"/>
                    </a:lnTo>
                    <a:lnTo>
                      <a:pt x="382" y="57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71"/>
              <p:cNvSpPr/>
              <p:nvPr/>
            </p:nvSpPr>
            <p:spPr>
              <a:xfrm>
                <a:off x="5061875" y="2462825"/>
                <a:ext cx="887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60" extrusionOk="0">
                    <a:moveTo>
                      <a:pt x="178" y="1"/>
                    </a:moveTo>
                    <a:cubicBezTo>
                      <a:pt x="178" y="1"/>
                      <a:pt x="149" y="29"/>
                      <a:pt x="121" y="29"/>
                    </a:cubicBezTo>
                    <a:cubicBezTo>
                      <a:pt x="121" y="29"/>
                      <a:pt x="93" y="29"/>
                      <a:pt x="57" y="64"/>
                    </a:cubicBezTo>
                    <a:lnTo>
                      <a:pt x="1" y="64"/>
                    </a:lnTo>
                    <a:lnTo>
                      <a:pt x="1" y="121"/>
                    </a:lnTo>
                    <a:lnTo>
                      <a:pt x="149" y="121"/>
                    </a:lnTo>
                    <a:lnTo>
                      <a:pt x="149" y="503"/>
                    </a:lnTo>
                    <a:lnTo>
                      <a:pt x="1" y="503"/>
                    </a:lnTo>
                    <a:lnTo>
                      <a:pt x="1" y="559"/>
                    </a:lnTo>
                    <a:lnTo>
                      <a:pt x="355" y="559"/>
                    </a:lnTo>
                    <a:lnTo>
                      <a:pt x="355" y="503"/>
                    </a:lnTo>
                    <a:lnTo>
                      <a:pt x="206" y="503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71"/>
              <p:cNvSpPr/>
              <p:nvPr/>
            </p:nvSpPr>
            <p:spPr>
              <a:xfrm>
                <a:off x="5076550" y="2462125"/>
                <a:ext cx="104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23" extrusionOk="0">
                    <a:moveTo>
                      <a:pt x="213" y="57"/>
                    </a:moveTo>
                    <a:cubicBezTo>
                      <a:pt x="242" y="57"/>
                      <a:pt x="270" y="92"/>
                      <a:pt x="298" y="92"/>
                    </a:cubicBezTo>
                    <a:cubicBezTo>
                      <a:pt x="298" y="121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3"/>
                      <a:pt x="298" y="531"/>
                    </a:cubicBezTo>
                    <a:cubicBezTo>
                      <a:pt x="270" y="531"/>
                      <a:pt x="242" y="559"/>
                      <a:pt x="213" y="559"/>
                    </a:cubicBezTo>
                    <a:cubicBezTo>
                      <a:pt x="178" y="559"/>
                      <a:pt x="150" y="531"/>
                      <a:pt x="150" y="531"/>
                    </a:cubicBezTo>
                    <a:cubicBezTo>
                      <a:pt x="121" y="503"/>
                      <a:pt x="121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121" y="149"/>
                      <a:pt x="121" y="121"/>
                      <a:pt x="150" y="92"/>
                    </a:cubicBezTo>
                    <a:cubicBezTo>
                      <a:pt x="150" y="92"/>
                      <a:pt x="178" y="57"/>
                      <a:pt x="213" y="57"/>
                    </a:cubicBezTo>
                    <a:close/>
                    <a:moveTo>
                      <a:pt x="213" y="0"/>
                    </a:moveTo>
                    <a:cubicBezTo>
                      <a:pt x="178" y="0"/>
                      <a:pt x="150" y="0"/>
                      <a:pt x="121" y="29"/>
                    </a:cubicBezTo>
                    <a:cubicBezTo>
                      <a:pt x="121" y="29"/>
                      <a:pt x="93" y="57"/>
                      <a:pt x="65" y="57"/>
                    </a:cubicBezTo>
                    <a:cubicBezTo>
                      <a:pt x="65" y="92"/>
                      <a:pt x="36" y="121"/>
                      <a:pt x="36" y="177"/>
                    </a:cubicBezTo>
                    <a:cubicBezTo>
                      <a:pt x="36" y="205"/>
                      <a:pt x="1" y="234"/>
                      <a:pt x="1" y="297"/>
                    </a:cubicBezTo>
                    <a:cubicBezTo>
                      <a:pt x="1" y="354"/>
                      <a:pt x="36" y="411"/>
                      <a:pt x="36" y="446"/>
                    </a:cubicBezTo>
                    <a:cubicBezTo>
                      <a:pt x="36" y="503"/>
                      <a:pt x="65" y="531"/>
                      <a:pt x="65" y="559"/>
                    </a:cubicBezTo>
                    <a:cubicBezTo>
                      <a:pt x="93" y="559"/>
                      <a:pt x="121" y="587"/>
                      <a:pt x="121" y="587"/>
                    </a:cubicBezTo>
                    <a:cubicBezTo>
                      <a:pt x="150" y="623"/>
                      <a:pt x="178" y="623"/>
                      <a:pt x="213" y="623"/>
                    </a:cubicBezTo>
                    <a:cubicBezTo>
                      <a:pt x="242" y="623"/>
                      <a:pt x="270" y="623"/>
                      <a:pt x="298" y="587"/>
                    </a:cubicBezTo>
                    <a:cubicBezTo>
                      <a:pt x="326" y="587"/>
                      <a:pt x="355" y="559"/>
                      <a:pt x="355" y="559"/>
                    </a:cubicBezTo>
                    <a:cubicBezTo>
                      <a:pt x="390" y="531"/>
                      <a:pt x="390" y="503"/>
                      <a:pt x="418" y="446"/>
                    </a:cubicBezTo>
                    <a:lnTo>
                      <a:pt x="418" y="297"/>
                    </a:lnTo>
                    <a:lnTo>
                      <a:pt x="418" y="177"/>
                    </a:lnTo>
                    <a:cubicBezTo>
                      <a:pt x="390" y="121"/>
                      <a:pt x="390" y="92"/>
                      <a:pt x="355" y="57"/>
                    </a:cubicBezTo>
                    <a:cubicBezTo>
                      <a:pt x="355" y="57"/>
                      <a:pt x="326" y="29"/>
                      <a:pt x="298" y="29"/>
                    </a:cubicBezTo>
                    <a:cubicBezTo>
                      <a:pt x="270" y="0"/>
                      <a:pt x="242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71"/>
              <p:cNvSpPr/>
              <p:nvPr/>
            </p:nvSpPr>
            <p:spPr>
              <a:xfrm>
                <a:off x="5089125" y="2462125"/>
                <a:ext cx="104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23" extrusionOk="0">
                    <a:moveTo>
                      <a:pt x="205" y="57"/>
                    </a:moveTo>
                    <a:cubicBezTo>
                      <a:pt x="241" y="57"/>
                      <a:pt x="269" y="92"/>
                      <a:pt x="269" y="92"/>
                    </a:cubicBezTo>
                    <a:cubicBezTo>
                      <a:pt x="297" y="121"/>
                      <a:pt x="297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297" y="474"/>
                      <a:pt x="297" y="503"/>
                      <a:pt x="269" y="531"/>
                    </a:cubicBezTo>
                    <a:cubicBezTo>
                      <a:pt x="269" y="531"/>
                      <a:pt x="241" y="559"/>
                      <a:pt x="205" y="559"/>
                    </a:cubicBezTo>
                    <a:cubicBezTo>
                      <a:pt x="177" y="559"/>
                      <a:pt x="149" y="531"/>
                      <a:pt x="121" y="531"/>
                    </a:cubicBezTo>
                    <a:cubicBezTo>
                      <a:pt x="121" y="503"/>
                      <a:pt x="92" y="474"/>
                      <a:pt x="92" y="446"/>
                    </a:cubicBezTo>
                    <a:lnTo>
                      <a:pt x="92" y="326"/>
                    </a:lnTo>
                    <a:lnTo>
                      <a:pt x="92" y="297"/>
                    </a:lnTo>
                    <a:lnTo>
                      <a:pt x="92" y="177"/>
                    </a:lnTo>
                    <a:cubicBezTo>
                      <a:pt x="92" y="149"/>
                      <a:pt x="121" y="121"/>
                      <a:pt x="121" y="92"/>
                    </a:cubicBezTo>
                    <a:cubicBezTo>
                      <a:pt x="149" y="92"/>
                      <a:pt x="177" y="57"/>
                      <a:pt x="205" y="57"/>
                    </a:cubicBezTo>
                    <a:close/>
                    <a:moveTo>
                      <a:pt x="205" y="0"/>
                    </a:moveTo>
                    <a:cubicBezTo>
                      <a:pt x="177" y="0"/>
                      <a:pt x="149" y="0"/>
                      <a:pt x="121" y="29"/>
                    </a:cubicBezTo>
                    <a:cubicBezTo>
                      <a:pt x="92" y="29"/>
                      <a:pt x="64" y="57"/>
                      <a:pt x="64" y="57"/>
                    </a:cubicBezTo>
                    <a:cubicBezTo>
                      <a:pt x="29" y="92"/>
                      <a:pt x="29" y="121"/>
                      <a:pt x="0" y="177"/>
                    </a:cubicBezTo>
                    <a:lnTo>
                      <a:pt x="0" y="297"/>
                    </a:lnTo>
                    <a:lnTo>
                      <a:pt x="0" y="446"/>
                    </a:lnTo>
                    <a:cubicBezTo>
                      <a:pt x="29" y="503"/>
                      <a:pt x="29" y="531"/>
                      <a:pt x="64" y="559"/>
                    </a:cubicBezTo>
                    <a:cubicBezTo>
                      <a:pt x="64" y="559"/>
                      <a:pt x="92" y="587"/>
                      <a:pt x="121" y="587"/>
                    </a:cubicBezTo>
                    <a:cubicBezTo>
                      <a:pt x="149" y="623"/>
                      <a:pt x="177" y="623"/>
                      <a:pt x="205" y="623"/>
                    </a:cubicBezTo>
                    <a:cubicBezTo>
                      <a:pt x="241" y="623"/>
                      <a:pt x="269" y="623"/>
                      <a:pt x="297" y="587"/>
                    </a:cubicBezTo>
                    <a:cubicBezTo>
                      <a:pt x="297" y="587"/>
                      <a:pt x="326" y="559"/>
                      <a:pt x="354" y="559"/>
                    </a:cubicBezTo>
                    <a:cubicBezTo>
                      <a:pt x="354" y="531"/>
                      <a:pt x="382" y="503"/>
                      <a:pt x="382" y="446"/>
                    </a:cubicBezTo>
                    <a:cubicBezTo>
                      <a:pt x="382" y="411"/>
                      <a:pt x="418" y="354"/>
                      <a:pt x="418" y="297"/>
                    </a:cubicBezTo>
                    <a:cubicBezTo>
                      <a:pt x="418" y="234"/>
                      <a:pt x="382" y="205"/>
                      <a:pt x="382" y="177"/>
                    </a:cubicBezTo>
                    <a:cubicBezTo>
                      <a:pt x="382" y="121"/>
                      <a:pt x="354" y="92"/>
                      <a:pt x="354" y="57"/>
                    </a:cubicBezTo>
                    <a:cubicBezTo>
                      <a:pt x="326" y="57"/>
                      <a:pt x="297" y="29"/>
                      <a:pt x="297" y="29"/>
                    </a:cubicBezTo>
                    <a:cubicBezTo>
                      <a:pt x="269" y="0"/>
                      <a:pt x="241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71"/>
              <p:cNvSpPr/>
              <p:nvPr/>
            </p:nvSpPr>
            <p:spPr>
              <a:xfrm>
                <a:off x="5106100" y="2462825"/>
                <a:ext cx="887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60" extrusionOk="0">
                    <a:moveTo>
                      <a:pt x="177" y="1"/>
                    </a:moveTo>
                    <a:cubicBezTo>
                      <a:pt x="177" y="1"/>
                      <a:pt x="149" y="29"/>
                      <a:pt x="121" y="29"/>
                    </a:cubicBezTo>
                    <a:cubicBezTo>
                      <a:pt x="121" y="29"/>
                      <a:pt x="92" y="29"/>
                      <a:pt x="57" y="64"/>
                    </a:cubicBezTo>
                    <a:lnTo>
                      <a:pt x="0" y="64"/>
                    </a:lnTo>
                    <a:lnTo>
                      <a:pt x="0" y="121"/>
                    </a:lnTo>
                    <a:lnTo>
                      <a:pt x="149" y="121"/>
                    </a:lnTo>
                    <a:lnTo>
                      <a:pt x="149" y="503"/>
                    </a:lnTo>
                    <a:lnTo>
                      <a:pt x="0" y="503"/>
                    </a:lnTo>
                    <a:lnTo>
                      <a:pt x="0" y="559"/>
                    </a:lnTo>
                    <a:lnTo>
                      <a:pt x="354" y="559"/>
                    </a:lnTo>
                    <a:lnTo>
                      <a:pt x="354" y="503"/>
                    </a:lnTo>
                    <a:lnTo>
                      <a:pt x="206" y="503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71"/>
              <p:cNvSpPr/>
              <p:nvPr/>
            </p:nvSpPr>
            <p:spPr>
              <a:xfrm>
                <a:off x="5120775" y="2462125"/>
                <a:ext cx="104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23" extrusionOk="0">
                    <a:moveTo>
                      <a:pt x="213" y="57"/>
                    </a:moveTo>
                    <a:cubicBezTo>
                      <a:pt x="241" y="57"/>
                      <a:pt x="269" y="92"/>
                      <a:pt x="298" y="92"/>
                    </a:cubicBezTo>
                    <a:cubicBezTo>
                      <a:pt x="298" y="121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3"/>
                      <a:pt x="298" y="531"/>
                    </a:cubicBezTo>
                    <a:cubicBezTo>
                      <a:pt x="269" y="531"/>
                      <a:pt x="241" y="559"/>
                      <a:pt x="213" y="559"/>
                    </a:cubicBezTo>
                    <a:cubicBezTo>
                      <a:pt x="177" y="559"/>
                      <a:pt x="149" y="531"/>
                      <a:pt x="149" y="531"/>
                    </a:cubicBezTo>
                    <a:cubicBezTo>
                      <a:pt x="121" y="503"/>
                      <a:pt x="121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121" y="149"/>
                      <a:pt x="121" y="121"/>
                      <a:pt x="149" y="92"/>
                    </a:cubicBezTo>
                    <a:cubicBezTo>
                      <a:pt x="149" y="92"/>
                      <a:pt x="177" y="57"/>
                      <a:pt x="213" y="57"/>
                    </a:cubicBezTo>
                    <a:close/>
                    <a:moveTo>
                      <a:pt x="213" y="0"/>
                    </a:moveTo>
                    <a:cubicBezTo>
                      <a:pt x="177" y="0"/>
                      <a:pt x="149" y="0"/>
                      <a:pt x="121" y="29"/>
                    </a:cubicBezTo>
                    <a:cubicBezTo>
                      <a:pt x="121" y="29"/>
                      <a:pt x="93" y="57"/>
                      <a:pt x="64" y="57"/>
                    </a:cubicBezTo>
                    <a:cubicBezTo>
                      <a:pt x="64" y="92"/>
                      <a:pt x="36" y="121"/>
                      <a:pt x="36" y="177"/>
                    </a:cubicBezTo>
                    <a:cubicBezTo>
                      <a:pt x="36" y="205"/>
                      <a:pt x="1" y="234"/>
                      <a:pt x="1" y="297"/>
                    </a:cubicBezTo>
                    <a:cubicBezTo>
                      <a:pt x="1" y="354"/>
                      <a:pt x="36" y="411"/>
                      <a:pt x="36" y="446"/>
                    </a:cubicBezTo>
                    <a:cubicBezTo>
                      <a:pt x="36" y="503"/>
                      <a:pt x="64" y="531"/>
                      <a:pt x="64" y="559"/>
                    </a:cubicBezTo>
                    <a:cubicBezTo>
                      <a:pt x="93" y="559"/>
                      <a:pt x="121" y="587"/>
                      <a:pt x="121" y="587"/>
                    </a:cubicBezTo>
                    <a:cubicBezTo>
                      <a:pt x="149" y="623"/>
                      <a:pt x="177" y="623"/>
                      <a:pt x="213" y="623"/>
                    </a:cubicBezTo>
                    <a:cubicBezTo>
                      <a:pt x="241" y="623"/>
                      <a:pt x="269" y="623"/>
                      <a:pt x="298" y="587"/>
                    </a:cubicBezTo>
                    <a:cubicBezTo>
                      <a:pt x="326" y="587"/>
                      <a:pt x="354" y="559"/>
                      <a:pt x="354" y="559"/>
                    </a:cubicBezTo>
                    <a:cubicBezTo>
                      <a:pt x="390" y="531"/>
                      <a:pt x="390" y="503"/>
                      <a:pt x="418" y="446"/>
                    </a:cubicBezTo>
                    <a:lnTo>
                      <a:pt x="418" y="297"/>
                    </a:lnTo>
                    <a:lnTo>
                      <a:pt x="418" y="177"/>
                    </a:lnTo>
                    <a:cubicBezTo>
                      <a:pt x="390" y="121"/>
                      <a:pt x="390" y="92"/>
                      <a:pt x="354" y="57"/>
                    </a:cubicBezTo>
                    <a:cubicBezTo>
                      <a:pt x="354" y="57"/>
                      <a:pt x="326" y="29"/>
                      <a:pt x="298" y="29"/>
                    </a:cubicBezTo>
                    <a:cubicBezTo>
                      <a:pt x="269" y="0"/>
                      <a:pt x="241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71"/>
              <p:cNvSpPr/>
              <p:nvPr/>
            </p:nvSpPr>
            <p:spPr>
              <a:xfrm>
                <a:off x="5133325" y="2462125"/>
                <a:ext cx="104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23" extrusionOk="0">
                    <a:moveTo>
                      <a:pt x="206" y="57"/>
                    </a:moveTo>
                    <a:cubicBezTo>
                      <a:pt x="241" y="57"/>
                      <a:pt x="270" y="92"/>
                      <a:pt x="270" y="92"/>
                    </a:cubicBezTo>
                    <a:cubicBezTo>
                      <a:pt x="298" y="121"/>
                      <a:pt x="298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298" y="474"/>
                      <a:pt x="298" y="503"/>
                      <a:pt x="270" y="531"/>
                    </a:cubicBezTo>
                    <a:cubicBezTo>
                      <a:pt x="270" y="531"/>
                      <a:pt x="241" y="559"/>
                      <a:pt x="206" y="559"/>
                    </a:cubicBezTo>
                    <a:cubicBezTo>
                      <a:pt x="178" y="559"/>
                      <a:pt x="149" y="531"/>
                      <a:pt x="121" y="531"/>
                    </a:cubicBezTo>
                    <a:cubicBezTo>
                      <a:pt x="121" y="503"/>
                      <a:pt x="93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93" y="149"/>
                      <a:pt x="121" y="121"/>
                      <a:pt x="121" y="92"/>
                    </a:cubicBezTo>
                    <a:cubicBezTo>
                      <a:pt x="149" y="92"/>
                      <a:pt x="178" y="57"/>
                      <a:pt x="206" y="57"/>
                    </a:cubicBezTo>
                    <a:close/>
                    <a:moveTo>
                      <a:pt x="206" y="0"/>
                    </a:moveTo>
                    <a:cubicBezTo>
                      <a:pt x="178" y="0"/>
                      <a:pt x="149" y="0"/>
                      <a:pt x="121" y="29"/>
                    </a:cubicBezTo>
                    <a:cubicBezTo>
                      <a:pt x="93" y="29"/>
                      <a:pt x="65" y="57"/>
                      <a:pt x="65" y="57"/>
                    </a:cubicBezTo>
                    <a:cubicBezTo>
                      <a:pt x="29" y="92"/>
                      <a:pt x="29" y="121"/>
                      <a:pt x="1" y="177"/>
                    </a:cubicBezTo>
                    <a:lnTo>
                      <a:pt x="1" y="297"/>
                    </a:lnTo>
                    <a:lnTo>
                      <a:pt x="1" y="446"/>
                    </a:lnTo>
                    <a:cubicBezTo>
                      <a:pt x="29" y="503"/>
                      <a:pt x="29" y="531"/>
                      <a:pt x="65" y="559"/>
                    </a:cubicBezTo>
                    <a:cubicBezTo>
                      <a:pt x="65" y="559"/>
                      <a:pt x="93" y="587"/>
                      <a:pt x="121" y="587"/>
                    </a:cubicBezTo>
                    <a:cubicBezTo>
                      <a:pt x="149" y="623"/>
                      <a:pt x="178" y="623"/>
                      <a:pt x="206" y="623"/>
                    </a:cubicBezTo>
                    <a:cubicBezTo>
                      <a:pt x="241" y="623"/>
                      <a:pt x="270" y="623"/>
                      <a:pt x="298" y="587"/>
                    </a:cubicBezTo>
                    <a:cubicBezTo>
                      <a:pt x="298" y="587"/>
                      <a:pt x="326" y="559"/>
                      <a:pt x="355" y="559"/>
                    </a:cubicBezTo>
                    <a:cubicBezTo>
                      <a:pt x="355" y="531"/>
                      <a:pt x="383" y="503"/>
                      <a:pt x="383" y="446"/>
                    </a:cubicBezTo>
                    <a:cubicBezTo>
                      <a:pt x="383" y="411"/>
                      <a:pt x="418" y="354"/>
                      <a:pt x="418" y="297"/>
                    </a:cubicBezTo>
                    <a:cubicBezTo>
                      <a:pt x="418" y="234"/>
                      <a:pt x="383" y="205"/>
                      <a:pt x="383" y="177"/>
                    </a:cubicBezTo>
                    <a:cubicBezTo>
                      <a:pt x="383" y="121"/>
                      <a:pt x="355" y="92"/>
                      <a:pt x="355" y="57"/>
                    </a:cubicBezTo>
                    <a:cubicBezTo>
                      <a:pt x="326" y="57"/>
                      <a:pt x="298" y="29"/>
                      <a:pt x="298" y="29"/>
                    </a:cubicBezTo>
                    <a:cubicBezTo>
                      <a:pt x="270" y="0"/>
                      <a:pt x="241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71"/>
              <p:cNvSpPr/>
              <p:nvPr/>
            </p:nvSpPr>
            <p:spPr>
              <a:xfrm>
                <a:off x="5145175" y="2462125"/>
                <a:ext cx="1030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623" extrusionOk="0">
                    <a:moveTo>
                      <a:pt x="206" y="57"/>
                    </a:moveTo>
                    <a:cubicBezTo>
                      <a:pt x="234" y="57"/>
                      <a:pt x="263" y="92"/>
                      <a:pt x="298" y="92"/>
                    </a:cubicBezTo>
                    <a:cubicBezTo>
                      <a:pt x="298" y="121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3"/>
                      <a:pt x="298" y="531"/>
                    </a:cubicBezTo>
                    <a:cubicBezTo>
                      <a:pt x="263" y="531"/>
                      <a:pt x="234" y="559"/>
                      <a:pt x="206" y="559"/>
                    </a:cubicBezTo>
                    <a:cubicBezTo>
                      <a:pt x="178" y="559"/>
                      <a:pt x="149" y="531"/>
                      <a:pt x="149" y="531"/>
                    </a:cubicBezTo>
                    <a:cubicBezTo>
                      <a:pt x="121" y="503"/>
                      <a:pt x="121" y="474"/>
                      <a:pt x="86" y="446"/>
                    </a:cubicBezTo>
                    <a:lnTo>
                      <a:pt x="86" y="326"/>
                    </a:lnTo>
                    <a:lnTo>
                      <a:pt x="86" y="297"/>
                    </a:lnTo>
                    <a:lnTo>
                      <a:pt x="86" y="177"/>
                    </a:lnTo>
                    <a:cubicBezTo>
                      <a:pt x="121" y="149"/>
                      <a:pt x="121" y="121"/>
                      <a:pt x="149" y="92"/>
                    </a:cubicBezTo>
                    <a:cubicBezTo>
                      <a:pt x="149" y="92"/>
                      <a:pt x="178" y="57"/>
                      <a:pt x="206" y="57"/>
                    </a:cubicBezTo>
                    <a:close/>
                    <a:moveTo>
                      <a:pt x="206" y="0"/>
                    </a:moveTo>
                    <a:cubicBezTo>
                      <a:pt x="178" y="0"/>
                      <a:pt x="149" y="0"/>
                      <a:pt x="121" y="29"/>
                    </a:cubicBezTo>
                    <a:cubicBezTo>
                      <a:pt x="121" y="29"/>
                      <a:pt x="86" y="57"/>
                      <a:pt x="57" y="57"/>
                    </a:cubicBezTo>
                    <a:cubicBezTo>
                      <a:pt x="57" y="92"/>
                      <a:pt x="29" y="121"/>
                      <a:pt x="29" y="177"/>
                    </a:cubicBezTo>
                    <a:cubicBezTo>
                      <a:pt x="29" y="205"/>
                      <a:pt x="1" y="234"/>
                      <a:pt x="1" y="297"/>
                    </a:cubicBezTo>
                    <a:cubicBezTo>
                      <a:pt x="1" y="354"/>
                      <a:pt x="29" y="411"/>
                      <a:pt x="29" y="446"/>
                    </a:cubicBezTo>
                    <a:cubicBezTo>
                      <a:pt x="29" y="503"/>
                      <a:pt x="57" y="531"/>
                      <a:pt x="57" y="559"/>
                    </a:cubicBezTo>
                    <a:cubicBezTo>
                      <a:pt x="86" y="559"/>
                      <a:pt x="121" y="587"/>
                      <a:pt x="121" y="587"/>
                    </a:cubicBezTo>
                    <a:cubicBezTo>
                      <a:pt x="149" y="623"/>
                      <a:pt x="178" y="623"/>
                      <a:pt x="206" y="623"/>
                    </a:cubicBezTo>
                    <a:cubicBezTo>
                      <a:pt x="234" y="623"/>
                      <a:pt x="263" y="623"/>
                      <a:pt x="298" y="587"/>
                    </a:cubicBezTo>
                    <a:cubicBezTo>
                      <a:pt x="326" y="587"/>
                      <a:pt x="355" y="559"/>
                      <a:pt x="355" y="559"/>
                    </a:cubicBezTo>
                    <a:cubicBezTo>
                      <a:pt x="383" y="531"/>
                      <a:pt x="383" y="503"/>
                      <a:pt x="411" y="446"/>
                    </a:cubicBezTo>
                    <a:lnTo>
                      <a:pt x="411" y="297"/>
                    </a:lnTo>
                    <a:lnTo>
                      <a:pt x="411" y="177"/>
                    </a:lnTo>
                    <a:cubicBezTo>
                      <a:pt x="383" y="121"/>
                      <a:pt x="383" y="92"/>
                      <a:pt x="355" y="57"/>
                    </a:cubicBezTo>
                    <a:cubicBezTo>
                      <a:pt x="355" y="57"/>
                      <a:pt x="326" y="29"/>
                      <a:pt x="298" y="29"/>
                    </a:cubicBezTo>
                    <a:cubicBezTo>
                      <a:pt x="263" y="0"/>
                      <a:pt x="234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71"/>
              <p:cNvSpPr/>
              <p:nvPr/>
            </p:nvSpPr>
            <p:spPr>
              <a:xfrm>
                <a:off x="5162875" y="2466550"/>
                <a:ext cx="102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1" extrusionOk="0">
                    <a:moveTo>
                      <a:pt x="0" y="0"/>
                    </a:moveTo>
                    <a:lnTo>
                      <a:pt x="0" y="57"/>
                    </a:lnTo>
                    <a:lnTo>
                      <a:pt x="354" y="205"/>
                    </a:lnTo>
                    <a:lnTo>
                      <a:pt x="0" y="354"/>
                    </a:lnTo>
                    <a:lnTo>
                      <a:pt x="0" y="410"/>
                    </a:lnTo>
                    <a:lnTo>
                      <a:pt x="411" y="234"/>
                    </a:lnTo>
                    <a:lnTo>
                      <a:pt x="411" y="1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71"/>
              <p:cNvSpPr/>
              <p:nvPr/>
            </p:nvSpPr>
            <p:spPr>
              <a:xfrm>
                <a:off x="5176125" y="2466550"/>
                <a:ext cx="103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1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355" y="205"/>
                    </a:lnTo>
                    <a:lnTo>
                      <a:pt x="1" y="354"/>
                    </a:lnTo>
                    <a:lnTo>
                      <a:pt x="1" y="410"/>
                    </a:lnTo>
                    <a:lnTo>
                      <a:pt x="411" y="234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71"/>
              <p:cNvSpPr/>
              <p:nvPr/>
            </p:nvSpPr>
            <p:spPr>
              <a:xfrm>
                <a:off x="5188700" y="246140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0" y="1"/>
                    </a:moveTo>
                    <a:cubicBezTo>
                      <a:pt x="28" y="29"/>
                      <a:pt x="28" y="86"/>
                      <a:pt x="57" y="121"/>
                    </a:cubicBezTo>
                    <a:cubicBezTo>
                      <a:pt x="85" y="150"/>
                      <a:pt x="85" y="206"/>
                      <a:pt x="113" y="234"/>
                    </a:cubicBezTo>
                    <a:lnTo>
                      <a:pt x="113" y="383"/>
                    </a:lnTo>
                    <a:lnTo>
                      <a:pt x="113" y="532"/>
                    </a:lnTo>
                    <a:cubicBezTo>
                      <a:pt x="85" y="560"/>
                      <a:pt x="85" y="616"/>
                      <a:pt x="57" y="652"/>
                    </a:cubicBezTo>
                    <a:cubicBezTo>
                      <a:pt x="28" y="680"/>
                      <a:pt x="28" y="737"/>
                      <a:pt x="0" y="765"/>
                    </a:cubicBezTo>
                    <a:lnTo>
                      <a:pt x="57" y="765"/>
                    </a:lnTo>
                    <a:cubicBezTo>
                      <a:pt x="85" y="708"/>
                      <a:pt x="149" y="652"/>
                      <a:pt x="149" y="588"/>
                    </a:cubicBezTo>
                    <a:cubicBezTo>
                      <a:pt x="177" y="532"/>
                      <a:pt x="205" y="440"/>
                      <a:pt x="205" y="383"/>
                    </a:cubicBezTo>
                    <a:cubicBezTo>
                      <a:pt x="205" y="326"/>
                      <a:pt x="177" y="234"/>
                      <a:pt x="149" y="178"/>
                    </a:cubicBezTo>
                    <a:cubicBezTo>
                      <a:pt x="149" y="121"/>
                      <a:pt x="85" y="58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71"/>
              <p:cNvSpPr/>
              <p:nvPr/>
            </p:nvSpPr>
            <p:spPr>
              <a:xfrm>
                <a:off x="5195950" y="2461400"/>
                <a:ext cx="60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65" extrusionOk="0">
                    <a:moveTo>
                      <a:pt x="0" y="1"/>
                    </a:moveTo>
                    <a:lnTo>
                      <a:pt x="0" y="58"/>
                    </a:lnTo>
                    <a:lnTo>
                      <a:pt x="64" y="58"/>
                    </a:lnTo>
                    <a:cubicBezTo>
                      <a:pt x="92" y="86"/>
                      <a:pt x="92" y="86"/>
                      <a:pt x="92" y="121"/>
                    </a:cubicBezTo>
                    <a:lnTo>
                      <a:pt x="92" y="298"/>
                    </a:lnTo>
                    <a:lnTo>
                      <a:pt x="92" y="355"/>
                    </a:lnTo>
                    <a:cubicBezTo>
                      <a:pt x="120" y="355"/>
                      <a:pt x="120" y="355"/>
                      <a:pt x="120" y="383"/>
                    </a:cubicBezTo>
                    <a:lnTo>
                      <a:pt x="177" y="383"/>
                    </a:lnTo>
                    <a:cubicBezTo>
                      <a:pt x="149" y="383"/>
                      <a:pt x="120" y="383"/>
                      <a:pt x="120" y="411"/>
                    </a:cubicBezTo>
                    <a:cubicBezTo>
                      <a:pt x="92" y="440"/>
                      <a:pt x="92" y="440"/>
                      <a:pt x="92" y="475"/>
                    </a:cubicBezTo>
                    <a:lnTo>
                      <a:pt x="92" y="680"/>
                    </a:lnTo>
                    <a:lnTo>
                      <a:pt x="64" y="708"/>
                    </a:lnTo>
                    <a:lnTo>
                      <a:pt x="0" y="708"/>
                    </a:lnTo>
                    <a:lnTo>
                      <a:pt x="0" y="765"/>
                    </a:lnTo>
                    <a:lnTo>
                      <a:pt x="64" y="765"/>
                    </a:lnTo>
                    <a:cubicBezTo>
                      <a:pt x="92" y="765"/>
                      <a:pt x="92" y="737"/>
                      <a:pt x="120" y="737"/>
                    </a:cubicBezTo>
                    <a:cubicBezTo>
                      <a:pt x="120" y="737"/>
                      <a:pt x="149" y="737"/>
                      <a:pt x="149" y="708"/>
                    </a:cubicBezTo>
                    <a:lnTo>
                      <a:pt x="149" y="652"/>
                    </a:lnTo>
                    <a:lnTo>
                      <a:pt x="149" y="475"/>
                    </a:lnTo>
                    <a:cubicBezTo>
                      <a:pt x="149" y="475"/>
                      <a:pt x="149" y="440"/>
                      <a:pt x="177" y="440"/>
                    </a:cubicBezTo>
                    <a:lnTo>
                      <a:pt x="177" y="411"/>
                    </a:lnTo>
                    <a:lnTo>
                      <a:pt x="241" y="411"/>
                    </a:lnTo>
                    <a:lnTo>
                      <a:pt x="241" y="355"/>
                    </a:lnTo>
                    <a:lnTo>
                      <a:pt x="177" y="355"/>
                    </a:lnTo>
                    <a:lnTo>
                      <a:pt x="177" y="326"/>
                    </a:lnTo>
                    <a:cubicBezTo>
                      <a:pt x="149" y="326"/>
                      <a:pt x="149" y="326"/>
                      <a:pt x="149" y="298"/>
                    </a:cubicBezTo>
                    <a:lnTo>
                      <a:pt x="149" y="121"/>
                    </a:lnTo>
                    <a:lnTo>
                      <a:pt x="149" y="58"/>
                    </a:lnTo>
                    <a:lnTo>
                      <a:pt x="120" y="29"/>
                    </a:lnTo>
                    <a:cubicBezTo>
                      <a:pt x="92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71"/>
              <p:cNvSpPr/>
              <p:nvPr/>
            </p:nvSpPr>
            <p:spPr>
              <a:xfrm>
                <a:off x="5011825" y="234945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149" y="1"/>
                    </a:moveTo>
                    <a:cubicBezTo>
                      <a:pt x="86" y="57"/>
                      <a:pt x="57" y="114"/>
                      <a:pt x="29" y="178"/>
                    </a:cubicBezTo>
                    <a:cubicBezTo>
                      <a:pt x="1" y="234"/>
                      <a:pt x="1" y="319"/>
                      <a:pt x="1" y="383"/>
                    </a:cubicBezTo>
                    <a:cubicBezTo>
                      <a:pt x="1" y="439"/>
                      <a:pt x="1" y="531"/>
                      <a:pt x="29" y="588"/>
                    </a:cubicBezTo>
                    <a:cubicBezTo>
                      <a:pt x="57" y="645"/>
                      <a:pt x="86" y="708"/>
                      <a:pt x="149" y="765"/>
                    </a:cubicBezTo>
                    <a:lnTo>
                      <a:pt x="206" y="765"/>
                    </a:lnTo>
                    <a:cubicBezTo>
                      <a:pt x="178" y="737"/>
                      <a:pt x="149" y="673"/>
                      <a:pt x="149" y="645"/>
                    </a:cubicBezTo>
                    <a:cubicBezTo>
                      <a:pt x="114" y="616"/>
                      <a:pt x="86" y="560"/>
                      <a:pt x="86" y="531"/>
                    </a:cubicBezTo>
                    <a:lnTo>
                      <a:pt x="86" y="383"/>
                    </a:lnTo>
                    <a:lnTo>
                      <a:pt x="86" y="234"/>
                    </a:lnTo>
                    <a:cubicBezTo>
                      <a:pt x="86" y="206"/>
                      <a:pt x="114" y="142"/>
                      <a:pt x="149" y="114"/>
                    </a:cubicBezTo>
                    <a:cubicBezTo>
                      <a:pt x="149" y="86"/>
                      <a:pt x="178" y="29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71"/>
              <p:cNvSpPr/>
              <p:nvPr/>
            </p:nvSpPr>
            <p:spPr>
              <a:xfrm>
                <a:off x="5019075" y="2349450"/>
                <a:ext cx="53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765" extrusionOk="0">
                    <a:moveTo>
                      <a:pt x="149" y="1"/>
                    </a:moveTo>
                    <a:cubicBezTo>
                      <a:pt x="121" y="57"/>
                      <a:pt x="65" y="114"/>
                      <a:pt x="65" y="178"/>
                    </a:cubicBezTo>
                    <a:cubicBezTo>
                      <a:pt x="36" y="234"/>
                      <a:pt x="1" y="319"/>
                      <a:pt x="1" y="383"/>
                    </a:cubicBezTo>
                    <a:cubicBezTo>
                      <a:pt x="1" y="439"/>
                      <a:pt x="36" y="531"/>
                      <a:pt x="65" y="588"/>
                    </a:cubicBezTo>
                    <a:cubicBezTo>
                      <a:pt x="65" y="645"/>
                      <a:pt x="121" y="708"/>
                      <a:pt x="149" y="765"/>
                    </a:cubicBezTo>
                    <a:lnTo>
                      <a:pt x="213" y="765"/>
                    </a:lnTo>
                    <a:cubicBezTo>
                      <a:pt x="178" y="737"/>
                      <a:pt x="149" y="673"/>
                      <a:pt x="149" y="645"/>
                    </a:cubicBezTo>
                    <a:cubicBezTo>
                      <a:pt x="121" y="616"/>
                      <a:pt x="121" y="560"/>
                      <a:pt x="93" y="531"/>
                    </a:cubicBezTo>
                    <a:lnTo>
                      <a:pt x="93" y="383"/>
                    </a:lnTo>
                    <a:lnTo>
                      <a:pt x="93" y="234"/>
                    </a:lnTo>
                    <a:cubicBezTo>
                      <a:pt x="121" y="206"/>
                      <a:pt x="121" y="142"/>
                      <a:pt x="149" y="114"/>
                    </a:cubicBezTo>
                    <a:cubicBezTo>
                      <a:pt x="149" y="86"/>
                      <a:pt x="178" y="29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71"/>
              <p:cNvSpPr/>
              <p:nvPr/>
            </p:nvSpPr>
            <p:spPr>
              <a:xfrm>
                <a:off x="5027225" y="2353875"/>
                <a:ext cx="2325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440" extrusionOk="0">
                    <a:moveTo>
                      <a:pt x="0" y="1"/>
                    </a:moveTo>
                    <a:lnTo>
                      <a:pt x="0" y="86"/>
                    </a:lnTo>
                    <a:lnTo>
                      <a:pt x="92" y="86"/>
                    </a:lnTo>
                    <a:lnTo>
                      <a:pt x="92" y="1"/>
                    </a:lnTo>
                    <a:close/>
                    <a:moveTo>
                      <a:pt x="0" y="354"/>
                    </a:moveTo>
                    <a:lnTo>
                      <a:pt x="0" y="439"/>
                    </a:lnTo>
                    <a:lnTo>
                      <a:pt x="92" y="439"/>
                    </a:lnTo>
                    <a:lnTo>
                      <a:pt x="92" y="35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71"/>
              <p:cNvSpPr/>
              <p:nvPr/>
            </p:nvSpPr>
            <p:spPr>
              <a:xfrm>
                <a:off x="5036775" y="2350175"/>
                <a:ext cx="10450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16" extrusionOk="0">
                    <a:moveTo>
                      <a:pt x="212" y="57"/>
                    </a:moveTo>
                    <a:cubicBezTo>
                      <a:pt x="241" y="57"/>
                      <a:pt x="269" y="85"/>
                      <a:pt x="297" y="85"/>
                    </a:cubicBezTo>
                    <a:cubicBezTo>
                      <a:pt x="297" y="113"/>
                      <a:pt x="326" y="149"/>
                      <a:pt x="326" y="177"/>
                    </a:cubicBezTo>
                    <a:lnTo>
                      <a:pt x="326" y="290"/>
                    </a:lnTo>
                    <a:lnTo>
                      <a:pt x="326" y="326"/>
                    </a:lnTo>
                    <a:lnTo>
                      <a:pt x="326" y="439"/>
                    </a:lnTo>
                    <a:cubicBezTo>
                      <a:pt x="326" y="467"/>
                      <a:pt x="297" y="502"/>
                      <a:pt x="297" y="531"/>
                    </a:cubicBezTo>
                    <a:cubicBezTo>
                      <a:pt x="269" y="531"/>
                      <a:pt x="241" y="559"/>
                      <a:pt x="212" y="559"/>
                    </a:cubicBezTo>
                    <a:cubicBezTo>
                      <a:pt x="177" y="559"/>
                      <a:pt x="149" y="531"/>
                      <a:pt x="149" y="531"/>
                    </a:cubicBezTo>
                    <a:cubicBezTo>
                      <a:pt x="121" y="502"/>
                      <a:pt x="121" y="467"/>
                      <a:pt x="92" y="439"/>
                    </a:cubicBezTo>
                    <a:lnTo>
                      <a:pt x="92" y="326"/>
                    </a:lnTo>
                    <a:lnTo>
                      <a:pt x="92" y="290"/>
                    </a:lnTo>
                    <a:lnTo>
                      <a:pt x="92" y="177"/>
                    </a:lnTo>
                    <a:cubicBezTo>
                      <a:pt x="121" y="149"/>
                      <a:pt x="121" y="113"/>
                      <a:pt x="149" y="85"/>
                    </a:cubicBezTo>
                    <a:cubicBezTo>
                      <a:pt x="149" y="85"/>
                      <a:pt x="177" y="57"/>
                      <a:pt x="212" y="57"/>
                    </a:cubicBezTo>
                    <a:close/>
                    <a:moveTo>
                      <a:pt x="212" y="0"/>
                    </a:moveTo>
                    <a:cubicBezTo>
                      <a:pt x="177" y="0"/>
                      <a:pt x="149" y="0"/>
                      <a:pt x="121" y="28"/>
                    </a:cubicBezTo>
                    <a:cubicBezTo>
                      <a:pt x="92" y="28"/>
                      <a:pt x="92" y="57"/>
                      <a:pt x="64" y="57"/>
                    </a:cubicBezTo>
                    <a:cubicBezTo>
                      <a:pt x="64" y="85"/>
                      <a:pt x="36" y="113"/>
                      <a:pt x="36" y="177"/>
                    </a:cubicBezTo>
                    <a:cubicBezTo>
                      <a:pt x="36" y="205"/>
                      <a:pt x="0" y="262"/>
                      <a:pt x="0" y="326"/>
                    </a:cubicBezTo>
                    <a:cubicBezTo>
                      <a:pt x="0" y="382"/>
                      <a:pt x="36" y="410"/>
                      <a:pt x="36" y="467"/>
                    </a:cubicBezTo>
                    <a:cubicBezTo>
                      <a:pt x="36" y="502"/>
                      <a:pt x="64" y="531"/>
                      <a:pt x="64" y="559"/>
                    </a:cubicBezTo>
                    <a:cubicBezTo>
                      <a:pt x="92" y="559"/>
                      <a:pt x="92" y="587"/>
                      <a:pt x="121" y="587"/>
                    </a:cubicBezTo>
                    <a:cubicBezTo>
                      <a:pt x="149" y="616"/>
                      <a:pt x="177" y="616"/>
                      <a:pt x="212" y="616"/>
                    </a:cubicBezTo>
                    <a:cubicBezTo>
                      <a:pt x="241" y="616"/>
                      <a:pt x="269" y="616"/>
                      <a:pt x="297" y="587"/>
                    </a:cubicBezTo>
                    <a:cubicBezTo>
                      <a:pt x="326" y="587"/>
                      <a:pt x="354" y="559"/>
                      <a:pt x="354" y="559"/>
                    </a:cubicBezTo>
                    <a:cubicBezTo>
                      <a:pt x="389" y="531"/>
                      <a:pt x="389" y="502"/>
                      <a:pt x="418" y="467"/>
                    </a:cubicBezTo>
                    <a:lnTo>
                      <a:pt x="418" y="326"/>
                    </a:lnTo>
                    <a:lnTo>
                      <a:pt x="418" y="177"/>
                    </a:lnTo>
                    <a:cubicBezTo>
                      <a:pt x="389" y="113"/>
                      <a:pt x="389" y="85"/>
                      <a:pt x="354" y="57"/>
                    </a:cubicBezTo>
                    <a:cubicBezTo>
                      <a:pt x="354" y="57"/>
                      <a:pt x="326" y="28"/>
                      <a:pt x="297" y="28"/>
                    </a:cubicBezTo>
                    <a:cubicBezTo>
                      <a:pt x="269" y="0"/>
                      <a:pt x="241" y="0"/>
                      <a:pt x="2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71"/>
              <p:cNvSpPr/>
              <p:nvPr/>
            </p:nvSpPr>
            <p:spPr>
              <a:xfrm>
                <a:off x="5049325" y="234945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1" y="1"/>
                    </a:moveTo>
                    <a:cubicBezTo>
                      <a:pt x="29" y="29"/>
                      <a:pt x="29" y="86"/>
                      <a:pt x="64" y="114"/>
                    </a:cubicBezTo>
                    <a:cubicBezTo>
                      <a:pt x="93" y="178"/>
                      <a:pt x="93" y="206"/>
                      <a:pt x="121" y="234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93" y="560"/>
                      <a:pt x="93" y="616"/>
                      <a:pt x="64" y="645"/>
                    </a:cubicBezTo>
                    <a:cubicBezTo>
                      <a:pt x="29" y="708"/>
                      <a:pt x="29" y="737"/>
                      <a:pt x="1" y="765"/>
                    </a:cubicBezTo>
                    <a:lnTo>
                      <a:pt x="64" y="765"/>
                    </a:lnTo>
                    <a:cubicBezTo>
                      <a:pt x="93" y="708"/>
                      <a:pt x="121" y="645"/>
                      <a:pt x="149" y="588"/>
                    </a:cubicBezTo>
                    <a:cubicBezTo>
                      <a:pt x="177" y="531"/>
                      <a:pt x="206" y="439"/>
                      <a:pt x="206" y="383"/>
                    </a:cubicBezTo>
                    <a:cubicBezTo>
                      <a:pt x="206" y="319"/>
                      <a:pt x="177" y="234"/>
                      <a:pt x="149" y="178"/>
                    </a:cubicBezTo>
                    <a:cubicBezTo>
                      <a:pt x="121" y="114"/>
                      <a:pt x="93" y="57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71"/>
              <p:cNvSpPr/>
              <p:nvPr/>
            </p:nvSpPr>
            <p:spPr>
              <a:xfrm>
                <a:off x="5057450" y="2354600"/>
                <a:ext cx="103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1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355" y="205"/>
                    </a:lnTo>
                    <a:lnTo>
                      <a:pt x="1" y="354"/>
                    </a:lnTo>
                    <a:lnTo>
                      <a:pt x="1" y="410"/>
                    </a:lnTo>
                    <a:lnTo>
                      <a:pt x="411" y="233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71"/>
              <p:cNvSpPr/>
              <p:nvPr/>
            </p:nvSpPr>
            <p:spPr>
              <a:xfrm>
                <a:off x="5070025" y="2350875"/>
                <a:ext cx="302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6" extrusionOk="0">
                    <a:moveTo>
                      <a:pt x="29" y="0"/>
                    </a:moveTo>
                    <a:lnTo>
                      <a:pt x="29" y="85"/>
                    </a:lnTo>
                    <a:lnTo>
                      <a:pt x="57" y="85"/>
                    </a:lnTo>
                    <a:lnTo>
                      <a:pt x="57" y="121"/>
                    </a:lnTo>
                    <a:cubicBezTo>
                      <a:pt x="57" y="149"/>
                      <a:pt x="57" y="149"/>
                      <a:pt x="29" y="149"/>
                    </a:cubicBezTo>
                    <a:cubicBezTo>
                      <a:pt x="29" y="149"/>
                      <a:pt x="29" y="177"/>
                      <a:pt x="0" y="177"/>
                    </a:cubicBezTo>
                    <a:lnTo>
                      <a:pt x="0" y="206"/>
                    </a:lnTo>
                    <a:cubicBezTo>
                      <a:pt x="29" y="206"/>
                      <a:pt x="29" y="206"/>
                      <a:pt x="57" y="177"/>
                    </a:cubicBezTo>
                    <a:cubicBezTo>
                      <a:pt x="57" y="177"/>
                      <a:pt x="85" y="177"/>
                      <a:pt x="85" y="149"/>
                    </a:cubicBezTo>
                    <a:cubicBezTo>
                      <a:pt x="85" y="121"/>
                      <a:pt x="121" y="85"/>
                      <a:pt x="121" y="57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71"/>
              <p:cNvSpPr/>
              <p:nvPr/>
            </p:nvSpPr>
            <p:spPr>
              <a:xfrm>
                <a:off x="5075150" y="2350875"/>
                <a:ext cx="232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93" h="206" extrusionOk="0">
                    <a:moveTo>
                      <a:pt x="29" y="0"/>
                    </a:moveTo>
                    <a:lnTo>
                      <a:pt x="29" y="85"/>
                    </a:lnTo>
                    <a:lnTo>
                      <a:pt x="57" y="85"/>
                    </a:lnTo>
                    <a:lnTo>
                      <a:pt x="57" y="121"/>
                    </a:lnTo>
                    <a:cubicBezTo>
                      <a:pt x="57" y="149"/>
                      <a:pt x="29" y="149"/>
                      <a:pt x="29" y="149"/>
                    </a:cubicBezTo>
                    <a:cubicBezTo>
                      <a:pt x="29" y="149"/>
                      <a:pt x="29" y="177"/>
                      <a:pt x="0" y="177"/>
                    </a:cubicBezTo>
                    <a:lnTo>
                      <a:pt x="0" y="206"/>
                    </a:lnTo>
                    <a:cubicBezTo>
                      <a:pt x="29" y="206"/>
                      <a:pt x="29" y="206"/>
                      <a:pt x="57" y="177"/>
                    </a:cubicBezTo>
                    <a:cubicBezTo>
                      <a:pt x="57" y="177"/>
                      <a:pt x="92" y="177"/>
                      <a:pt x="92" y="149"/>
                    </a:cubicBezTo>
                    <a:lnTo>
                      <a:pt x="92" y="57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71"/>
              <p:cNvSpPr/>
              <p:nvPr/>
            </p:nvSpPr>
            <p:spPr>
              <a:xfrm>
                <a:off x="5080975" y="2354600"/>
                <a:ext cx="10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411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326" y="205"/>
                    </a:lnTo>
                    <a:lnTo>
                      <a:pt x="1" y="354"/>
                    </a:lnTo>
                    <a:lnTo>
                      <a:pt x="1" y="410"/>
                    </a:lnTo>
                    <a:lnTo>
                      <a:pt x="418" y="233"/>
                    </a:lnTo>
                    <a:lnTo>
                      <a:pt x="418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71"/>
              <p:cNvSpPr/>
              <p:nvPr/>
            </p:nvSpPr>
            <p:spPr>
              <a:xfrm>
                <a:off x="5093550" y="2354600"/>
                <a:ext cx="104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1" extrusionOk="0">
                    <a:moveTo>
                      <a:pt x="418" y="0"/>
                    </a:moveTo>
                    <a:lnTo>
                      <a:pt x="0" y="177"/>
                    </a:lnTo>
                    <a:lnTo>
                      <a:pt x="0" y="233"/>
                    </a:lnTo>
                    <a:lnTo>
                      <a:pt x="418" y="410"/>
                    </a:lnTo>
                    <a:lnTo>
                      <a:pt x="418" y="354"/>
                    </a:lnTo>
                    <a:lnTo>
                      <a:pt x="64" y="205"/>
                    </a:lnTo>
                    <a:lnTo>
                      <a:pt x="418" y="57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71"/>
              <p:cNvSpPr/>
              <p:nvPr/>
            </p:nvSpPr>
            <p:spPr>
              <a:xfrm>
                <a:off x="5111225" y="234945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1" y="1"/>
                    </a:moveTo>
                    <a:cubicBezTo>
                      <a:pt x="29" y="29"/>
                      <a:pt x="29" y="86"/>
                      <a:pt x="64" y="114"/>
                    </a:cubicBezTo>
                    <a:cubicBezTo>
                      <a:pt x="93" y="178"/>
                      <a:pt x="93" y="206"/>
                      <a:pt x="121" y="234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93" y="560"/>
                      <a:pt x="93" y="616"/>
                      <a:pt x="64" y="645"/>
                    </a:cubicBezTo>
                    <a:cubicBezTo>
                      <a:pt x="29" y="708"/>
                      <a:pt x="29" y="737"/>
                      <a:pt x="1" y="765"/>
                    </a:cubicBezTo>
                    <a:lnTo>
                      <a:pt x="64" y="765"/>
                    </a:lnTo>
                    <a:cubicBezTo>
                      <a:pt x="93" y="708"/>
                      <a:pt x="121" y="645"/>
                      <a:pt x="149" y="588"/>
                    </a:cubicBezTo>
                    <a:cubicBezTo>
                      <a:pt x="177" y="531"/>
                      <a:pt x="206" y="439"/>
                      <a:pt x="206" y="383"/>
                    </a:cubicBezTo>
                    <a:cubicBezTo>
                      <a:pt x="206" y="319"/>
                      <a:pt x="177" y="234"/>
                      <a:pt x="149" y="178"/>
                    </a:cubicBezTo>
                    <a:cubicBezTo>
                      <a:pt x="121" y="114"/>
                      <a:pt x="93" y="57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71"/>
              <p:cNvSpPr/>
              <p:nvPr/>
            </p:nvSpPr>
            <p:spPr>
              <a:xfrm>
                <a:off x="5123075" y="234945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1" y="1"/>
                    </a:moveTo>
                    <a:cubicBezTo>
                      <a:pt x="29" y="29"/>
                      <a:pt x="57" y="86"/>
                      <a:pt x="57" y="114"/>
                    </a:cubicBezTo>
                    <a:cubicBezTo>
                      <a:pt x="85" y="178"/>
                      <a:pt x="85" y="206"/>
                      <a:pt x="121" y="234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85" y="560"/>
                      <a:pt x="85" y="616"/>
                      <a:pt x="57" y="645"/>
                    </a:cubicBezTo>
                    <a:cubicBezTo>
                      <a:pt x="57" y="708"/>
                      <a:pt x="29" y="737"/>
                      <a:pt x="1" y="765"/>
                    </a:cubicBezTo>
                    <a:lnTo>
                      <a:pt x="57" y="765"/>
                    </a:lnTo>
                    <a:cubicBezTo>
                      <a:pt x="85" y="708"/>
                      <a:pt x="149" y="645"/>
                      <a:pt x="177" y="588"/>
                    </a:cubicBezTo>
                    <a:cubicBezTo>
                      <a:pt x="177" y="531"/>
                      <a:pt x="206" y="439"/>
                      <a:pt x="206" y="383"/>
                    </a:cubicBezTo>
                    <a:cubicBezTo>
                      <a:pt x="206" y="319"/>
                      <a:pt x="177" y="234"/>
                      <a:pt x="177" y="178"/>
                    </a:cubicBezTo>
                    <a:cubicBezTo>
                      <a:pt x="149" y="114"/>
                      <a:pt x="85" y="57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71"/>
              <p:cNvSpPr/>
              <p:nvPr/>
            </p:nvSpPr>
            <p:spPr>
              <a:xfrm>
                <a:off x="5011825" y="2423025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149" y="1"/>
                    </a:moveTo>
                    <a:cubicBezTo>
                      <a:pt x="86" y="64"/>
                      <a:pt x="57" y="121"/>
                      <a:pt x="29" y="178"/>
                    </a:cubicBezTo>
                    <a:cubicBezTo>
                      <a:pt x="1" y="241"/>
                      <a:pt x="1" y="326"/>
                      <a:pt x="1" y="383"/>
                    </a:cubicBezTo>
                    <a:cubicBezTo>
                      <a:pt x="1" y="446"/>
                      <a:pt x="1" y="531"/>
                      <a:pt x="29" y="595"/>
                    </a:cubicBezTo>
                    <a:cubicBezTo>
                      <a:pt x="57" y="652"/>
                      <a:pt x="86" y="708"/>
                      <a:pt x="149" y="772"/>
                    </a:cubicBezTo>
                    <a:lnTo>
                      <a:pt x="206" y="772"/>
                    </a:lnTo>
                    <a:cubicBezTo>
                      <a:pt x="178" y="737"/>
                      <a:pt x="149" y="680"/>
                      <a:pt x="149" y="652"/>
                    </a:cubicBezTo>
                    <a:cubicBezTo>
                      <a:pt x="114" y="623"/>
                      <a:pt x="86" y="560"/>
                      <a:pt x="86" y="531"/>
                    </a:cubicBezTo>
                    <a:lnTo>
                      <a:pt x="86" y="383"/>
                    </a:lnTo>
                    <a:lnTo>
                      <a:pt x="86" y="241"/>
                    </a:lnTo>
                    <a:cubicBezTo>
                      <a:pt x="86" y="206"/>
                      <a:pt x="114" y="149"/>
                      <a:pt x="149" y="121"/>
                    </a:cubicBezTo>
                    <a:cubicBezTo>
                      <a:pt x="149" y="93"/>
                      <a:pt x="178" y="29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71"/>
              <p:cNvSpPr/>
              <p:nvPr/>
            </p:nvSpPr>
            <p:spPr>
              <a:xfrm>
                <a:off x="5019075" y="2423025"/>
                <a:ext cx="53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772" extrusionOk="0">
                    <a:moveTo>
                      <a:pt x="149" y="1"/>
                    </a:moveTo>
                    <a:cubicBezTo>
                      <a:pt x="121" y="64"/>
                      <a:pt x="65" y="121"/>
                      <a:pt x="65" y="178"/>
                    </a:cubicBezTo>
                    <a:cubicBezTo>
                      <a:pt x="36" y="241"/>
                      <a:pt x="1" y="326"/>
                      <a:pt x="1" y="383"/>
                    </a:cubicBezTo>
                    <a:cubicBezTo>
                      <a:pt x="1" y="446"/>
                      <a:pt x="36" y="531"/>
                      <a:pt x="65" y="595"/>
                    </a:cubicBezTo>
                    <a:cubicBezTo>
                      <a:pt x="65" y="652"/>
                      <a:pt x="121" y="708"/>
                      <a:pt x="149" y="772"/>
                    </a:cubicBezTo>
                    <a:lnTo>
                      <a:pt x="213" y="772"/>
                    </a:lnTo>
                    <a:cubicBezTo>
                      <a:pt x="178" y="737"/>
                      <a:pt x="149" y="680"/>
                      <a:pt x="149" y="652"/>
                    </a:cubicBezTo>
                    <a:cubicBezTo>
                      <a:pt x="121" y="623"/>
                      <a:pt x="121" y="560"/>
                      <a:pt x="93" y="531"/>
                    </a:cubicBezTo>
                    <a:lnTo>
                      <a:pt x="93" y="383"/>
                    </a:lnTo>
                    <a:lnTo>
                      <a:pt x="93" y="241"/>
                    </a:lnTo>
                    <a:cubicBezTo>
                      <a:pt x="121" y="206"/>
                      <a:pt x="121" y="149"/>
                      <a:pt x="149" y="121"/>
                    </a:cubicBezTo>
                    <a:cubicBezTo>
                      <a:pt x="149" y="93"/>
                      <a:pt x="178" y="29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71"/>
              <p:cNvSpPr/>
              <p:nvPr/>
            </p:nvSpPr>
            <p:spPr>
              <a:xfrm>
                <a:off x="5027225" y="2427450"/>
                <a:ext cx="23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93" h="447" extrusionOk="0">
                    <a:moveTo>
                      <a:pt x="0" y="1"/>
                    </a:moveTo>
                    <a:lnTo>
                      <a:pt x="0" y="93"/>
                    </a:lnTo>
                    <a:lnTo>
                      <a:pt x="92" y="93"/>
                    </a:lnTo>
                    <a:lnTo>
                      <a:pt x="92" y="1"/>
                    </a:lnTo>
                    <a:close/>
                    <a:moveTo>
                      <a:pt x="0" y="354"/>
                    </a:moveTo>
                    <a:lnTo>
                      <a:pt x="0" y="446"/>
                    </a:lnTo>
                    <a:lnTo>
                      <a:pt x="92" y="446"/>
                    </a:lnTo>
                    <a:lnTo>
                      <a:pt x="92" y="35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71"/>
              <p:cNvSpPr/>
              <p:nvPr/>
            </p:nvSpPr>
            <p:spPr>
              <a:xfrm>
                <a:off x="5036775" y="2423750"/>
                <a:ext cx="104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23" extrusionOk="0">
                    <a:moveTo>
                      <a:pt x="212" y="64"/>
                    </a:moveTo>
                    <a:cubicBezTo>
                      <a:pt x="241" y="64"/>
                      <a:pt x="269" y="92"/>
                      <a:pt x="297" y="92"/>
                    </a:cubicBezTo>
                    <a:cubicBezTo>
                      <a:pt x="297" y="120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7" y="502"/>
                      <a:pt x="297" y="531"/>
                    </a:cubicBezTo>
                    <a:cubicBezTo>
                      <a:pt x="269" y="531"/>
                      <a:pt x="241" y="566"/>
                      <a:pt x="212" y="566"/>
                    </a:cubicBezTo>
                    <a:cubicBezTo>
                      <a:pt x="177" y="566"/>
                      <a:pt x="149" y="531"/>
                      <a:pt x="149" y="531"/>
                    </a:cubicBezTo>
                    <a:cubicBezTo>
                      <a:pt x="121" y="502"/>
                      <a:pt x="121" y="474"/>
                      <a:pt x="92" y="446"/>
                    </a:cubicBezTo>
                    <a:lnTo>
                      <a:pt x="92" y="326"/>
                    </a:lnTo>
                    <a:lnTo>
                      <a:pt x="92" y="297"/>
                    </a:lnTo>
                    <a:lnTo>
                      <a:pt x="92" y="177"/>
                    </a:lnTo>
                    <a:cubicBezTo>
                      <a:pt x="121" y="149"/>
                      <a:pt x="121" y="120"/>
                      <a:pt x="149" y="92"/>
                    </a:cubicBezTo>
                    <a:cubicBezTo>
                      <a:pt x="149" y="92"/>
                      <a:pt x="177" y="64"/>
                      <a:pt x="212" y="64"/>
                    </a:cubicBezTo>
                    <a:close/>
                    <a:moveTo>
                      <a:pt x="212" y="0"/>
                    </a:moveTo>
                    <a:cubicBezTo>
                      <a:pt x="177" y="0"/>
                      <a:pt x="149" y="0"/>
                      <a:pt x="121" y="35"/>
                    </a:cubicBezTo>
                    <a:cubicBezTo>
                      <a:pt x="92" y="35"/>
                      <a:pt x="92" y="64"/>
                      <a:pt x="64" y="64"/>
                    </a:cubicBezTo>
                    <a:cubicBezTo>
                      <a:pt x="64" y="92"/>
                      <a:pt x="36" y="120"/>
                      <a:pt x="36" y="177"/>
                    </a:cubicBezTo>
                    <a:cubicBezTo>
                      <a:pt x="36" y="212"/>
                      <a:pt x="0" y="269"/>
                      <a:pt x="0" y="326"/>
                    </a:cubicBezTo>
                    <a:cubicBezTo>
                      <a:pt x="0" y="389"/>
                      <a:pt x="36" y="417"/>
                      <a:pt x="36" y="474"/>
                    </a:cubicBezTo>
                    <a:cubicBezTo>
                      <a:pt x="36" y="502"/>
                      <a:pt x="64" y="531"/>
                      <a:pt x="64" y="566"/>
                    </a:cubicBezTo>
                    <a:cubicBezTo>
                      <a:pt x="92" y="566"/>
                      <a:pt x="92" y="594"/>
                      <a:pt x="121" y="594"/>
                    </a:cubicBezTo>
                    <a:cubicBezTo>
                      <a:pt x="149" y="623"/>
                      <a:pt x="177" y="623"/>
                      <a:pt x="212" y="623"/>
                    </a:cubicBezTo>
                    <a:cubicBezTo>
                      <a:pt x="241" y="623"/>
                      <a:pt x="269" y="623"/>
                      <a:pt x="297" y="594"/>
                    </a:cubicBezTo>
                    <a:cubicBezTo>
                      <a:pt x="326" y="594"/>
                      <a:pt x="354" y="566"/>
                      <a:pt x="354" y="566"/>
                    </a:cubicBezTo>
                    <a:cubicBezTo>
                      <a:pt x="389" y="531"/>
                      <a:pt x="389" y="502"/>
                      <a:pt x="418" y="474"/>
                    </a:cubicBezTo>
                    <a:lnTo>
                      <a:pt x="418" y="326"/>
                    </a:lnTo>
                    <a:lnTo>
                      <a:pt x="418" y="177"/>
                    </a:lnTo>
                    <a:cubicBezTo>
                      <a:pt x="389" y="120"/>
                      <a:pt x="389" y="92"/>
                      <a:pt x="354" y="64"/>
                    </a:cubicBezTo>
                    <a:cubicBezTo>
                      <a:pt x="354" y="64"/>
                      <a:pt x="326" y="35"/>
                      <a:pt x="297" y="35"/>
                    </a:cubicBezTo>
                    <a:cubicBezTo>
                      <a:pt x="269" y="0"/>
                      <a:pt x="241" y="0"/>
                      <a:pt x="2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71"/>
              <p:cNvSpPr/>
              <p:nvPr/>
            </p:nvSpPr>
            <p:spPr>
              <a:xfrm>
                <a:off x="5049325" y="2423025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1" y="1"/>
                    </a:moveTo>
                    <a:cubicBezTo>
                      <a:pt x="29" y="29"/>
                      <a:pt x="29" y="93"/>
                      <a:pt x="64" y="121"/>
                    </a:cubicBezTo>
                    <a:cubicBezTo>
                      <a:pt x="93" y="178"/>
                      <a:pt x="93" y="206"/>
                      <a:pt x="121" y="241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93" y="560"/>
                      <a:pt x="93" y="623"/>
                      <a:pt x="64" y="652"/>
                    </a:cubicBezTo>
                    <a:cubicBezTo>
                      <a:pt x="29" y="708"/>
                      <a:pt x="29" y="737"/>
                      <a:pt x="1" y="772"/>
                    </a:cubicBezTo>
                    <a:lnTo>
                      <a:pt x="64" y="772"/>
                    </a:lnTo>
                    <a:cubicBezTo>
                      <a:pt x="93" y="708"/>
                      <a:pt x="121" y="652"/>
                      <a:pt x="149" y="595"/>
                    </a:cubicBezTo>
                    <a:cubicBezTo>
                      <a:pt x="177" y="531"/>
                      <a:pt x="206" y="446"/>
                      <a:pt x="206" y="383"/>
                    </a:cubicBezTo>
                    <a:cubicBezTo>
                      <a:pt x="206" y="326"/>
                      <a:pt x="177" y="241"/>
                      <a:pt x="149" y="178"/>
                    </a:cubicBezTo>
                    <a:cubicBezTo>
                      <a:pt x="121" y="121"/>
                      <a:pt x="93" y="64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71"/>
              <p:cNvSpPr/>
              <p:nvPr/>
            </p:nvSpPr>
            <p:spPr>
              <a:xfrm>
                <a:off x="5057450" y="2428150"/>
                <a:ext cx="1030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9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355" y="213"/>
                    </a:lnTo>
                    <a:lnTo>
                      <a:pt x="1" y="355"/>
                    </a:lnTo>
                    <a:lnTo>
                      <a:pt x="1" y="418"/>
                    </a:lnTo>
                    <a:lnTo>
                      <a:pt x="411" y="241"/>
                    </a:lnTo>
                    <a:lnTo>
                      <a:pt x="411" y="17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71"/>
              <p:cNvSpPr/>
              <p:nvPr/>
            </p:nvSpPr>
            <p:spPr>
              <a:xfrm>
                <a:off x="5070025" y="2424625"/>
                <a:ext cx="302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6" extrusionOk="0">
                    <a:moveTo>
                      <a:pt x="29" y="0"/>
                    </a:moveTo>
                    <a:lnTo>
                      <a:pt x="29" y="85"/>
                    </a:lnTo>
                    <a:lnTo>
                      <a:pt x="57" y="85"/>
                    </a:lnTo>
                    <a:lnTo>
                      <a:pt x="57" y="114"/>
                    </a:lnTo>
                    <a:cubicBezTo>
                      <a:pt x="57" y="142"/>
                      <a:pt x="57" y="142"/>
                      <a:pt x="29" y="142"/>
                    </a:cubicBezTo>
                    <a:cubicBezTo>
                      <a:pt x="29" y="142"/>
                      <a:pt x="29" y="177"/>
                      <a:pt x="0" y="177"/>
                    </a:cubicBezTo>
                    <a:lnTo>
                      <a:pt x="0" y="206"/>
                    </a:lnTo>
                    <a:cubicBezTo>
                      <a:pt x="29" y="206"/>
                      <a:pt x="29" y="206"/>
                      <a:pt x="57" y="177"/>
                    </a:cubicBezTo>
                    <a:cubicBezTo>
                      <a:pt x="57" y="177"/>
                      <a:pt x="85" y="177"/>
                      <a:pt x="85" y="142"/>
                    </a:cubicBezTo>
                    <a:cubicBezTo>
                      <a:pt x="85" y="114"/>
                      <a:pt x="121" y="85"/>
                      <a:pt x="121" y="57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71"/>
              <p:cNvSpPr/>
              <p:nvPr/>
            </p:nvSpPr>
            <p:spPr>
              <a:xfrm>
                <a:off x="5075150" y="2424625"/>
                <a:ext cx="232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93" h="206" extrusionOk="0">
                    <a:moveTo>
                      <a:pt x="29" y="0"/>
                    </a:moveTo>
                    <a:lnTo>
                      <a:pt x="29" y="85"/>
                    </a:lnTo>
                    <a:lnTo>
                      <a:pt x="57" y="85"/>
                    </a:lnTo>
                    <a:lnTo>
                      <a:pt x="57" y="114"/>
                    </a:lnTo>
                    <a:cubicBezTo>
                      <a:pt x="57" y="142"/>
                      <a:pt x="29" y="142"/>
                      <a:pt x="29" y="142"/>
                    </a:cubicBezTo>
                    <a:cubicBezTo>
                      <a:pt x="29" y="142"/>
                      <a:pt x="29" y="177"/>
                      <a:pt x="0" y="177"/>
                    </a:cubicBezTo>
                    <a:lnTo>
                      <a:pt x="0" y="206"/>
                    </a:lnTo>
                    <a:cubicBezTo>
                      <a:pt x="29" y="206"/>
                      <a:pt x="29" y="206"/>
                      <a:pt x="57" y="177"/>
                    </a:cubicBezTo>
                    <a:cubicBezTo>
                      <a:pt x="57" y="177"/>
                      <a:pt x="92" y="177"/>
                      <a:pt x="92" y="142"/>
                    </a:cubicBezTo>
                    <a:lnTo>
                      <a:pt x="92" y="57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71"/>
              <p:cNvSpPr/>
              <p:nvPr/>
            </p:nvSpPr>
            <p:spPr>
              <a:xfrm>
                <a:off x="5080975" y="2428150"/>
                <a:ext cx="1047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419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326" y="213"/>
                    </a:lnTo>
                    <a:lnTo>
                      <a:pt x="1" y="355"/>
                    </a:lnTo>
                    <a:lnTo>
                      <a:pt x="1" y="418"/>
                    </a:lnTo>
                    <a:lnTo>
                      <a:pt x="418" y="241"/>
                    </a:lnTo>
                    <a:lnTo>
                      <a:pt x="418" y="17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71"/>
              <p:cNvSpPr/>
              <p:nvPr/>
            </p:nvSpPr>
            <p:spPr>
              <a:xfrm>
                <a:off x="5093550" y="2428150"/>
                <a:ext cx="104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9" extrusionOk="0">
                    <a:moveTo>
                      <a:pt x="418" y="1"/>
                    </a:moveTo>
                    <a:lnTo>
                      <a:pt x="0" y="178"/>
                    </a:lnTo>
                    <a:lnTo>
                      <a:pt x="0" y="241"/>
                    </a:lnTo>
                    <a:lnTo>
                      <a:pt x="418" y="418"/>
                    </a:lnTo>
                    <a:lnTo>
                      <a:pt x="418" y="355"/>
                    </a:lnTo>
                    <a:lnTo>
                      <a:pt x="64" y="213"/>
                    </a:lnTo>
                    <a:lnTo>
                      <a:pt x="418" y="65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71"/>
              <p:cNvSpPr/>
              <p:nvPr/>
            </p:nvSpPr>
            <p:spPr>
              <a:xfrm>
                <a:off x="5111225" y="2423025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1" y="1"/>
                    </a:moveTo>
                    <a:cubicBezTo>
                      <a:pt x="29" y="29"/>
                      <a:pt x="29" y="93"/>
                      <a:pt x="64" y="121"/>
                    </a:cubicBezTo>
                    <a:cubicBezTo>
                      <a:pt x="93" y="178"/>
                      <a:pt x="93" y="206"/>
                      <a:pt x="121" y="241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93" y="560"/>
                      <a:pt x="93" y="623"/>
                      <a:pt x="64" y="652"/>
                    </a:cubicBezTo>
                    <a:cubicBezTo>
                      <a:pt x="29" y="708"/>
                      <a:pt x="29" y="737"/>
                      <a:pt x="1" y="772"/>
                    </a:cubicBezTo>
                    <a:lnTo>
                      <a:pt x="64" y="772"/>
                    </a:lnTo>
                    <a:cubicBezTo>
                      <a:pt x="93" y="708"/>
                      <a:pt x="121" y="652"/>
                      <a:pt x="149" y="595"/>
                    </a:cubicBezTo>
                    <a:cubicBezTo>
                      <a:pt x="177" y="531"/>
                      <a:pt x="206" y="446"/>
                      <a:pt x="206" y="383"/>
                    </a:cubicBezTo>
                    <a:cubicBezTo>
                      <a:pt x="206" y="326"/>
                      <a:pt x="177" y="241"/>
                      <a:pt x="149" y="178"/>
                    </a:cubicBezTo>
                    <a:cubicBezTo>
                      <a:pt x="121" y="121"/>
                      <a:pt x="93" y="64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71"/>
              <p:cNvSpPr/>
              <p:nvPr/>
            </p:nvSpPr>
            <p:spPr>
              <a:xfrm>
                <a:off x="5123075" y="2423025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1" y="1"/>
                    </a:moveTo>
                    <a:cubicBezTo>
                      <a:pt x="29" y="29"/>
                      <a:pt x="57" y="93"/>
                      <a:pt x="57" y="121"/>
                    </a:cubicBezTo>
                    <a:cubicBezTo>
                      <a:pt x="85" y="178"/>
                      <a:pt x="85" y="206"/>
                      <a:pt x="121" y="241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85" y="560"/>
                      <a:pt x="85" y="623"/>
                      <a:pt x="57" y="652"/>
                    </a:cubicBezTo>
                    <a:cubicBezTo>
                      <a:pt x="57" y="708"/>
                      <a:pt x="29" y="737"/>
                      <a:pt x="1" y="772"/>
                    </a:cubicBezTo>
                    <a:lnTo>
                      <a:pt x="57" y="772"/>
                    </a:lnTo>
                    <a:cubicBezTo>
                      <a:pt x="85" y="708"/>
                      <a:pt x="149" y="652"/>
                      <a:pt x="177" y="595"/>
                    </a:cubicBezTo>
                    <a:cubicBezTo>
                      <a:pt x="177" y="531"/>
                      <a:pt x="206" y="446"/>
                      <a:pt x="206" y="383"/>
                    </a:cubicBezTo>
                    <a:cubicBezTo>
                      <a:pt x="206" y="326"/>
                      <a:pt x="177" y="241"/>
                      <a:pt x="177" y="178"/>
                    </a:cubicBezTo>
                    <a:cubicBezTo>
                      <a:pt x="149" y="121"/>
                      <a:pt x="85" y="64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71"/>
              <p:cNvSpPr/>
              <p:nvPr/>
            </p:nvSpPr>
            <p:spPr>
              <a:xfrm>
                <a:off x="5033225" y="2389250"/>
                <a:ext cx="95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1" extrusionOk="0">
                    <a:moveTo>
                      <a:pt x="383" y="1"/>
                    </a:moveTo>
                    <a:lnTo>
                      <a:pt x="1" y="177"/>
                    </a:lnTo>
                    <a:lnTo>
                      <a:pt x="1" y="234"/>
                    </a:lnTo>
                    <a:lnTo>
                      <a:pt x="383" y="411"/>
                    </a:lnTo>
                    <a:lnTo>
                      <a:pt x="383" y="354"/>
                    </a:lnTo>
                    <a:lnTo>
                      <a:pt x="57" y="206"/>
                    </a:lnTo>
                    <a:lnTo>
                      <a:pt x="383" y="57"/>
                    </a:lnTo>
                    <a:lnTo>
                      <a:pt x="3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71"/>
              <p:cNvSpPr/>
              <p:nvPr/>
            </p:nvSpPr>
            <p:spPr>
              <a:xfrm>
                <a:off x="5045600" y="2384825"/>
                <a:ext cx="104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17" extrusionOk="0">
                    <a:moveTo>
                      <a:pt x="213" y="57"/>
                    </a:moveTo>
                    <a:cubicBezTo>
                      <a:pt x="242" y="57"/>
                      <a:pt x="270" y="86"/>
                      <a:pt x="298" y="86"/>
                    </a:cubicBezTo>
                    <a:cubicBezTo>
                      <a:pt x="298" y="114"/>
                      <a:pt x="326" y="142"/>
                      <a:pt x="326" y="178"/>
                    </a:cubicBezTo>
                    <a:lnTo>
                      <a:pt x="326" y="291"/>
                    </a:lnTo>
                    <a:lnTo>
                      <a:pt x="326" y="319"/>
                    </a:lnTo>
                    <a:lnTo>
                      <a:pt x="326" y="439"/>
                    </a:lnTo>
                    <a:cubicBezTo>
                      <a:pt x="326" y="468"/>
                      <a:pt x="298" y="496"/>
                      <a:pt x="298" y="531"/>
                    </a:cubicBezTo>
                    <a:cubicBezTo>
                      <a:pt x="270" y="531"/>
                      <a:pt x="242" y="560"/>
                      <a:pt x="213" y="560"/>
                    </a:cubicBezTo>
                    <a:cubicBezTo>
                      <a:pt x="178" y="560"/>
                      <a:pt x="150" y="531"/>
                      <a:pt x="121" y="531"/>
                    </a:cubicBezTo>
                    <a:cubicBezTo>
                      <a:pt x="121" y="496"/>
                      <a:pt x="93" y="468"/>
                      <a:pt x="93" y="439"/>
                    </a:cubicBezTo>
                    <a:lnTo>
                      <a:pt x="93" y="319"/>
                    </a:lnTo>
                    <a:lnTo>
                      <a:pt x="93" y="291"/>
                    </a:lnTo>
                    <a:lnTo>
                      <a:pt x="93" y="178"/>
                    </a:lnTo>
                    <a:cubicBezTo>
                      <a:pt x="93" y="142"/>
                      <a:pt x="121" y="114"/>
                      <a:pt x="121" y="86"/>
                    </a:cubicBezTo>
                    <a:cubicBezTo>
                      <a:pt x="150" y="86"/>
                      <a:pt x="178" y="57"/>
                      <a:pt x="213" y="57"/>
                    </a:cubicBezTo>
                    <a:close/>
                    <a:moveTo>
                      <a:pt x="213" y="1"/>
                    </a:moveTo>
                    <a:cubicBezTo>
                      <a:pt x="178" y="1"/>
                      <a:pt x="150" y="1"/>
                      <a:pt x="121" y="29"/>
                    </a:cubicBezTo>
                    <a:cubicBezTo>
                      <a:pt x="93" y="29"/>
                      <a:pt x="93" y="57"/>
                      <a:pt x="65" y="57"/>
                    </a:cubicBezTo>
                    <a:cubicBezTo>
                      <a:pt x="36" y="86"/>
                      <a:pt x="36" y="114"/>
                      <a:pt x="36" y="178"/>
                    </a:cubicBezTo>
                    <a:cubicBezTo>
                      <a:pt x="1" y="206"/>
                      <a:pt x="1" y="234"/>
                      <a:pt x="1" y="291"/>
                    </a:cubicBezTo>
                    <a:cubicBezTo>
                      <a:pt x="1" y="354"/>
                      <a:pt x="1" y="411"/>
                      <a:pt x="36" y="439"/>
                    </a:cubicBezTo>
                    <a:cubicBezTo>
                      <a:pt x="36" y="496"/>
                      <a:pt x="36" y="531"/>
                      <a:pt x="65" y="560"/>
                    </a:cubicBezTo>
                    <a:cubicBezTo>
                      <a:pt x="93" y="560"/>
                      <a:pt x="93" y="588"/>
                      <a:pt x="121" y="588"/>
                    </a:cubicBezTo>
                    <a:cubicBezTo>
                      <a:pt x="150" y="616"/>
                      <a:pt x="178" y="616"/>
                      <a:pt x="213" y="616"/>
                    </a:cubicBezTo>
                    <a:cubicBezTo>
                      <a:pt x="242" y="616"/>
                      <a:pt x="270" y="616"/>
                      <a:pt x="298" y="588"/>
                    </a:cubicBezTo>
                    <a:cubicBezTo>
                      <a:pt x="326" y="588"/>
                      <a:pt x="326" y="560"/>
                      <a:pt x="355" y="560"/>
                    </a:cubicBezTo>
                    <a:cubicBezTo>
                      <a:pt x="390" y="531"/>
                      <a:pt x="390" y="496"/>
                      <a:pt x="390" y="439"/>
                    </a:cubicBezTo>
                    <a:cubicBezTo>
                      <a:pt x="418" y="411"/>
                      <a:pt x="418" y="354"/>
                      <a:pt x="418" y="291"/>
                    </a:cubicBezTo>
                    <a:cubicBezTo>
                      <a:pt x="418" y="234"/>
                      <a:pt x="418" y="206"/>
                      <a:pt x="390" y="178"/>
                    </a:cubicBezTo>
                    <a:cubicBezTo>
                      <a:pt x="390" y="114"/>
                      <a:pt x="390" y="86"/>
                      <a:pt x="355" y="57"/>
                    </a:cubicBezTo>
                    <a:cubicBezTo>
                      <a:pt x="326" y="57"/>
                      <a:pt x="326" y="29"/>
                      <a:pt x="298" y="29"/>
                    </a:cubicBezTo>
                    <a:cubicBezTo>
                      <a:pt x="270" y="1"/>
                      <a:pt x="242" y="1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71"/>
              <p:cNvSpPr/>
              <p:nvPr/>
            </p:nvSpPr>
            <p:spPr>
              <a:xfrm>
                <a:off x="5058175" y="2385550"/>
                <a:ext cx="885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354" h="559" extrusionOk="0">
                    <a:moveTo>
                      <a:pt x="205" y="0"/>
                    </a:moveTo>
                    <a:cubicBezTo>
                      <a:pt x="177" y="0"/>
                      <a:pt x="149" y="28"/>
                      <a:pt x="149" y="28"/>
                    </a:cubicBezTo>
                    <a:cubicBezTo>
                      <a:pt x="121" y="28"/>
                      <a:pt x="92" y="28"/>
                      <a:pt x="64" y="57"/>
                    </a:cubicBezTo>
                    <a:lnTo>
                      <a:pt x="0" y="57"/>
                    </a:lnTo>
                    <a:lnTo>
                      <a:pt x="0" y="113"/>
                    </a:lnTo>
                    <a:lnTo>
                      <a:pt x="149" y="113"/>
                    </a:lnTo>
                    <a:lnTo>
                      <a:pt x="149" y="502"/>
                    </a:lnTo>
                    <a:lnTo>
                      <a:pt x="0" y="502"/>
                    </a:lnTo>
                    <a:lnTo>
                      <a:pt x="0" y="559"/>
                    </a:lnTo>
                    <a:lnTo>
                      <a:pt x="354" y="559"/>
                    </a:lnTo>
                    <a:lnTo>
                      <a:pt x="354" y="502"/>
                    </a:lnTo>
                    <a:lnTo>
                      <a:pt x="241" y="502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71"/>
              <p:cNvSpPr/>
              <p:nvPr/>
            </p:nvSpPr>
            <p:spPr>
              <a:xfrm>
                <a:off x="5073725" y="2384825"/>
                <a:ext cx="95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617" extrusionOk="0">
                    <a:moveTo>
                      <a:pt x="206" y="57"/>
                    </a:moveTo>
                    <a:cubicBezTo>
                      <a:pt x="234" y="57"/>
                      <a:pt x="263" y="86"/>
                      <a:pt x="263" y="86"/>
                    </a:cubicBezTo>
                    <a:cubicBezTo>
                      <a:pt x="291" y="114"/>
                      <a:pt x="291" y="142"/>
                      <a:pt x="291" y="178"/>
                    </a:cubicBezTo>
                    <a:cubicBezTo>
                      <a:pt x="326" y="206"/>
                      <a:pt x="326" y="234"/>
                      <a:pt x="326" y="291"/>
                    </a:cubicBezTo>
                    <a:lnTo>
                      <a:pt x="326" y="319"/>
                    </a:lnTo>
                    <a:cubicBezTo>
                      <a:pt x="326" y="383"/>
                      <a:pt x="326" y="411"/>
                      <a:pt x="291" y="439"/>
                    </a:cubicBezTo>
                    <a:cubicBezTo>
                      <a:pt x="291" y="468"/>
                      <a:pt x="291" y="496"/>
                      <a:pt x="263" y="531"/>
                    </a:cubicBezTo>
                    <a:cubicBezTo>
                      <a:pt x="263" y="531"/>
                      <a:pt x="234" y="560"/>
                      <a:pt x="206" y="560"/>
                    </a:cubicBezTo>
                    <a:cubicBezTo>
                      <a:pt x="149" y="560"/>
                      <a:pt x="149" y="531"/>
                      <a:pt x="114" y="531"/>
                    </a:cubicBezTo>
                    <a:cubicBezTo>
                      <a:pt x="86" y="496"/>
                      <a:pt x="86" y="468"/>
                      <a:pt x="86" y="439"/>
                    </a:cubicBezTo>
                    <a:cubicBezTo>
                      <a:pt x="57" y="411"/>
                      <a:pt x="57" y="383"/>
                      <a:pt x="57" y="319"/>
                    </a:cubicBezTo>
                    <a:lnTo>
                      <a:pt x="57" y="291"/>
                    </a:lnTo>
                    <a:cubicBezTo>
                      <a:pt x="57" y="234"/>
                      <a:pt x="57" y="206"/>
                      <a:pt x="86" y="178"/>
                    </a:cubicBezTo>
                    <a:cubicBezTo>
                      <a:pt x="86" y="142"/>
                      <a:pt x="86" y="114"/>
                      <a:pt x="114" y="86"/>
                    </a:cubicBezTo>
                    <a:cubicBezTo>
                      <a:pt x="149" y="86"/>
                      <a:pt x="149" y="57"/>
                      <a:pt x="206" y="57"/>
                    </a:cubicBezTo>
                    <a:close/>
                    <a:moveTo>
                      <a:pt x="206" y="1"/>
                    </a:moveTo>
                    <a:cubicBezTo>
                      <a:pt x="149" y="1"/>
                      <a:pt x="149" y="1"/>
                      <a:pt x="114" y="29"/>
                    </a:cubicBezTo>
                    <a:cubicBezTo>
                      <a:pt x="86" y="29"/>
                      <a:pt x="57" y="57"/>
                      <a:pt x="57" y="57"/>
                    </a:cubicBezTo>
                    <a:cubicBezTo>
                      <a:pt x="29" y="86"/>
                      <a:pt x="1" y="114"/>
                      <a:pt x="1" y="178"/>
                    </a:cubicBezTo>
                    <a:lnTo>
                      <a:pt x="1" y="291"/>
                    </a:lnTo>
                    <a:lnTo>
                      <a:pt x="1" y="439"/>
                    </a:lnTo>
                    <a:cubicBezTo>
                      <a:pt x="1" y="496"/>
                      <a:pt x="29" y="531"/>
                      <a:pt x="57" y="560"/>
                    </a:cubicBezTo>
                    <a:cubicBezTo>
                      <a:pt x="57" y="560"/>
                      <a:pt x="86" y="588"/>
                      <a:pt x="114" y="588"/>
                    </a:cubicBezTo>
                    <a:cubicBezTo>
                      <a:pt x="149" y="616"/>
                      <a:pt x="149" y="616"/>
                      <a:pt x="206" y="616"/>
                    </a:cubicBezTo>
                    <a:cubicBezTo>
                      <a:pt x="234" y="616"/>
                      <a:pt x="263" y="616"/>
                      <a:pt x="263" y="588"/>
                    </a:cubicBezTo>
                    <a:cubicBezTo>
                      <a:pt x="291" y="588"/>
                      <a:pt x="326" y="560"/>
                      <a:pt x="355" y="560"/>
                    </a:cubicBezTo>
                    <a:cubicBezTo>
                      <a:pt x="355" y="531"/>
                      <a:pt x="383" y="496"/>
                      <a:pt x="383" y="439"/>
                    </a:cubicBezTo>
                    <a:lnTo>
                      <a:pt x="383" y="291"/>
                    </a:lnTo>
                    <a:lnTo>
                      <a:pt x="383" y="178"/>
                    </a:lnTo>
                    <a:cubicBezTo>
                      <a:pt x="383" y="114"/>
                      <a:pt x="355" y="86"/>
                      <a:pt x="355" y="57"/>
                    </a:cubicBezTo>
                    <a:cubicBezTo>
                      <a:pt x="326" y="57"/>
                      <a:pt x="291" y="29"/>
                      <a:pt x="263" y="29"/>
                    </a:cubicBezTo>
                    <a:cubicBezTo>
                      <a:pt x="263" y="1"/>
                      <a:pt x="234" y="1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71"/>
              <p:cNvSpPr/>
              <p:nvPr/>
            </p:nvSpPr>
            <p:spPr>
              <a:xfrm>
                <a:off x="5085400" y="2384825"/>
                <a:ext cx="104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17" extrusionOk="0">
                    <a:moveTo>
                      <a:pt x="213" y="57"/>
                    </a:moveTo>
                    <a:cubicBezTo>
                      <a:pt x="241" y="57"/>
                      <a:pt x="270" y="86"/>
                      <a:pt x="298" y="86"/>
                    </a:cubicBezTo>
                    <a:cubicBezTo>
                      <a:pt x="298" y="114"/>
                      <a:pt x="326" y="142"/>
                      <a:pt x="326" y="178"/>
                    </a:cubicBezTo>
                    <a:lnTo>
                      <a:pt x="326" y="291"/>
                    </a:lnTo>
                    <a:lnTo>
                      <a:pt x="326" y="319"/>
                    </a:lnTo>
                    <a:lnTo>
                      <a:pt x="326" y="439"/>
                    </a:lnTo>
                    <a:cubicBezTo>
                      <a:pt x="326" y="468"/>
                      <a:pt x="298" y="496"/>
                      <a:pt x="298" y="531"/>
                    </a:cubicBezTo>
                    <a:cubicBezTo>
                      <a:pt x="270" y="531"/>
                      <a:pt x="241" y="560"/>
                      <a:pt x="213" y="560"/>
                    </a:cubicBezTo>
                    <a:cubicBezTo>
                      <a:pt x="178" y="560"/>
                      <a:pt x="149" y="531"/>
                      <a:pt x="149" y="531"/>
                    </a:cubicBezTo>
                    <a:cubicBezTo>
                      <a:pt x="121" y="496"/>
                      <a:pt x="93" y="468"/>
                      <a:pt x="93" y="439"/>
                    </a:cubicBezTo>
                    <a:lnTo>
                      <a:pt x="93" y="319"/>
                    </a:lnTo>
                    <a:lnTo>
                      <a:pt x="93" y="291"/>
                    </a:lnTo>
                    <a:lnTo>
                      <a:pt x="93" y="178"/>
                    </a:lnTo>
                    <a:cubicBezTo>
                      <a:pt x="93" y="142"/>
                      <a:pt x="121" y="114"/>
                      <a:pt x="149" y="86"/>
                    </a:cubicBezTo>
                    <a:cubicBezTo>
                      <a:pt x="149" y="86"/>
                      <a:pt x="178" y="57"/>
                      <a:pt x="213" y="57"/>
                    </a:cubicBezTo>
                    <a:close/>
                    <a:moveTo>
                      <a:pt x="213" y="1"/>
                    </a:moveTo>
                    <a:cubicBezTo>
                      <a:pt x="178" y="1"/>
                      <a:pt x="149" y="1"/>
                      <a:pt x="121" y="29"/>
                    </a:cubicBezTo>
                    <a:cubicBezTo>
                      <a:pt x="93" y="29"/>
                      <a:pt x="93" y="57"/>
                      <a:pt x="64" y="57"/>
                    </a:cubicBezTo>
                    <a:cubicBezTo>
                      <a:pt x="36" y="86"/>
                      <a:pt x="36" y="114"/>
                      <a:pt x="36" y="178"/>
                    </a:cubicBezTo>
                    <a:cubicBezTo>
                      <a:pt x="1" y="206"/>
                      <a:pt x="1" y="234"/>
                      <a:pt x="1" y="291"/>
                    </a:cubicBezTo>
                    <a:cubicBezTo>
                      <a:pt x="1" y="354"/>
                      <a:pt x="1" y="411"/>
                      <a:pt x="36" y="439"/>
                    </a:cubicBezTo>
                    <a:cubicBezTo>
                      <a:pt x="36" y="496"/>
                      <a:pt x="36" y="531"/>
                      <a:pt x="64" y="560"/>
                    </a:cubicBezTo>
                    <a:cubicBezTo>
                      <a:pt x="93" y="560"/>
                      <a:pt x="93" y="588"/>
                      <a:pt x="121" y="588"/>
                    </a:cubicBezTo>
                    <a:cubicBezTo>
                      <a:pt x="149" y="616"/>
                      <a:pt x="178" y="616"/>
                      <a:pt x="213" y="616"/>
                    </a:cubicBezTo>
                    <a:cubicBezTo>
                      <a:pt x="241" y="616"/>
                      <a:pt x="270" y="616"/>
                      <a:pt x="298" y="588"/>
                    </a:cubicBezTo>
                    <a:cubicBezTo>
                      <a:pt x="326" y="588"/>
                      <a:pt x="326" y="560"/>
                      <a:pt x="354" y="560"/>
                    </a:cubicBezTo>
                    <a:cubicBezTo>
                      <a:pt x="390" y="531"/>
                      <a:pt x="390" y="496"/>
                      <a:pt x="390" y="439"/>
                    </a:cubicBezTo>
                    <a:cubicBezTo>
                      <a:pt x="418" y="411"/>
                      <a:pt x="418" y="354"/>
                      <a:pt x="418" y="291"/>
                    </a:cubicBezTo>
                    <a:cubicBezTo>
                      <a:pt x="418" y="234"/>
                      <a:pt x="418" y="206"/>
                      <a:pt x="390" y="178"/>
                    </a:cubicBezTo>
                    <a:cubicBezTo>
                      <a:pt x="390" y="114"/>
                      <a:pt x="390" y="86"/>
                      <a:pt x="354" y="57"/>
                    </a:cubicBezTo>
                    <a:cubicBezTo>
                      <a:pt x="326" y="57"/>
                      <a:pt x="326" y="29"/>
                      <a:pt x="298" y="29"/>
                    </a:cubicBezTo>
                    <a:cubicBezTo>
                      <a:pt x="270" y="1"/>
                      <a:pt x="241" y="1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71"/>
              <p:cNvSpPr/>
              <p:nvPr/>
            </p:nvSpPr>
            <p:spPr>
              <a:xfrm>
                <a:off x="5097950" y="2385550"/>
                <a:ext cx="887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59" extrusionOk="0">
                    <a:moveTo>
                      <a:pt x="206" y="0"/>
                    </a:moveTo>
                    <a:cubicBezTo>
                      <a:pt x="178" y="0"/>
                      <a:pt x="150" y="28"/>
                      <a:pt x="150" y="28"/>
                    </a:cubicBezTo>
                    <a:cubicBezTo>
                      <a:pt x="121" y="28"/>
                      <a:pt x="93" y="28"/>
                      <a:pt x="65" y="57"/>
                    </a:cubicBezTo>
                    <a:lnTo>
                      <a:pt x="1" y="57"/>
                    </a:lnTo>
                    <a:lnTo>
                      <a:pt x="1" y="113"/>
                    </a:lnTo>
                    <a:lnTo>
                      <a:pt x="150" y="113"/>
                    </a:lnTo>
                    <a:lnTo>
                      <a:pt x="150" y="502"/>
                    </a:lnTo>
                    <a:lnTo>
                      <a:pt x="1" y="502"/>
                    </a:lnTo>
                    <a:lnTo>
                      <a:pt x="1" y="559"/>
                    </a:lnTo>
                    <a:lnTo>
                      <a:pt x="355" y="559"/>
                    </a:lnTo>
                    <a:lnTo>
                      <a:pt x="355" y="502"/>
                    </a:lnTo>
                    <a:lnTo>
                      <a:pt x="242" y="502"/>
                    </a:lnTo>
                    <a:lnTo>
                      <a:pt x="2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71"/>
              <p:cNvSpPr/>
              <p:nvPr/>
            </p:nvSpPr>
            <p:spPr>
              <a:xfrm>
                <a:off x="5109100" y="2383950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1" y="0"/>
                    </a:moveTo>
                    <a:lnTo>
                      <a:pt x="1" y="64"/>
                    </a:lnTo>
                    <a:lnTo>
                      <a:pt x="57" y="64"/>
                    </a:lnTo>
                    <a:lnTo>
                      <a:pt x="57" y="121"/>
                    </a:lnTo>
                    <a:lnTo>
                      <a:pt x="86" y="297"/>
                    </a:lnTo>
                    <a:lnTo>
                      <a:pt x="86" y="326"/>
                    </a:lnTo>
                    <a:cubicBezTo>
                      <a:pt x="86" y="354"/>
                      <a:pt x="86" y="354"/>
                      <a:pt x="114" y="389"/>
                    </a:cubicBezTo>
                    <a:lnTo>
                      <a:pt x="178" y="389"/>
                    </a:lnTo>
                    <a:cubicBezTo>
                      <a:pt x="114" y="389"/>
                      <a:pt x="114" y="389"/>
                      <a:pt x="86" y="418"/>
                    </a:cubicBezTo>
                    <a:lnTo>
                      <a:pt x="86" y="474"/>
                    </a:lnTo>
                    <a:lnTo>
                      <a:pt x="57" y="680"/>
                    </a:lnTo>
                    <a:lnTo>
                      <a:pt x="57" y="708"/>
                    </a:lnTo>
                    <a:lnTo>
                      <a:pt x="1" y="708"/>
                    </a:lnTo>
                    <a:lnTo>
                      <a:pt x="1" y="771"/>
                    </a:lnTo>
                    <a:lnTo>
                      <a:pt x="57" y="771"/>
                    </a:lnTo>
                    <a:lnTo>
                      <a:pt x="86" y="743"/>
                    </a:lnTo>
                    <a:cubicBezTo>
                      <a:pt x="114" y="743"/>
                      <a:pt x="114" y="743"/>
                      <a:pt x="114" y="708"/>
                    </a:cubicBezTo>
                    <a:cubicBezTo>
                      <a:pt x="149" y="708"/>
                      <a:pt x="149" y="680"/>
                      <a:pt x="149" y="651"/>
                    </a:cubicBezTo>
                    <a:lnTo>
                      <a:pt x="149" y="474"/>
                    </a:lnTo>
                    <a:lnTo>
                      <a:pt x="149" y="446"/>
                    </a:lnTo>
                    <a:cubicBezTo>
                      <a:pt x="149" y="446"/>
                      <a:pt x="178" y="446"/>
                      <a:pt x="178" y="418"/>
                    </a:cubicBezTo>
                    <a:lnTo>
                      <a:pt x="206" y="418"/>
                    </a:lnTo>
                    <a:lnTo>
                      <a:pt x="206" y="354"/>
                    </a:lnTo>
                    <a:lnTo>
                      <a:pt x="178" y="354"/>
                    </a:lnTo>
                    <a:lnTo>
                      <a:pt x="149" y="326"/>
                    </a:lnTo>
                    <a:lnTo>
                      <a:pt x="149" y="297"/>
                    </a:lnTo>
                    <a:lnTo>
                      <a:pt x="149" y="121"/>
                    </a:lnTo>
                    <a:cubicBezTo>
                      <a:pt x="149" y="92"/>
                      <a:pt x="149" y="92"/>
                      <a:pt x="114" y="64"/>
                    </a:cubicBezTo>
                    <a:cubicBezTo>
                      <a:pt x="114" y="64"/>
                      <a:pt x="114" y="36"/>
                      <a:pt x="86" y="36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71"/>
              <p:cNvSpPr/>
              <p:nvPr/>
            </p:nvSpPr>
            <p:spPr>
              <a:xfrm>
                <a:off x="5121650" y="2389250"/>
                <a:ext cx="95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1" extrusionOk="0">
                    <a:moveTo>
                      <a:pt x="142" y="1"/>
                    </a:moveTo>
                    <a:lnTo>
                      <a:pt x="142" y="177"/>
                    </a:lnTo>
                    <a:lnTo>
                      <a:pt x="1" y="177"/>
                    </a:lnTo>
                    <a:lnTo>
                      <a:pt x="1" y="234"/>
                    </a:lnTo>
                    <a:lnTo>
                      <a:pt x="142" y="234"/>
                    </a:lnTo>
                    <a:lnTo>
                      <a:pt x="142" y="411"/>
                    </a:lnTo>
                    <a:lnTo>
                      <a:pt x="234" y="411"/>
                    </a:lnTo>
                    <a:lnTo>
                      <a:pt x="234" y="234"/>
                    </a:lnTo>
                    <a:lnTo>
                      <a:pt x="383" y="234"/>
                    </a:lnTo>
                    <a:lnTo>
                      <a:pt x="383" y="177"/>
                    </a:lnTo>
                    <a:lnTo>
                      <a:pt x="234" y="17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71"/>
              <p:cNvSpPr/>
              <p:nvPr/>
            </p:nvSpPr>
            <p:spPr>
              <a:xfrm>
                <a:off x="5134050" y="2385550"/>
                <a:ext cx="975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390" h="559" extrusionOk="0">
                    <a:moveTo>
                      <a:pt x="212" y="0"/>
                    </a:moveTo>
                    <a:cubicBezTo>
                      <a:pt x="177" y="0"/>
                      <a:pt x="177" y="28"/>
                      <a:pt x="149" y="28"/>
                    </a:cubicBezTo>
                    <a:cubicBezTo>
                      <a:pt x="120" y="28"/>
                      <a:pt x="92" y="28"/>
                      <a:pt x="92" y="57"/>
                    </a:cubicBezTo>
                    <a:lnTo>
                      <a:pt x="0" y="57"/>
                    </a:lnTo>
                    <a:lnTo>
                      <a:pt x="0" y="113"/>
                    </a:lnTo>
                    <a:lnTo>
                      <a:pt x="149" y="113"/>
                    </a:lnTo>
                    <a:lnTo>
                      <a:pt x="149" y="502"/>
                    </a:lnTo>
                    <a:lnTo>
                      <a:pt x="0" y="502"/>
                    </a:lnTo>
                    <a:lnTo>
                      <a:pt x="0" y="559"/>
                    </a:lnTo>
                    <a:lnTo>
                      <a:pt x="389" y="559"/>
                    </a:lnTo>
                    <a:lnTo>
                      <a:pt x="389" y="502"/>
                    </a:lnTo>
                    <a:lnTo>
                      <a:pt x="241" y="502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71"/>
              <p:cNvSpPr/>
              <p:nvPr/>
            </p:nvSpPr>
            <p:spPr>
              <a:xfrm>
                <a:off x="5145175" y="2384825"/>
                <a:ext cx="1030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617" extrusionOk="0">
                    <a:moveTo>
                      <a:pt x="206" y="57"/>
                    </a:moveTo>
                    <a:cubicBezTo>
                      <a:pt x="234" y="57"/>
                      <a:pt x="263" y="86"/>
                      <a:pt x="263" y="86"/>
                    </a:cubicBezTo>
                    <a:cubicBezTo>
                      <a:pt x="298" y="114"/>
                      <a:pt x="298" y="142"/>
                      <a:pt x="326" y="178"/>
                    </a:cubicBezTo>
                    <a:lnTo>
                      <a:pt x="326" y="291"/>
                    </a:lnTo>
                    <a:lnTo>
                      <a:pt x="326" y="319"/>
                    </a:lnTo>
                    <a:lnTo>
                      <a:pt x="326" y="439"/>
                    </a:lnTo>
                    <a:cubicBezTo>
                      <a:pt x="298" y="468"/>
                      <a:pt x="298" y="496"/>
                      <a:pt x="263" y="531"/>
                    </a:cubicBezTo>
                    <a:cubicBezTo>
                      <a:pt x="263" y="531"/>
                      <a:pt x="234" y="560"/>
                      <a:pt x="206" y="560"/>
                    </a:cubicBezTo>
                    <a:cubicBezTo>
                      <a:pt x="178" y="560"/>
                      <a:pt x="149" y="531"/>
                      <a:pt x="121" y="531"/>
                    </a:cubicBezTo>
                    <a:cubicBezTo>
                      <a:pt x="121" y="496"/>
                      <a:pt x="86" y="468"/>
                      <a:pt x="86" y="439"/>
                    </a:cubicBezTo>
                    <a:lnTo>
                      <a:pt x="86" y="319"/>
                    </a:lnTo>
                    <a:lnTo>
                      <a:pt x="86" y="291"/>
                    </a:lnTo>
                    <a:lnTo>
                      <a:pt x="86" y="178"/>
                    </a:lnTo>
                    <a:cubicBezTo>
                      <a:pt x="86" y="142"/>
                      <a:pt x="121" y="114"/>
                      <a:pt x="121" y="86"/>
                    </a:cubicBezTo>
                    <a:cubicBezTo>
                      <a:pt x="149" y="86"/>
                      <a:pt x="178" y="57"/>
                      <a:pt x="206" y="57"/>
                    </a:cubicBezTo>
                    <a:close/>
                    <a:moveTo>
                      <a:pt x="206" y="1"/>
                    </a:moveTo>
                    <a:cubicBezTo>
                      <a:pt x="178" y="1"/>
                      <a:pt x="149" y="1"/>
                      <a:pt x="121" y="29"/>
                    </a:cubicBezTo>
                    <a:cubicBezTo>
                      <a:pt x="86" y="29"/>
                      <a:pt x="57" y="57"/>
                      <a:pt x="57" y="57"/>
                    </a:cubicBezTo>
                    <a:cubicBezTo>
                      <a:pt x="29" y="86"/>
                      <a:pt x="29" y="114"/>
                      <a:pt x="1" y="178"/>
                    </a:cubicBezTo>
                    <a:lnTo>
                      <a:pt x="1" y="291"/>
                    </a:lnTo>
                    <a:lnTo>
                      <a:pt x="1" y="439"/>
                    </a:lnTo>
                    <a:cubicBezTo>
                      <a:pt x="29" y="496"/>
                      <a:pt x="29" y="531"/>
                      <a:pt x="57" y="560"/>
                    </a:cubicBezTo>
                    <a:cubicBezTo>
                      <a:pt x="57" y="560"/>
                      <a:pt x="86" y="588"/>
                      <a:pt x="121" y="588"/>
                    </a:cubicBezTo>
                    <a:cubicBezTo>
                      <a:pt x="149" y="616"/>
                      <a:pt x="178" y="616"/>
                      <a:pt x="206" y="616"/>
                    </a:cubicBezTo>
                    <a:cubicBezTo>
                      <a:pt x="234" y="616"/>
                      <a:pt x="263" y="616"/>
                      <a:pt x="298" y="588"/>
                    </a:cubicBezTo>
                    <a:cubicBezTo>
                      <a:pt x="298" y="588"/>
                      <a:pt x="326" y="560"/>
                      <a:pt x="355" y="560"/>
                    </a:cubicBezTo>
                    <a:cubicBezTo>
                      <a:pt x="355" y="531"/>
                      <a:pt x="383" y="496"/>
                      <a:pt x="383" y="439"/>
                    </a:cubicBezTo>
                    <a:cubicBezTo>
                      <a:pt x="383" y="411"/>
                      <a:pt x="411" y="354"/>
                      <a:pt x="411" y="291"/>
                    </a:cubicBezTo>
                    <a:cubicBezTo>
                      <a:pt x="411" y="234"/>
                      <a:pt x="383" y="206"/>
                      <a:pt x="383" y="178"/>
                    </a:cubicBezTo>
                    <a:cubicBezTo>
                      <a:pt x="383" y="114"/>
                      <a:pt x="355" y="86"/>
                      <a:pt x="355" y="57"/>
                    </a:cubicBezTo>
                    <a:cubicBezTo>
                      <a:pt x="326" y="57"/>
                      <a:pt x="298" y="29"/>
                      <a:pt x="298" y="29"/>
                    </a:cubicBezTo>
                    <a:cubicBezTo>
                      <a:pt x="263" y="1"/>
                      <a:pt x="234" y="1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71"/>
              <p:cNvSpPr/>
              <p:nvPr/>
            </p:nvSpPr>
            <p:spPr>
              <a:xfrm>
                <a:off x="5157025" y="2384825"/>
                <a:ext cx="1030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617" extrusionOk="0">
                    <a:moveTo>
                      <a:pt x="206" y="57"/>
                    </a:moveTo>
                    <a:cubicBezTo>
                      <a:pt x="234" y="57"/>
                      <a:pt x="263" y="86"/>
                      <a:pt x="291" y="86"/>
                    </a:cubicBezTo>
                    <a:cubicBezTo>
                      <a:pt x="291" y="114"/>
                      <a:pt x="319" y="142"/>
                      <a:pt x="319" y="178"/>
                    </a:cubicBezTo>
                    <a:lnTo>
                      <a:pt x="319" y="291"/>
                    </a:lnTo>
                    <a:lnTo>
                      <a:pt x="319" y="319"/>
                    </a:lnTo>
                    <a:lnTo>
                      <a:pt x="319" y="439"/>
                    </a:lnTo>
                    <a:cubicBezTo>
                      <a:pt x="319" y="468"/>
                      <a:pt x="291" y="496"/>
                      <a:pt x="291" y="531"/>
                    </a:cubicBezTo>
                    <a:cubicBezTo>
                      <a:pt x="263" y="531"/>
                      <a:pt x="234" y="560"/>
                      <a:pt x="206" y="560"/>
                    </a:cubicBezTo>
                    <a:cubicBezTo>
                      <a:pt x="178" y="560"/>
                      <a:pt x="142" y="531"/>
                      <a:pt x="142" y="531"/>
                    </a:cubicBezTo>
                    <a:cubicBezTo>
                      <a:pt x="114" y="496"/>
                      <a:pt x="114" y="468"/>
                      <a:pt x="86" y="439"/>
                    </a:cubicBezTo>
                    <a:lnTo>
                      <a:pt x="86" y="319"/>
                    </a:lnTo>
                    <a:lnTo>
                      <a:pt x="86" y="291"/>
                    </a:lnTo>
                    <a:lnTo>
                      <a:pt x="86" y="178"/>
                    </a:lnTo>
                    <a:cubicBezTo>
                      <a:pt x="114" y="142"/>
                      <a:pt x="114" y="114"/>
                      <a:pt x="142" y="86"/>
                    </a:cubicBezTo>
                    <a:cubicBezTo>
                      <a:pt x="142" y="86"/>
                      <a:pt x="178" y="57"/>
                      <a:pt x="206" y="57"/>
                    </a:cubicBezTo>
                    <a:close/>
                    <a:moveTo>
                      <a:pt x="206" y="1"/>
                    </a:moveTo>
                    <a:cubicBezTo>
                      <a:pt x="178" y="1"/>
                      <a:pt x="142" y="1"/>
                      <a:pt x="114" y="29"/>
                    </a:cubicBezTo>
                    <a:cubicBezTo>
                      <a:pt x="114" y="29"/>
                      <a:pt x="86" y="57"/>
                      <a:pt x="57" y="57"/>
                    </a:cubicBezTo>
                    <a:cubicBezTo>
                      <a:pt x="57" y="86"/>
                      <a:pt x="29" y="114"/>
                      <a:pt x="29" y="178"/>
                    </a:cubicBezTo>
                    <a:cubicBezTo>
                      <a:pt x="29" y="206"/>
                      <a:pt x="1" y="234"/>
                      <a:pt x="1" y="291"/>
                    </a:cubicBezTo>
                    <a:cubicBezTo>
                      <a:pt x="1" y="354"/>
                      <a:pt x="29" y="411"/>
                      <a:pt x="29" y="439"/>
                    </a:cubicBezTo>
                    <a:cubicBezTo>
                      <a:pt x="29" y="496"/>
                      <a:pt x="57" y="531"/>
                      <a:pt x="57" y="560"/>
                    </a:cubicBezTo>
                    <a:cubicBezTo>
                      <a:pt x="86" y="560"/>
                      <a:pt x="114" y="588"/>
                      <a:pt x="114" y="588"/>
                    </a:cubicBezTo>
                    <a:cubicBezTo>
                      <a:pt x="142" y="616"/>
                      <a:pt x="178" y="616"/>
                      <a:pt x="206" y="616"/>
                    </a:cubicBezTo>
                    <a:cubicBezTo>
                      <a:pt x="234" y="616"/>
                      <a:pt x="263" y="616"/>
                      <a:pt x="291" y="588"/>
                    </a:cubicBezTo>
                    <a:cubicBezTo>
                      <a:pt x="319" y="588"/>
                      <a:pt x="355" y="560"/>
                      <a:pt x="355" y="560"/>
                    </a:cubicBezTo>
                    <a:cubicBezTo>
                      <a:pt x="383" y="531"/>
                      <a:pt x="383" y="496"/>
                      <a:pt x="411" y="439"/>
                    </a:cubicBezTo>
                    <a:lnTo>
                      <a:pt x="411" y="291"/>
                    </a:lnTo>
                    <a:lnTo>
                      <a:pt x="411" y="178"/>
                    </a:lnTo>
                    <a:cubicBezTo>
                      <a:pt x="383" y="114"/>
                      <a:pt x="383" y="86"/>
                      <a:pt x="355" y="57"/>
                    </a:cubicBezTo>
                    <a:cubicBezTo>
                      <a:pt x="355" y="57"/>
                      <a:pt x="319" y="29"/>
                      <a:pt x="291" y="29"/>
                    </a:cubicBezTo>
                    <a:cubicBezTo>
                      <a:pt x="263" y="1"/>
                      <a:pt x="234" y="1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71"/>
              <p:cNvSpPr/>
              <p:nvPr/>
            </p:nvSpPr>
            <p:spPr>
              <a:xfrm>
                <a:off x="5173825" y="2384825"/>
                <a:ext cx="104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17" extrusionOk="0">
                    <a:moveTo>
                      <a:pt x="213" y="57"/>
                    </a:moveTo>
                    <a:cubicBezTo>
                      <a:pt x="241" y="57"/>
                      <a:pt x="270" y="86"/>
                      <a:pt x="270" y="86"/>
                    </a:cubicBezTo>
                    <a:cubicBezTo>
                      <a:pt x="298" y="114"/>
                      <a:pt x="298" y="142"/>
                      <a:pt x="326" y="178"/>
                    </a:cubicBezTo>
                    <a:lnTo>
                      <a:pt x="326" y="291"/>
                    </a:lnTo>
                    <a:lnTo>
                      <a:pt x="326" y="319"/>
                    </a:lnTo>
                    <a:lnTo>
                      <a:pt x="326" y="439"/>
                    </a:lnTo>
                    <a:cubicBezTo>
                      <a:pt x="298" y="468"/>
                      <a:pt x="298" y="496"/>
                      <a:pt x="270" y="531"/>
                    </a:cubicBezTo>
                    <a:cubicBezTo>
                      <a:pt x="270" y="531"/>
                      <a:pt x="241" y="560"/>
                      <a:pt x="213" y="560"/>
                    </a:cubicBezTo>
                    <a:cubicBezTo>
                      <a:pt x="178" y="560"/>
                      <a:pt x="149" y="531"/>
                      <a:pt x="121" y="531"/>
                    </a:cubicBezTo>
                    <a:cubicBezTo>
                      <a:pt x="121" y="496"/>
                      <a:pt x="93" y="468"/>
                      <a:pt x="93" y="439"/>
                    </a:cubicBezTo>
                    <a:lnTo>
                      <a:pt x="93" y="319"/>
                    </a:lnTo>
                    <a:lnTo>
                      <a:pt x="93" y="291"/>
                    </a:lnTo>
                    <a:lnTo>
                      <a:pt x="93" y="178"/>
                    </a:lnTo>
                    <a:cubicBezTo>
                      <a:pt x="93" y="142"/>
                      <a:pt x="121" y="114"/>
                      <a:pt x="121" y="86"/>
                    </a:cubicBezTo>
                    <a:cubicBezTo>
                      <a:pt x="149" y="86"/>
                      <a:pt x="178" y="57"/>
                      <a:pt x="213" y="57"/>
                    </a:cubicBezTo>
                    <a:close/>
                    <a:moveTo>
                      <a:pt x="213" y="1"/>
                    </a:moveTo>
                    <a:cubicBezTo>
                      <a:pt x="178" y="1"/>
                      <a:pt x="149" y="1"/>
                      <a:pt x="121" y="29"/>
                    </a:cubicBezTo>
                    <a:cubicBezTo>
                      <a:pt x="93" y="29"/>
                      <a:pt x="65" y="57"/>
                      <a:pt x="65" y="57"/>
                    </a:cubicBezTo>
                    <a:cubicBezTo>
                      <a:pt x="36" y="86"/>
                      <a:pt x="36" y="114"/>
                      <a:pt x="1" y="178"/>
                    </a:cubicBezTo>
                    <a:lnTo>
                      <a:pt x="1" y="291"/>
                    </a:lnTo>
                    <a:lnTo>
                      <a:pt x="1" y="439"/>
                    </a:lnTo>
                    <a:cubicBezTo>
                      <a:pt x="36" y="496"/>
                      <a:pt x="36" y="531"/>
                      <a:pt x="65" y="560"/>
                    </a:cubicBezTo>
                    <a:cubicBezTo>
                      <a:pt x="65" y="560"/>
                      <a:pt x="93" y="588"/>
                      <a:pt x="121" y="588"/>
                    </a:cubicBezTo>
                    <a:cubicBezTo>
                      <a:pt x="149" y="616"/>
                      <a:pt x="178" y="616"/>
                      <a:pt x="213" y="616"/>
                    </a:cubicBezTo>
                    <a:cubicBezTo>
                      <a:pt x="241" y="616"/>
                      <a:pt x="270" y="616"/>
                      <a:pt x="298" y="588"/>
                    </a:cubicBezTo>
                    <a:cubicBezTo>
                      <a:pt x="298" y="588"/>
                      <a:pt x="326" y="560"/>
                      <a:pt x="355" y="560"/>
                    </a:cubicBezTo>
                    <a:cubicBezTo>
                      <a:pt x="355" y="531"/>
                      <a:pt x="390" y="496"/>
                      <a:pt x="390" y="439"/>
                    </a:cubicBezTo>
                    <a:cubicBezTo>
                      <a:pt x="390" y="411"/>
                      <a:pt x="418" y="354"/>
                      <a:pt x="418" y="291"/>
                    </a:cubicBezTo>
                    <a:cubicBezTo>
                      <a:pt x="418" y="234"/>
                      <a:pt x="390" y="206"/>
                      <a:pt x="390" y="178"/>
                    </a:cubicBezTo>
                    <a:cubicBezTo>
                      <a:pt x="390" y="114"/>
                      <a:pt x="355" y="86"/>
                      <a:pt x="355" y="57"/>
                    </a:cubicBezTo>
                    <a:cubicBezTo>
                      <a:pt x="326" y="57"/>
                      <a:pt x="298" y="29"/>
                      <a:pt x="298" y="29"/>
                    </a:cubicBezTo>
                    <a:cubicBezTo>
                      <a:pt x="270" y="1"/>
                      <a:pt x="241" y="1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71"/>
              <p:cNvSpPr/>
              <p:nvPr/>
            </p:nvSpPr>
            <p:spPr>
              <a:xfrm>
                <a:off x="5186400" y="2383950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0" y="0"/>
                    </a:moveTo>
                    <a:lnTo>
                      <a:pt x="0" y="64"/>
                    </a:lnTo>
                    <a:lnTo>
                      <a:pt x="64" y="64"/>
                    </a:lnTo>
                    <a:lnTo>
                      <a:pt x="64" y="121"/>
                    </a:lnTo>
                    <a:lnTo>
                      <a:pt x="64" y="297"/>
                    </a:lnTo>
                    <a:cubicBezTo>
                      <a:pt x="64" y="297"/>
                      <a:pt x="64" y="326"/>
                      <a:pt x="92" y="326"/>
                    </a:cubicBezTo>
                    <a:cubicBezTo>
                      <a:pt x="92" y="354"/>
                      <a:pt x="92" y="354"/>
                      <a:pt x="120" y="389"/>
                    </a:cubicBezTo>
                    <a:lnTo>
                      <a:pt x="149" y="389"/>
                    </a:lnTo>
                    <a:cubicBezTo>
                      <a:pt x="120" y="389"/>
                      <a:pt x="92" y="389"/>
                      <a:pt x="92" y="418"/>
                    </a:cubicBezTo>
                    <a:cubicBezTo>
                      <a:pt x="92" y="446"/>
                      <a:pt x="64" y="446"/>
                      <a:pt x="64" y="474"/>
                    </a:cubicBezTo>
                    <a:lnTo>
                      <a:pt x="64" y="680"/>
                    </a:lnTo>
                    <a:lnTo>
                      <a:pt x="64" y="708"/>
                    </a:lnTo>
                    <a:lnTo>
                      <a:pt x="0" y="708"/>
                    </a:lnTo>
                    <a:lnTo>
                      <a:pt x="0" y="771"/>
                    </a:lnTo>
                    <a:lnTo>
                      <a:pt x="28" y="771"/>
                    </a:lnTo>
                    <a:cubicBezTo>
                      <a:pt x="64" y="771"/>
                      <a:pt x="64" y="743"/>
                      <a:pt x="92" y="743"/>
                    </a:cubicBezTo>
                    <a:cubicBezTo>
                      <a:pt x="92" y="743"/>
                      <a:pt x="120" y="743"/>
                      <a:pt x="120" y="708"/>
                    </a:cubicBezTo>
                    <a:lnTo>
                      <a:pt x="120" y="651"/>
                    </a:lnTo>
                    <a:lnTo>
                      <a:pt x="120" y="474"/>
                    </a:lnTo>
                    <a:lnTo>
                      <a:pt x="149" y="446"/>
                    </a:lnTo>
                    <a:lnTo>
                      <a:pt x="177" y="418"/>
                    </a:lnTo>
                    <a:lnTo>
                      <a:pt x="205" y="418"/>
                    </a:lnTo>
                    <a:lnTo>
                      <a:pt x="205" y="354"/>
                    </a:lnTo>
                    <a:lnTo>
                      <a:pt x="177" y="354"/>
                    </a:lnTo>
                    <a:cubicBezTo>
                      <a:pt x="149" y="354"/>
                      <a:pt x="149" y="326"/>
                      <a:pt x="149" y="326"/>
                    </a:cubicBezTo>
                    <a:cubicBezTo>
                      <a:pt x="149" y="326"/>
                      <a:pt x="120" y="326"/>
                      <a:pt x="120" y="297"/>
                    </a:cubicBezTo>
                    <a:lnTo>
                      <a:pt x="120" y="121"/>
                    </a:lnTo>
                    <a:lnTo>
                      <a:pt x="120" y="64"/>
                    </a:lnTo>
                    <a:lnTo>
                      <a:pt x="92" y="36"/>
                    </a:lnTo>
                    <a:cubicBezTo>
                      <a:pt x="64" y="36"/>
                      <a:pt x="64" y="0"/>
                      <a:pt x="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71"/>
              <p:cNvSpPr/>
              <p:nvPr/>
            </p:nvSpPr>
            <p:spPr>
              <a:xfrm>
                <a:off x="5194525" y="2389250"/>
                <a:ext cx="95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1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26" y="206"/>
                    </a:lnTo>
                    <a:lnTo>
                      <a:pt x="1" y="354"/>
                    </a:lnTo>
                    <a:lnTo>
                      <a:pt x="1" y="411"/>
                    </a:lnTo>
                    <a:lnTo>
                      <a:pt x="383" y="234"/>
                    </a:lnTo>
                    <a:lnTo>
                      <a:pt x="383" y="17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0" name="Google Shape;2730;p71"/>
            <p:cNvGrpSpPr/>
            <p:nvPr/>
          </p:nvGrpSpPr>
          <p:grpSpPr>
            <a:xfrm>
              <a:off x="3389518" y="1847357"/>
              <a:ext cx="2195785" cy="2992033"/>
              <a:chOff x="4587375" y="2902200"/>
              <a:chExt cx="521750" cy="710950"/>
            </a:xfrm>
          </p:grpSpPr>
          <p:sp>
            <p:nvSpPr>
              <p:cNvPr id="2731" name="Google Shape;2731;p71"/>
              <p:cNvSpPr/>
              <p:nvPr/>
            </p:nvSpPr>
            <p:spPr>
              <a:xfrm>
                <a:off x="4587375" y="2902200"/>
                <a:ext cx="521750" cy="710950"/>
              </a:xfrm>
              <a:custGeom>
                <a:avLst/>
                <a:gdLst/>
                <a:ahLst/>
                <a:cxnLst/>
                <a:rect l="l" t="t" r="r" b="b"/>
                <a:pathLst>
                  <a:path w="20870" h="28438" extrusionOk="0">
                    <a:moveTo>
                      <a:pt x="1050" y="0"/>
                    </a:moveTo>
                    <a:cubicBezTo>
                      <a:pt x="906" y="0"/>
                      <a:pt x="764" y="37"/>
                      <a:pt x="644" y="111"/>
                    </a:cubicBezTo>
                    <a:cubicBezTo>
                      <a:pt x="0" y="493"/>
                      <a:pt x="262" y="1321"/>
                      <a:pt x="559" y="1852"/>
                    </a:cubicBezTo>
                    <a:cubicBezTo>
                      <a:pt x="2151" y="4597"/>
                      <a:pt x="3743" y="7363"/>
                      <a:pt x="5334" y="10136"/>
                    </a:cubicBezTo>
                    <a:cubicBezTo>
                      <a:pt x="4889" y="9400"/>
                      <a:pt x="3976" y="8629"/>
                      <a:pt x="3297" y="8134"/>
                    </a:cubicBezTo>
                    <a:cubicBezTo>
                      <a:pt x="2766" y="7745"/>
                      <a:pt x="2208" y="7391"/>
                      <a:pt x="1564" y="7250"/>
                    </a:cubicBezTo>
                    <a:cubicBezTo>
                      <a:pt x="1437" y="7223"/>
                      <a:pt x="1276" y="7205"/>
                      <a:pt x="1107" y="7205"/>
                    </a:cubicBezTo>
                    <a:cubicBezTo>
                      <a:pt x="681" y="7205"/>
                      <a:pt x="210" y="7324"/>
                      <a:pt x="149" y="7745"/>
                    </a:cubicBezTo>
                    <a:cubicBezTo>
                      <a:pt x="114" y="7922"/>
                      <a:pt x="149" y="8098"/>
                      <a:pt x="262" y="8247"/>
                    </a:cubicBezTo>
                    <a:cubicBezTo>
                      <a:pt x="354" y="8396"/>
                      <a:pt x="467" y="8516"/>
                      <a:pt x="588" y="8664"/>
                    </a:cubicBezTo>
                    <a:cubicBezTo>
                      <a:pt x="1415" y="9485"/>
                      <a:pt x="2208" y="10369"/>
                      <a:pt x="2887" y="11346"/>
                    </a:cubicBezTo>
                    <a:cubicBezTo>
                      <a:pt x="3743" y="12492"/>
                      <a:pt x="4507" y="13758"/>
                      <a:pt x="5334" y="14939"/>
                    </a:cubicBezTo>
                    <a:cubicBezTo>
                      <a:pt x="6190" y="16149"/>
                      <a:pt x="7223" y="17062"/>
                      <a:pt x="8164" y="18151"/>
                    </a:cubicBezTo>
                    <a:cubicBezTo>
                      <a:pt x="9077" y="19184"/>
                      <a:pt x="9374" y="21045"/>
                      <a:pt x="9812" y="22339"/>
                    </a:cubicBezTo>
                    <a:cubicBezTo>
                      <a:pt x="10138" y="23280"/>
                      <a:pt x="10492" y="24228"/>
                      <a:pt x="10817" y="25197"/>
                    </a:cubicBezTo>
                    <a:cubicBezTo>
                      <a:pt x="11079" y="25997"/>
                      <a:pt x="11256" y="27143"/>
                      <a:pt x="11786" y="27822"/>
                    </a:cubicBezTo>
                    <a:cubicBezTo>
                      <a:pt x="12131" y="28292"/>
                      <a:pt x="12755" y="28438"/>
                      <a:pt x="13443" y="28438"/>
                    </a:cubicBezTo>
                    <a:cubicBezTo>
                      <a:pt x="14349" y="28438"/>
                      <a:pt x="15367" y="28184"/>
                      <a:pt x="16003" y="28084"/>
                    </a:cubicBezTo>
                    <a:cubicBezTo>
                      <a:pt x="16271" y="28027"/>
                      <a:pt x="16448" y="27999"/>
                      <a:pt x="16505" y="27999"/>
                    </a:cubicBezTo>
                    <a:cubicBezTo>
                      <a:pt x="17658" y="27850"/>
                      <a:pt x="20367" y="27376"/>
                      <a:pt x="20573" y="25905"/>
                    </a:cubicBezTo>
                    <a:cubicBezTo>
                      <a:pt x="20629" y="25466"/>
                      <a:pt x="20870" y="24900"/>
                      <a:pt x="20749" y="24461"/>
                    </a:cubicBezTo>
                    <a:cubicBezTo>
                      <a:pt x="19603" y="20896"/>
                      <a:pt x="17715" y="17621"/>
                      <a:pt x="16151" y="14232"/>
                    </a:cubicBezTo>
                    <a:cubicBezTo>
                      <a:pt x="16066" y="14027"/>
                      <a:pt x="15974" y="13822"/>
                      <a:pt x="15918" y="13581"/>
                    </a:cubicBezTo>
                    <a:cubicBezTo>
                      <a:pt x="15889" y="13348"/>
                      <a:pt x="15889" y="13114"/>
                      <a:pt x="15889" y="12874"/>
                    </a:cubicBezTo>
                    <a:cubicBezTo>
                      <a:pt x="15854" y="12435"/>
                      <a:pt x="15741" y="12053"/>
                      <a:pt x="15592" y="11636"/>
                    </a:cubicBezTo>
                    <a:cubicBezTo>
                      <a:pt x="14941" y="9690"/>
                      <a:pt x="14206" y="7780"/>
                      <a:pt x="13144" y="6040"/>
                    </a:cubicBezTo>
                    <a:cubicBezTo>
                      <a:pt x="12791" y="5481"/>
                      <a:pt x="12260" y="4773"/>
                      <a:pt x="11786" y="4300"/>
                    </a:cubicBezTo>
                    <a:cubicBezTo>
                      <a:pt x="11553" y="4066"/>
                      <a:pt x="11291" y="3854"/>
                      <a:pt x="10937" y="3797"/>
                    </a:cubicBezTo>
                    <a:cubicBezTo>
                      <a:pt x="10928" y="3795"/>
                      <a:pt x="10915" y="3794"/>
                      <a:pt x="10899" y="3794"/>
                    </a:cubicBezTo>
                    <a:cubicBezTo>
                      <a:pt x="10691" y="3794"/>
                      <a:pt x="9933" y="3946"/>
                      <a:pt x="9933" y="3946"/>
                    </a:cubicBezTo>
                    <a:cubicBezTo>
                      <a:pt x="9579" y="3592"/>
                      <a:pt x="9282" y="3387"/>
                      <a:pt x="8751" y="3323"/>
                    </a:cubicBezTo>
                    <a:cubicBezTo>
                      <a:pt x="8680" y="3315"/>
                      <a:pt x="8608" y="3311"/>
                      <a:pt x="8535" y="3311"/>
                    </a:cubicBezTo>
                    <a:cubicBezTo>
                      <a:pt x="8100" y="3311"/>
                      <a:pt x="7656" y="3452"/>
                      <a:pt x="7280" y="3677"/>
                    </a:cubicBezTo>
                    <a:cubicBezTo>
                      <a:pt x="7011" y="3323"/>
                      <a:pt x="6601" y="3090"/>
                      <a:pt x="6162" y="3033"/>
                    </a:cubicBezTo>
                    <a:cubicBezTo>
                      <a:pt x="6123" y="3030"/>
                      <a:pt x="6084" y="3029"/>
                      <a:pt x="6045" y="3029"/>
                    </a:cubicBezTo>
                    <a:cubicBezTo>
                      <a:pt x="5693" y="3029"/>
                      <a:pt x="5337" y="3145"/>
                      <a:pt x="5101" y="3387"/>
                    </a:cubicBezTo>
                    <a:cubicBezTo>
                      <a:pt x="4952" y="3500"/>
                      <a:pt x="4804" y="3677"/>
                      <a:pt x="4776" y="3854"/>
                    </a:cubicBezTo>
                    <a:cubicBezTo>
                      <a:pt x="4748" y="3916"/>
                      <a:pt x="4801" y="4357"/>
                      <a:pt x="4778" y="4357"/>
                    </a:cubicBezTo>
                    <a:cubicBezTo>
                      <a:pt x="4777" y="4357"/>
                      <a:pt x="4776" y="4357"/>
                      <a:pt x="4776" y="4356"/>
                    </a:cubicBezTo>
                    <a:cubicBezTo>
                      <a:pt x="4478" y="4271"/>
                      <a:pt x="4330" y="3974"/>
                      <a:pt x="4181" y="3712"/>
                    </a:cubicBezTo>
                    <a:cubicBezTo>
                      <a:pt x="3538" y="2588"/>
                      <a:pt x="2830" y="1555"/>
                      <a:pt x="2002" y="557"/>
                    </a:cubicBezTo>
                    <a:cubicBezTo>
                      <a:pt x="1826" y="380"/>
                      <a:pt x="1677" y="203"/>
                      <a:pt x="1472" y="111"/>
                    </a:cubicBezTo>
                    <a:cubicBezTo>
                      <a:pt x="1341" y="37"/>
                      <a:pt x="1194" y="0"/>
                      <a:pt x="1050" y="0"/>
                    </a:cubicBezTo>
                    <a:close/>
                  </a:path>
                </a:pathLst>
              </a:custGeom>
              <a:solidFill>
                <a:srgbClr val="E958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71"/>
              <p:cNvSpPr/>
              <p:nvPr/>
            </p:nvSpPr>
            <p:spPr>
              <a:xfrm>
                <a:off x="4705150" y="3009850"/>
                <a:ext cx="53100" cy="93400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3736" extrusionOk="0">
                    <a:moveTo>
                      <a:pt x="79" y="1"/>
                    </a:moveTo>
                    <a:cubicBezTo>
                      <a:pt x="65" y="1"/>
                      <a:pt x="50" y="8"/>
                      <a:pt x="36" y="22"/>
                    </a:cubicBezTo>
                    <a:cubicBezTo>
                      <a:pt x="1" y="22"/>
                      <a:pt x="1" y="50"/>
                      <a:pt x="1" y="78"/>
                    </a:cubicBezTo>
                    <a:cubicBezTo>
                      <a:pt x="355" y="758"/>
                      <a:pt x="708" y="1352"/>
                      <a:pt x="1005" y="1911"/>
                    </a:cubicBezTo>
                    <a:cubicBezTo>
                      <a:pt x="1331" y="2441"/>
                      <a:pt x="1656" y="3028"/>
                      <a:pt x="2010" y="3708"/>
                    </a:cubicBezTo>
                    <a:cubicBezTo>
                      <a:pt x="2038" y="3708"/>
                      <a:pt x="2038" y="3736"/>
                      <a:pt x="2067" y="3736"/>
                    </a:cubicBezTo>
                    <a:cubicBezTo>
                      <a:pt x="2067" y="3736"/>
                      <a:pt x="2095" y="3736"/>
                      <a:pt x="2095" y="3708"/>
                    </a:cubicBezTo>
                    <a:cubicBezTo>
                      <a:pt x="2123" y="3708"/>
                      <a:pt x="2123" y="3679"/>
                      <a:pt x="2123" y="3651"/>
                    </a:cubicBezTo>
                    <a:cubicBezTo>
                      <a:pt x="1769" y="2972"/>
                      <a:pt x="1451" y="2378"/>
                      <a:pt x="1126" y="1847"/>
                    </a:cubicBezTo>
                    <a:cubicBezTo>
                      <a:pt x="800" y="1288"/>
                      <a:pt x="475" y="701"/>
                      <a:pt x="121" y="22"/>
                    </a:cubicBezTo>
                    <a:cubicBezTo>
                      <a:pt x="107" y="8"/>
                      <a:pt x="93" y="1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71"/>
              <p:cNvSpPr/>
              <p:nvPr/>
            </p:nvSpPr>
            <p:spPr>
              <a:xfrm>
                <a:off x="4770075" y="2992700"/>
                <a:ext cx="50950" cy="94275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3771" extrusionOk="0">
                    <a:moveTo>
                      <a:pt x="28" y="0"/>
                    </a:moveTo>
                    <a:cubicBezTo>
                      <a:pt x="0" y="29"/>
                      <a:pt x="0" y="57"/>
                      <a:pt x="0" y="92"/>
                    </a:cubicBezTo>
                    <a:cubicBezTo>
                      <a:pt x="651" y="1153"/>
                      <a:pt x="1387" y="2420"/>
                      <a:pt x="1917" y="3743"/>
                    </a:cubicBezTo>
                    <a:cubicBezTo>
                      <a:pt x="1946" y="3771"/>
                      <a:pt x="1946" y="3771"/>
                      <a:pt x="1974" y="3771"/>
                    </a:cubicBezTo>
                    <a:lnTo>
                      <a:pt x="2002" y="3771"/>
                    </a:lnTo>
                    <a:cubicBezTo>
                      <a:pt x="2038" y="3771"/>
                      <a:pt x="2038" y="3714"/>
                      <a:pt x="2038" y="3686"/>
                    </a:cubicBezTo>
                    <a:cubicBezTo>
                      <a:pt x="1507" y="2392"/>
                      <a:pt x="764" y="1090"/>
                      <a:pt x="120" y="29"/>
                    </a:cubicBezTo>
                    <a:cubicBezTo>
                      <a:pt x="92" y="0"/>
                      <a:pt x="57" y="0"/>
                      <a:pt x="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71"/>
              <p:cNvSpPr/>
              <p:nvPr/>
            </p:nvSpPr>
            <p:spPr>
              <a:xfrm>
                <a:off x="4834275" y="2999600"/>
                <a:ext cx="44225" cy="8527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3411" extrusionOk="0">
                    <a:moveTo>
                      <a:pt x="67" y="0"/>
                    </a:moveTo>
                    <a:cubicBezTo>
                      <a:pt x="57" y="0"/>
                      <a:pt x="43" y="7"/>
                      <a:pt x="28" y="21"/>
                    </a:cubicBezTo>
                    <a:cubicBezTo>
                      <a:pt x="0" y="21"/>
                      <a:pt x="0" y="78"/>
                      <a:pt x="0" y="106"/>
                    </a:cubicBezTo>
                    <a:cubicBezTo>
                      <a:pt x="644" y="991"/>
                      <a:pt x="1146" y="2024"/>
                      <a:pt x="1648" y="3354"/>
                    </a:cubicBezTo>
                    <a:cubicBezTo>
                      <a:pt x="1648" y="3382"/>
                      <a:pt x="1677" y="3410"/>
                      <a:pt x="1677" y="3410"/>
                    </a:cubicBezTo>
                    <a:lnTo>
                      <a:pt x="1705" y="3410"/>
                    </a:lnTo>
                    <a:cubicBezTo>
                      <a:pt x="1733" y="3382"/>
                      <a:pt x="1769" y="3354"/>
                      <a:pt x="1733" y="3318"/>
                    </a:cubicBezTo>
                    <a:cubicBezTo>
                      <a:pt x="1266" y="1995"/>
                      <a:pt x="736" y="934"/>
                      <a:pt x="85" y="21"/>
                    </a:cubicBezTo>
                    <a:cubicBezTo>
                      <a:pt x="85" y="7"/>
                      <a:pt x="78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71"/>
              <p:cNvSpPr/>
              <p:nvPr/>
            </p:nvSpPr>
            <p:spPr>
              <a:xfrm>
                <a:off x="4711875" y="3143725"/>
                <a:ext cx="35400" cy="546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2187" extrusionOk="0">
                    <a:moveTo>
                      <a:pt x="29" y="1"/>
                    </a:moveTo>
                    <a:cubicBezTo>
                      <a:pt x="1" y="29"/>
                      <a:pt x="1" y="65"/>
                      <a:pt x="1" y="93"/>
                    </a:cubicBezTo>
                    <a:cubicBezTo>
                      <a:pt x="262" y="475"/>
                      <a:pt x="531" y="885"/>
                      <a:pt x="793" y="1303"/>
                    </a:cubicBezTo>
                    <a:cubicBezTo>
                      <a:pt x="942" y="1593"/>
                      <a:pt x="1118" y="1890"/>
                      <a:pt x="1295" y="2151"/>
                    </a:cubicBezTo>
                    <a:cubicBezTo>
                      <a:pt x="1324" y="2187"/>
                      <a:pt x="1324" y="2187"/>
                      <a:pt x="1359" y="2187"/>
                    </a:cubicBezTo>
                    <a:lnTo>
                      <a:pt x="1387" y="2187"/>
                    </a:lnTo>
                    <a:cubicBezTo>
                      <a:pt x="1416" y="2151"/>
                      <a:pt x="1416" y="2123"/>
                      <a:pt x="1416" y="2095"/>
                    </a:cubicBezTo>
                    <a:cubicBezTo>
                      <a:pt x="1239" y="1833"/>
                      <a:pt x="1062" y="1536"/>
                      <a:pt x="885" y="1239"/>
                    </a:cubicBezTo>
                    <a:cubicBezTo>
                      <a:pt x="616" y="800"/>
                      <a:pt x="354" y="383"/>
                      <a:pt x="86" y="29"/>
                    </a:cubicBezTo>
                    <a:cubicBezTo>
                      <a:pt x="86" y="1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71"/>
              <p:cNvSpPr/>
              <p:nvPr/>
            </p:nvSpPr>
            <p:spPr>
              <a:xfrm>
                <a:off x="4765650" y="3147625"/>
                <a:ext cx="118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75" h="581" extrusionOk="0">
                    <a:moveTo>
                      <a:pt x="44" y="1"/>
                    </a:moveTo>
                    <a:cubicBezTo>
                      <a:pt x="29" y="1"/>
                      <a:pt x="14" y="8"/>
                      <a:pt x="0" y="22"/>
                    </a:cubicBezTo>
                    <a:lnTo>
                      <a:pt x="0" y="114"/>
                    </a:lnTo>
                    <a:cubicBezTo>
                      <a:pt x="121" y="199"/>
                      <a:pt x="149" y="262"/>
                      <a:pt x="177" y="319"/>
                    </a:cubicBezTo>
                    <a:cubicBezTo>
                      <a:pt x="205" y="375"/>
                      <a:pt x="234" y="439"/>
                      <a:pt x="382" y="552"/>
                    </a:cubicBezTo>
                    <a:cubicBezTo>
                      <a:pt x="382" y="581"/>
                      <a:pt x="411" y="581"/>
                      <a:pt x="411" y="581"/>
                    </a:cubicBezTo>
                    <a:cubicBezTo>
                      <a:pt x="446" y="581"/>
                      <a:pt x="446" y="581"/>
                      <a:pt x="446" y="552"/>
                    </a:cubicBezTo>
                    <a:cubicBezTo>
                      <a:pt x="474" y="524"/>
                      <a:pt x="474" y="496"/>
                      <a:pt x="446" y="467"/>
                    </a:cubicBezTo>
                    <a:cubicBezTo>
                      <a:pt x="354" y="375"/>
                      <a:pt x="326" y="319"/>
                      <a:pt x="297" y="262"/>
                    </a:cubicBezTo>
                    <a:cubicBezTo>
                      <a:pt x="269" y="199"/>
                      <a:pt x="234" y="142"/>
                      <a:pt x="92" y="22"/>
                    </a:cubicBezTo>
                    <a:cubicBezTo>
                      <a:pt x="75" y="8"/>
                      <a:pt x="59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71"/>
              <p:cNvSpPr/>
              <p:nvPr/>
            </p:nvSpPr>
            <p:spPr>
              <a:xfrm>
                <a:off x="4807725" y="3132775"/>
                <a:ext cx="10300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531" extrusionOk="0">
                    <a:moveTo>
                      <a:pt x="29" y="0"/>
                    </a:moveTo>
                    <a:cubicBezTo>
                      <a:pt x="1" y="29"/>
                      <a:pt x="1" y="57"/>
                      <a:pt x="29" y="85"/>
                    </a:cubicBezTo>
                    <a:cubicBezTo>
                      <a:pt x="58" y="149"/>
                      <a:pt x="114" y="234"/>
                      <a:pt x="142" y="290"/>
                    </a:cubicBezTo>
                    <a:cubicBezTo>
                      <a:pt x="206" y="382"/>
                      <a:pt x="263" y="439"/>
                      <a:pt x="291" y="503"/>
                    </a:cubicBezTo>
                    <a:cubicBezTo>
                      <a:pt x="291" y="531"/>
                      <a:pt x="319" y="531"/>
                      <a:pt x="355" y="531"/>
                    </a:cubicBezTo>
                    <a:lnTo>
                      <a:pt x="383" y="531"/>
                    </a:lnTo>
                    <a:cubicBezTo>
                      <a:pt x="411" y="503"/>
                      <a:pt x="411" y="467"/>
                      <a:pt x="383" y="439"/>
                    </a:cubicBezTo>
                    <a:cubicBezTo>
                      <a:pt x="355" y="382"/>
                      <a:pt x="291" y="326"/>
                      <a:pt x="263" y="234"/>
                    </a:cubicBezTo>
                    <a:cubicBezTo>
                      <a:pt x="206" y="149"/>
                      <a:pt x="142" y="85"/>
                      <a:pt x="114" y="29"/>
                    </a:cubicBezTo>
                    <a:cubicBezTo>
                      <a:pt x="86" y="0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71"/>
              <p:cNvSpPr/>
              <p:nvPr/>
            </p:nvSpPr>
            <p:spPr>
              <a:xfrm>
                <a:off x="4858500" y="3119500"/>
                <a:ext cx="11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446" h="588" extrusionOk="0">
                    <a:moveTo>
                      <a:pt x="57" y="1"/>
                    </a:moveTo>
                    <a:cubicBezTo>
                      <a:pt x="29" y="29"/>
                      <a:pt x="0" y="57"/>
                      <a:pt x="29" y="86"/>
                    </a:cubicBezTo>
                    <a:lnTo>
                      <a:pt x="326" y="560"/>
                    </a:lnTo>
                    <a:cubicBezTo>
                      <a:pt x="354" y="560"/>
                      <a:pt x="354" y="588"/>
                      <a:pt x="382" y="588"/>
                    </a:cubicBezTo>
                    <a:cubicBezTo>
                      <a:pt x="411" y="588"/>
                      <a:pt x="411" y="560"/>
                      <a:pt x="411" y="560"/>
                    </a:cubicBezTo>
                    <a:cubicBezTo>
                      <a:pt x="446" y="560"/>
                      <a:pt x="446" y="503"/>
                      <a:pt x="446" y="468"/>
                    </a:cubicBezTo>
                    <a:lnTo>
                      <a:pt x="121" y="29"/>
                    </a:lnTo>
                    <a:cubicBezTo>
                      <a:pt x="121" y="1"/>
                      <a:pt x="92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71"/>
              <p:cNvSpPr/>
              <p:nvPr/>
            </p:nvSpPr>
            <p:spPr>
              <a:xfrm>
                <a:off x="4905000" y="3110375"/>
                <a:ext cx="7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571" extrusionOk="0">
                    <a:moveTo>
                      <a:pt x="82" y="0"/>
                    </a:moveTo>
                    <a:cubicBezTo>
                      <a:pt x="74" y="0"/>
                      <a:pt x="66" y="4"/>
                      <a:pt x="57" y="12"/>
                    </a:cubicBezTo>
                    <a:cubicBezTo>
                      <a:pt x="29" y="12"/>
                      <a:pt x="1" y="40"/>
                      <a:pt x="1" y="69"/>
                    </a:cubicBezTo>
                    <a:lnTo>
                      <a:pt x="178" y="543"/>
                    </a:lnTo>
                    <a:cubicBezTo>
                      <a:pt x="178" y="571"/>
                      <a:pt x="206" y="571"/>
                      <a:pt x="234" y="571"/>
                    </a:cubicBezTo>
                    <a:cubicBezTo>
                      <a:pt x="263" y="571"/>
                      <a:pt x="291" y="543"/>
                      <a:pt x="263" y="514"/>
                    </a:cubicBezTo>
                    <a:lnTo>
                      <a:pt x="114" y="40"/>
                    </a:lnTo>
                    <a:cubicBezTo>
                      <a:pt x="114" y="20"/>
                      <a:pt x="100" y="0"/>
                      <a:pt x="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71"/>
              <p:cNvSpPr/>
              <p:nvPr/>
            </p:nvSpPr>
            <p:spPr>
              <a:xfrm>
                <a:off x="4591800" y="2903950"/>
                <a:ext cx="4122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1308" extrusionOk="0">
                    <a:moveTo>
                      <a:pt x="1267" y="1"/>
                    </a:moveTo>
                    <a:cubicBezTo>
                      <a:pt x="1257" y="1"/>
                      <a:pt x="1248" y="4"/>
                      <a:pt x="1238" y="13"/>
                    </a:cubicBezTo>
                    <a:cubicBezTo>
                      <a:pt x="1210" y="41"/>
                      <a:pt x="1210" y="70"/>
                      <a:pt x="1238" y="105"/>
                    </a:cubicBezTo>
                    <a:cubicBezTo>
                      <a:pt x="1415" y="339"/>
                      <a:pt x="1500" y="721"/>
                      <a:pt x="1387" y="926"/>
                    </a:cubicBezTo>
                    <a:cubicBezTo>
                      <a:pt x="1295" y="1046"/>
                      <a:pt x="1175" y="1131"/>
                      <a:pt x="1061" y="1166"/>
                    </a:cubicBezTo>
                    <a:cubicBezTo>
                      <a:pt x="1010" y="1186"/>
                      <a:pt x="954" y="1195"/>
                      <a:pt x="898" y="1195"/>
                    </a:cubicBezTo>
                    <a:cubicBezTo>
                      <a:pt x="793" y="1195"/>
                      <a:pt x="684" y="1163"/>
                      <a:pt x="587" y="1103"/>
                    </a:cubicBezTo>
                    <a:cubicBezTo>
                      <a:pt x="439" y="989"/>
                      <a:pt x="205" y="777"/>
                      <a:pt x="113" y="600"/>
                    </a:cubicBezTo>
                    <a:cubicBezTo>
                      <a:pt x="113" y="580"/>
                      <a:pt x="85" y="560"/>
                      <a:pt x="59" y="560"/>
                    </a:cubicBezTo>
                    <a:cubicBezTo>
                      <a:pt x="47" y="560"/>
                      <a:pt x="37" y="564"/>
                      <a:pt x="28" y="572"/>
                    </a:cubicBezTo>
                    <a:cubicBezTo>
                      <a:pt x="0" y="572"/>
                      <a:pt x="0" y="600"/>
                      <a:pt x="0" y="636"/>
                    </a:cubicBezTo>
                    <a:cubicBezTo>
                      <a:pt x="113" y="841"/>
                      <a:pt x="354" y="1074"/>
                      <a:pt x="531" y="1195"/>
                    </a:cubicBezTo>
                    <a:cubicBezTo>
                      <a:pt x="644" y="1279"/>
                      <a:pt x="793" y="1308"/>
                      <a:pt x="913" y="1308"/>
                    </a:cubicBezTo>
                    <a:cubicBezTo>
                      <a:pt x="969" y="1308"/>
                      <a:pt x="1033" y="1308"/>
                      <a:pt x="1090" y="1279"/>
                    </a:cubicBezTo>
                    <a:cubicBezTo>
                      <a:pt x="1238" y="1251"/>
                      <a:pt x="1387" y="1131"/>
                      <a:pt x="1472" y="989"/>
                    </a:cubicBezTo>
                    <a:cubicBezTo>
                      <a:pt x="1649" y="692"/>
                      <a:pt x="1472" y="247"/>
                      <a:pt x="1323" y="13"/>
                    </a:cubicBezTo>
                    <a:cubicBezTo>
                      <a:pt x="1304" y="13"/>
                      <a:pt x="1285" y="1"/>
                      <a:pt x="1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71"/>
              <p:cNvSpPr/>
              <p:nvPr/>
            </p:nvSpPr>
            <p:spPr>
              <a:xfrm>
                <a:off x="4594625" y="3085950"/>
                <a:ext cx="21425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633" extrusionOk="0">
                    <a:moveTo>
                      <a:pt x="38" y="1"/>
                    </a:moveTo>
                    <a:cubicBezTo>
                      <a:pt x="18" y="1"/>
                      <a:pt x="0" y="21"/>
                      <a:pt x="0" y="41"/>
                    </a:cubicBezTo>
                    <a:cubicBezTo>
                      <a:pt x="0" y="76"/>
                      <a:pt x="0" y="105"/>
                      <a:pt x="36" y="105"/>
                    </a:cubicBezTo>
                    <a:cubicBezTo>
                      <a:pt x="121" y="133"/>
                      <a:pt x="177" y="253"/>
                      <a:pt x="241" y="310"/>
                    </a:cubicBezTo>
                    <a:cubicBezTo>
                      <a:pt x="326" y="430"/>
                      <a:pt x="418" y="515"/>
                      <a:pt x="503" y="635"/>
                    </a:cubicBezTo>
                    <a:cubicBezTo>
                      <a:pt x="566" y="748"/>
                      <a:pt x="651" y="840"/>
                      <a:pt x="680" y="989"/>
                    </a:cubicBezTo>
                    <a:cubicBezTo>
                      <a:pt x="708" y="1166"/>
                      <a:pt x="680" y="1399"/>
                      <a:pt x="531" y="1548"/>
                    </a:cubicBezTo>
                    <a:lnTo>
                      <a:pt x="531" y="1633"/>
                    </a:lnTo>
                    <a:lnTo>
                      <a:pt x="623" y="1633"/>
                    </a:lnTo>
                    <a:cubicBezTo>
                      <a:pt x="771" y="1456"/>
                      <a:pt x="856" y="1194"/>
                      <a:pt x="800" y="961"/>
                    </a:cubicBezTo>
                    <a:cubicBezTo>
                      <a:pt x="743" y="812"/>
                      <a:pt x="651" y="664"/>
                      <a:pt x="595" y="572"/>
                    </a:cubicBezTo>
                    <a:cubicBezTo>
                      <a:pt x="503" y="458"/>
                      <a:pt x="418" y="338"/>
                      <a:pt x="326" y="253"/>
                    </a:cubicBezTo>
                    <a:cubicBezTo>
                      <a:pt x="269" y="161"/>
                      <a:pt x="177" y="41"/>
                      <a:pt x="64" y="13"/>
                    </a:cubicBezTo>
                    <a:cubicBezTo>
                      <a:pt x="56" y="4"/>
                      <a:pt x="47" y="1"/>
                      <a:pt x="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71"/>
              <p:cNvSpPr/>
              <p:nvPr/>
            </p:nvSpPr>
            <p:spPr>
              <a:xfrm>
                <a:off x="4651400" y="3161425"/>
                <a:ext cx="1770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503" extrusionOk="0">
                    <a:moveTo>
                      <a:pt x="594" y="0"/>
                    </a:moveTo>
                    <a:cubicBezTo>
                      <a:pt x="446" y="177"/>
                      <a:pt x="269" y="297"/>
                      <a:pt x="64" y="382"/>
                    </a:cubicBezTo>
                    <a:cubicBezTo>
                      <a:pt x="29" y="382"/>
                      <a:pt x="0" y="418"/>
                      <a:pt x="29" y="446"/>
                    </a:cubicBezTo>
                    <a:cubicBezTo>
                      <a:pt x="29" y="474"/>
                      <a:pt x="64" y="503"/>
                      <a:pt x="92" y="503"/>
                    </a:cubicBezTo>
                    <a:cubicBezTo>
                      <a:pt x="326" y="418"/>
                      <a:pt x="531" y="269"/>
                      <a:pt x="679" y="92"/>
                    </a:cubicBezTo>
                    <a:cubicBezTo>
                      <a:pt x="708" y="64"/>
                      <a:pt x="708" y="29"/>
                      <a:pt x="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71"/>
              <p:cNvSpPr/>
              <p:nvPr/>
            </p:nvSpPr>
            <p:spPr>
              <a:xfrm>
                <a:off x="4658825" y="3169725"/>
                <a:ext cx="8875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91" extrusionOk="0">
                    <a:moveTo>
                      <a:pt x="280" y="1"/>
                    </a:moveTo>
                    <a:cubicBezTo>
                      <a:pt x="264" y="1"/>
                      <a:pt x="248" y="8"/>
                      <a:pt x="234" y="22"/>
                    </a:cubicBezTo>
                    <a:cubicBezTo>
                      <a:pt x="177" y="86"/>
                      <a:pt x="85" y="142"/>
                      <a:pt x="29" y="199"/>
                    </a:cubicBezTo>
                    <a:cubicBezTo>
                      <a:pt x="0" y="199"/>
                      <a:pt x="0" y="227"/>
                      <a:pt x="0" y="263"/>
                    </a:cubicBezTo>
                    <a:cubicBezTo>
                      <a:pt x="0" y="291"/>
                      <a:pt x="29" y="291"/>
                      <a:pt x="57" y="291"/>
                    </a:cubicBezTo>
                    <a:lnTo>
                      <a:pt x="85" y="291"/>
                    </a:lnTo>
                    <a:cubicBezTo>
                      <a:pt x="177" y="227"/>
                      <a:pt x="234" y="171"/>
                      <a:pt x="326" y="114"/>
                    </a:cubicBezTo>
                    <a:cubicBezTo>
                      <a:pt x="354" y="86"/>
                      <a:pt x="354" y="50"/>
                      <a:pt x="326" y="22"/>
                    </a:cubicBezTo>
                    <a:cubicBezTo>
                      <a:pt x="312" y="8"/>
                      <a:pt x="296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71"/>
              <p:cNvSpPr/>
              <p:nvPr/>
            </p:nvSpPr>
            <p:spPr>
              <a:xfrm>
                <a:off x="4650675" y="2992400"/>
                <a:ext cx="2355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600" extrusionOk="0">
                    <a:moveTo>
                      <a:pt x="882" y="1"/>
                    </a:moveTo>
                    <a:cubicBezTo>
                      <a:pt x="874" y="1"/>
                      <a:pt x="865" y="4"/>
                      <a:pt x="857" y="12"/>
                    </a:cubicBezTo>
                    <a:cubicBezTo>
                      <a:pt x="765" y="69"/>
                      <a:pt x="680" y="104"/>
                      <a:pt x="588" y="161"/>
                    </a:cubicBezTo>
                    <a:cubicBezTo>
                      <a:pt x="383" y="246"/>
                      <a:pt x="178" y="338"/>
                      <a:pt x="29" y="515"/>
                    </a:cubicBezTo>
                    <a:cubicBezTo>
                      <a:pt x="1" y="515"/>
                      <a:pt x="1" y="571"/>
                      <a:pt x="29" y="600"/>
                    </a:cubicBezTo>
                    <a:lnTo>
                      <a:pt x="58" y="600"/>
                    </a:lnTo>
                    <a:cubicBezTo>
                      <a:pt x="93" y="600"/>
                      <a:pt x="93" y="600"/>
                      <a:pt x="121" y="571"/>
                    </a:cubicBezTo>
                    <a:cubicBezTo>
                      <a:pt x="234" y="423"/>
                      <a:pt x="447" y="338"/>
                      <a:pt x="623" y="246"/>
                    </a:cubicBezTo>
                    <a:cubicBezTo>
                      <a:pt x="737" y="218"/>
                      <a:pt x="829" y="161"/>
                      <a:pt x="914" y="104"/>
                    </a:cubicBezTo>
                    <a:cubicBezTo>
                      <a:pt x="942" y="104"/>
                      <a:pt x="942" y="41"/>
                      <a:pt x="942" y="41"/>
                    </a:cubicBezTo>
                    <a:cubicBezTo>
                      <a:pt x="922" y="21"/>
                      <a:pt x="902" y="1"/>
                      <a:pt x="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71"/>
              <p:cNvSpPr/>
              <p:nvPr/>
            </p:nvSpPr>
            <p:spPr>
              <a:xfrm>
                <a:off x="4660225" y="3001950"/>
                <a:ext cx="9575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53" extrusionOk="0">
                    <a:moveTo>
                      <a:pt x="295" y="1"/>
                    </a:moveTo>
                    <a:cubicBezTo>
                      <a:pt x="286" y="1"/>
                      <a:pt x="278" y="4"/>
                      <a:pt x="270" y="12"/>
                    </a:cubicBezTo>
                    <a:cubicBezTo>
                      <a:pt x="206" y="76"/>
                      <a:pt x="121" y="104"/>
                      <a:pt x="29" y="133"/>
                    </a:cubicBezTo>
                    <a:cubicBezTo>
                      <a:pt x="1" y="161"/>
                      <a:pt x="1" y="189"/>
                      <a:pt x="1" y="218"/>
                    </a:cubicBezTo>
                    <a:cubicBezTo>
                      <a:pt x="29" y="253"/>
                      <a:pt x="29" y="253"/>
                      <a:pt x="65" y="253"/>
                    </a:cubicBezTo>
                    <a:lnTo>
                      <a:pt x="93" y="253"/>
                    </a:lnTo>
                    <a:cubicBezTo>
                      <a:pt x="178" y="218"/>
                      <a:pt x="270" y="161"/>
                      <a:pt x="326" y="104"/>
                    </a:cubicBezTo>
                    <a:cubicBezTo>
                      <a:pt x="355" y="104"/>
                      <a:pt x="383" y="76"/>
                      <a:pt x="355" y="41"/>
                    </a:cubicBezTo>
                    <a:cubicBezTo>
                      <a:pt x="335" y="21"/>
                      <a:pt x="315" y="1"/>
                      <a:pt x="2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71"/>
              <p:cNvSpPr/>
              <p:nvPr/>
            </p:nvSpPr>
            <p:spPr>
              <a:xfrm>
                <a:off x="4660950" y="3004025"/>
                <a:ext cx="200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800" h="489" extrusionOk="0">
                    <a:moveTo>
                      <a:pt x="740" y="0"/>
                    </a:moveTo>
                    <a:cubicBezTo>
                      <a:pt x="724" y="0"/>
                      <a:pt x="708" y="7"/>
                      <a:pt x="708" y="21"/>
                    </a:cubicBezTo>
                    <a:cubicBezTo>
                      <a:pt x="503" y="170"/>
                      <a:pt x="297" y="311"/>
                      <a:pt x="64" y="375"/>
                    </a:cubicBezTo>
                    <a:cubicBezTo>
                      <a:pt x="36" y="375"/>
                      <a:pt x="0" y="432"/>
                      <a:pt x="0" y="460"/>
                    </a:cubicBezTo>
                    <a:cubicBezTo>
                      <a:pt x="36" y="460"/>
                      <a:pt x="36" y="488"/>
                      <a:pt x="64" y="488"/>
                    </a:cubicBezTo>
                    <a:lnTo>
                      <a:pt x="92" y="488"/>
                    </a:lnTo>
                    <a:cubicBezTo>
                      <a:pt x="326" y="403"/>
                      <a:pt x="566" y="283"/>
                      <a:pt x="771" y="106"/>
                    </a:cubicBezTo>
                    <a:cubicBezTo>
                      <a:pt x="800" y="78"/>
                      <a:pt x="800" y="50"/>
                      <a:pt x="771" y="21"/>
                    </a:cubicBezTo>
                    <a:cubicBezTo>
                      <a:pt x="771" y="7"/>
                      <a:pt x="755" y="0"/>
                      <a:pt x="7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71"/>
              <p:cNvSpPr/>
              <p:nvPr/>
            </p:nvSpPr>
            <p:spPr>
              <a:xfrm>
                <a:off x="4719300" y="2985275"/>
                <a:ext cx="198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794" h="326" extrusionOk="0">
                    <a:moveTo>
                      <a:pt x="737" y="0"/>
                    </a:moveTo>
                    <a:cubicBezTo>
                      <a:pt x="616" y="0"/>
                      <a:pt x="496" y="0"/>
                      <a:pt x="383" y="36"/>
                    </a:cubicBezTo>
                    <a:cubicBezTo>
                      <a:pt x="234" y="92"/>
                      <a:pt x="114" y="149"/>
                      <a:pt x="29" y="241"/>
                    </a:cubicBezTo>
                    <a:cubicBezTo>
                      <a:pt x="1" y="241"/>
                      <a:pt x="1" y="297"/>
                      <a:pt x="29" y="326"/>
                    </a:cubicBezTo>
                    <a:lnTo>
                      <a:pt x="57" y="326"/>
                    </a:lnTo>
                    <a:cubicBezTo>
                      <a:pt x="86" y="326"/>
                      <a:pt x="86" y="326"/>
                      <a:pt x="114" y="297"/>
                    </a:cubicBezTo>
                    <a:cubicBezTo>
                      <a:pt x="178" y="241"/>
                      <a:pt x="263" y="177"/>
                      <a:pt x="383" y="149"/>
                    </a:cubicBezTo>
                    <a:cubicBezTo>
                      <a:pt x="496" y="121"/>
                      <a:pt x="616" y="121"/>
                      <a:pt x="737" y="121"/>
                    </a:cubicBezTo>
                    <a:cubicBezTo>
                      <a:pt x="765" y="121"/>
                      <a:pt x="793" y="92"/>
                      <a:pt x="793" y="64"/>
                    </a:cubicBezTo>
                    <a:cubicBezTo>
                      <a:pt x="793" y="36"/>
                      <a:pt x="765" y="0"/>
                      <a:pt x="7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71"/>
              <p:cNvSpPr/>
              <p:nvPr/>
            </p:nvSpPr>
            <p:spPr>
              <a:xfrm>
                <a:off x="4781200" y="2991725"/>
                <a:ext cx="177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45" extrusionOk="0">
                    <a:moveTo>
                      <a:pt x="502" y="1"/>
                    </a:moveTo>
                    <a:cubicBezTo>
                      <a:pt x="345" y="1"/>
                      <a:pt x="193" y="39"/>
                      <a:pt x="57" y="131"/>
                    </a:cubicBezTo>
                    <a:cubicBezTo>
                      <a:pt x="29" y="131"/>
                      <a:pt x="1" y="160"/>
                      <a:pt x="29" y="188"/>
                    </a:cubicBezTo>
                    <a:cubicBezTo>
                      <a:pt x="29" y="216"/>
                      <a:pt x="57" y="245"/>
                      <a:pt x="57" y="245"/>
                    </a:cubicBezTo>
                    <a:cubicBezTo>
                      <a:pt x="86" y="245"/>
                      <a:pt x="86" y="216"/>
                      <a:pt x="86" y="216"/>
                    </a:cubicBezTo>
                    <a:cubicBezTo>
                      <a:pt x="217" y="153"/>
                      <a:pt x="363" y="118"/>
                      <a:pt x="502" y="118"/>
                    </a:cubicBezTo>
                    <a:cubicBezTo>
                      <a:pt x="551" y="118"/>
                      <a:pt x="599" y="122"/>
                      <a:pt x="645" y="131"/>
                    </a:cubicBezTo>
                    <a:cubicBezTo>
                      <a:pt x="673" y="131"/>
                      <a:pt x="708" y="96"/>
                      <a:pt x="708" y="68"/>
                    </a:cubicBezTo>
                    <a:cubicBezTo>
                      <a:pt x="708" y="39"/>
                      <a:pt x="673" y="11"/>
                      <a:pt x="645" y="11"/>
                    </a:cubicBezTo>
                    <a:cubicBezTo>
                      <a:pt x="597" y="4"/>
                      <a:pt x="549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71"/>
              <p:cNvSpPr/>
              <p:nvPr/>
            </p:nvSpPr>
            <p:spPr>
              <a:xfrm>
                <a:off x="4805450" y="2992400"/>
                <a:ext cx="102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90" extrusionOk="0">
                    <a:moveTo>
                      <a:pt x="63" y="1"/>
                    </a:moveTo>
                    <a:cubicBezTo>
                      <a:pt x="42" y="1"/>
                      <a:pt x="28" y="21"/>
                      <a:pt x="28" y="41"/>
                    </a:cubicBezTo>
                    <a:cubicBezTo>
                      <a:pt x="0" y="69"/>
                      <a:pt x="28" y="104"/>
                      <a:pt x="57" y="133"/>
                    </a:cubicBezTo>
                    <a:lnTo>
                      <a:pt x="325" y="189"/>
                    </a:lnTo>
                    <a:lnTo>
                      <a:pt x="354" y="189"/>
                    </a:lnTo>
                    <a:cubicBezTo>
                      <a:pt x="382" y="189"/>
                      <a:pt x="382" y="161"/>
                      <a:pt x="410" y="133"/>
                    </a:cubicBezTo>
                    <a:cubicBezTo>
                      <a:pt x="410" y="104"/>
                      <a:pt x="382" y="69"/>
                      <a:pt x="354" y="69"/>
                    </a:cubicBezTo>
                    <a:lnTo>
                      <a:pt x="92" y="12"/>
                    </a:lnTo>
                    <a:cubicBezTo>
                      <a:pt x="82" y="4"/>
                      <a:pt x="7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71"/>
              <p:cNvSpPr/>
              <p:nvPr/>
            </p:nvSpPr>
            <p:spPr>
              <a:xfrm>
                <a:off x="4853375" y="3004225"/>
                <a:ext cx="214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247" extrusionOk="0">
                    <a:moveTo>
                      <a:pt x="316" y="1"/>
                    </a:moveTo>
                    <a:cubicBezTo>
                      <a:pt x="230" y="1"/>
                      <a:pt x="137" y="13"/>
                      <a:pt x="57" y="13"/>
                    </a:cubicBezTo>
                    <a:cubicBezTo>
                      <a:pt x="28" y="13"/>
                      <a:pt x="0" y="42"/>
                      <a:pt x="0" y="70"/>
                    </a:cubicBezTo>
                    <a:cubicBezTo>
                      <a:pt x="0" y="98"/>
                      <a:pt x="28" y="127"/>
                      <a:pt x="57" y="127"/>
                    </a:cubicBezTo>
                    <a:cubicBezTo>
                      <a:pt x="137" y="127"/>
                      <a:pt x="230" y="114"/>
                      <a:pt x="316" y="114"/>
                    </a:cubicBezTo>
                    <a:cubicBezTo>
                      <a:pt x="359" y="114"/>
                      <a:pt x="401" y="117"/>
                      <a:pt x="439" y="127"/>
                    </a:cubicBezTo>
                    <a:cubicBezTo>
                      <a:pt x="559" y="127"/>
                      <a:pt x="679" y="162"/>
                      <a:pt x="764" y="219"/>
                    </a:cubicBezTo>
                    <a:cubicBezTo>
                      <a:pt x="764" y="219"/>
                      <a:pt x="764" y="247"/>
                      <a:pt x="792" y="247"/>
                    </a:cubicBezTo>
                    <a:lnTo>
                      <a:pt x="828" y="219"/>
                    </a:lnTo>
                    <a:cubicBezTo>
                      <a:pt x="856" y="190"/>
                      <a:pt x="856" y="162"/>
                      <a:pt x="828" y="127"/>
                    </a:cubicBezTo>
                    <a:cubicBezTo>
                      <a:pt x="708" y="70"/>
                      <a:pt x="587" y="13"/>
                      <a:pt x="439" y="13"/>
                    </a:cubicBezTo>
                    <a:cubicBezTo>
                      <a:pt x="401" y="4"/>
                      <a:pt x="35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71"/>
              <p:cNvSpPr/>
              <p:nvPr/>
            </p:nvSpPr>
            <p:spPr>
              <a:xfrm>
                <a:off x="4791475" y="3355675"/>
                <a:ext cx="1912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765" h="218" extrusionOk="0">
                    <a:moveTo>
                      <a:pt x="33" y="0"/>
                    </a:moveTo>
                    <a:cubicBezTo>
                      <a:pt x="14" y="0"/>
                      <a:pt x="0" y="20"/>
                      <a:pt x="0" y="40"/>
                    </a:cubicBezTo>
                    <a:cubicBezTo>
                      <a:pt x="0" y="76"/>
                      <a:pt x="28" y="104"/>
                      <a:pt x="57" y="132"/>
                    </a:cubicBezTo>
                    <a:lnTo>
                      <a:pt x="708" y="217"/>
                    </a:lnTo>
                    <a:cubicBezTo>
                      <a:pt x="736" y="217"/>
                      <a:pt x="764" y="189"/>
                      <a:pt x="764" y="161"/>
                    </a:cubicBezTo>
                    <a:cubicBezTo>
                      <a:pt x="764" y="132"/>
                      <a:pt x="764" y="104"/>
                      <a:pt x="708" y="104"/>
                    </a:cubicBezTo>
                    <a:lnTo>
                      <a:pt x="57" y="12"/>
                    </a:lnTo>
                    <a:cubicBezTo>
                      <a:pt x="48" y="4"/>
                      <a:pt x="40" y="0"/>
                      <a:pt x="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71"/>
              <p:cNvSpPr/>
              <p:nvPr/>
            </p:nvSpPr>
            <p:spPr>
              <a:xfrm>
                <a:off x="4974875" y="3238875"/>
                <a:ext cx="11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446" h="589" extrusionOk="0">
                    <a:moveTo>
                      <a:pt x="389" y="1"/>
                    </a:moveTo>
                    <a:cubicBezTo>
                      <a:pt x="354" y="1"/>
                      <a:pt x="326" y="1"/>
                      <a:pt x="326" y="29"/>
                    </a:cubicBezTo>
                    <a:cubicBezTo>
                      <a:pt x="241" y="291"/>
                      <a:pt x="92" y="440"/>
                      <a:pt x="36" y="468"/>
                    </a:cubicBezTo>
                    <a:cubicBezTo>
                      <a:pt x="0" y="503"/>
                      <a:pt x="0" y="531"/>
                      <a:pt x="36" y="560"/>
                    </a:cubicBezTo>
                    <a:cubicBezTo>
                      <a:pt x="36" y="588"/>
                      <a:pt x="64" y="588"/>
                      <a:pt x="64" y="588"/>
                    </a:cubicBezTo>
                    <a:lnTo>
                      <a:pt x="121" y="588"/>
                    </a:lnTo>
                    <a:cubicBezTo>
                      <a:pt x="177" y="531"/>
                      <a:pt x="354" y="355"/>
                      <a:pt x="446" y="57"/>
                    </a:cubicBezTo>
                    <a:cubicBezTo>
                      <a:pt x="446" y="29"/>
                      <a:pt x="418" y="1"/>
                      <a:pt x="3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3" name="Google Shape;2753;p71"/>
            <p:cNvGrpSpPr/>
            <p:nvPr/>
          </p:nvGrpSpPr>
          <p:grpSpPr>
            <a:xfrm>
              <a:off x="3162807" y="1216951"/>
              <a:ext cx="1051808" cy="229363"/>
              <a:chOff x="4002795" y="1877329"/>
              <a:chExt cx="345546" cy="75352"/>
            </a:xfrm>
          </p:grpSpPr>
          <p:sp>
            <p:nvSpPr>
              <p:cNvPr id="2754" name="Google Shape;2754;p71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71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71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71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71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71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0" name="Google Shape;2760;p71"/>
            <p:cNvGrpSpPr/>
            <p:nvPr/>
          </p:nvGrpSpPr>
          <p:grpSpPr>
            <a:xfrm>
              <a:off x="3389504" y="1231789"/>
              <a:ext cx="505357" cy="199693"/>
              <a:chOff x="300879" y="4170864"/>
              <a:chExt cx="505357" cy="199693"/>
            </a:xfrm>
          </p:grpSpPr>
          <p:sp>
            <p:nvSpPr>
              <p:cNvPr id="2761" name="Google Shape;2761;p71"/>
              <p:cNvSpPr/>
              <p:nvPr/>
            </p:nvSpPr>
            <p:spPr>
              <a:xfrm>
                <a:off x="518149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71"/>
              <p:cNvSpPr/>
              <p:nvPr/>
            </p:nvSpPr>
            <p:spPr>
              <a:xfrm>
                <a:off x="568021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71"/>
              <p:cNvSpPr/>
              <p:nvPr/>
            </p:nvSpPr>
            <p:spPr>
              <a:xfrm>
                <a:off x="623794" y="4170864"/>
                <a:ext cx="64811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71"/>
              <p:cNvSpPr/>
              <p:nvPr/>
            </p:nvSpPr>
            <p:spPr>
              <a:xfrm>
                <a:off x="725748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71"/>
              <p:cNvSpPr/>
              <p:nvPr/>
            </p:nvSpPr>
            <p:spPr>
              <a:xfrm>
                <a:off x="765940" y="4175493"/>
                <a:ext cx="40296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71"/>
              <p:cNvSpPr/>
              <p:nvPr/>
            </p:nvSpPr>
            <p:spPr>
              <a:xfrm>
                <a:off x="419141" y="4170864"/>
                <a:ext cx="64916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71"/>
              <p:cNvSpPr/>
              <p:nvPr/>
            </p:nvSpPr>
            <p:spPr>
              <a:xfrm>
                <a:off x="350751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71"/>
              <p:cNvSpPr/>
              <p:nvPr/>
            </p:nvSpPr>
            <p:spPr>
              <a:xfrm>
                <a:off x="300879" y="4175493"/>
                <a:ext cx="41033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69" name="Google Shape;2769;p71"/>
          <p:cNvGrpSpPr/>
          <p:nvPr/>
        </p:nvGrpSpPr>
        <p:grpSpPr>
          <a:xfrm>
            <a:off x="8567590" y="4153050"/>
            <a:ext cx="360758" cy="258297"/>
            <a:chOff x="4992850" y="4345375"/>
            <a:chExt cx="607336" cy="638400"/>
          </a:xfrm>
        </p:grpSpPr>
        <p:sp>
          <p:nvSpPr>
            <p:cNvPr id="2770" name="Google Shape;2770;p71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1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71"/>
          <p:cNvSpPr/>
          <p:nvPr/>
        </p:nvSpPr>
        <p:spPr>
          <a:xfrm>
            <a:off x="8323225" y="34990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3" name="Google Shape;2773;p71"/>
          <p:cNvGrpSpPr/>
          <p:nvPr/>
        </p:nvGrpSpPr>
        <p:grpSpPr>
          <a:xfrm>
            <a:off x="5151797" y="479071"/>
            <a:ext cx="1511971" cy="626735"/>
            <a:chOff x="3889166" y="1636096"/>
            <a:chExt cx="633844" cy="262738"/>
          </a:xfrm>
        </p:grpSpPr>
        <p:sp>
          <p:nvSpPr>
            <p:cNvPr id="2774" name="Google Shape;2774;p71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1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1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1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8" name="Google Shape;2778;p71"/>
          <p:cNvSpPr/>
          <p:nvPr/>
        </p:nvSpPr>
        <p:spPr>
          <a:xfrm>
            <a:off x="7116875" y="6312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C0C911B1-D552-2CD0-F158-6315EEA82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71" y="3518944"/>
            <a:ext cx="4047851" cy="16524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rackets Lesson for Coding and Programming by Slidesgo">
  <a:themeElements>
    <a:clrScheme name="Simple Light">
      <a:dk1>
        <a:srgbClr val="383838"/>
      </a:dk1>
      <a:lt1>
        <a:srgbClr val="F9F9F9"/>
      </a:lt1>
      <a:dk2>
        <a:srgbClr val="FFE3E3"/>
      </a:dk2>
      <a:lt2>
        <a:srgbClr val="FF807D"/>
      </a:lt2>
      <a:accent1>
        <a:srgbClr val="FF6E6B"/>
      </a:accent1>
      <a:accent2>
        <a:srgbClr val="E95856"/>
      </a:accent2>
      <a:accent3>
        <a:srgbClr val="ABC8F4"/>
      </a:accent3>
      <a:accent4>
        <a:srgbClr val="2E7DF4"/>
      </a:accent4>
      <a:accent5>
        <a:srgbClr val="0E66EB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74</Words>
  <Application>Microsoft Office PowerPoint</Application>
  <PresentationFormat>Презентация на цял екран (16:9)</PresentationFormat>
  <Paragraphs>26</Paragraphs>
  <Slides>9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6" baseType="lpstr">
      <vt:lpstr>Poppins</vt:lpstr>
      <vt:lpstr>Bebas Neue</vt:lpstr>
      <vt:lpstr>Arial</vt:lpstr>
      <vt:lpstr>Lato</vt:lpstr>
      <vt:lpstr>Anaheim</vt:lpstr>
      <vt:lpstr>Nunito Light</vt:lpstr>
      <vt:lpstr>Brackets Lesson for Coding and Programming by Slidesgo</vt:lpstr>
      <vt:lpstr>NAVI</vt:lpstr>
      <vt:lpstr>Table of contents</vt:lpstr>
      <vt:lpstr>Introduction</vt:lpstr>
      <vt:lpstr>Introduction</vt:lpstr>
      <vt:lpstr>Teamwork</vt:lpstr>
      <vt:lpstr>Teamwork</vt:lpstr>
      <vt:lpstr>Idea</vt:lpstr>
      <vt:lpstr>Idea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Fujitsu</dc:creator>
  <cp:lastModifiedBy>Димитър Милков Харизанов</cp:lastModifiedBy>
  <cp:revision>1</cp:revision>
  <dcterms:modified xsi:type="dcterms:W3CDTF">2025-03-25T22:00:36Z</dcterms:modified>
</cp:coreProperties>
</file>