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8"/>
  </p:notesMasterIdLst>
  <p:sldIdLst>
    <p:sldId id="256" r:id="rId2"/>
    <p:sldId id="260" r:id="rId3"/>
    <p:sldId id="261" r:id="rId4"/>
    <p:sldId id="257" r:id="rId5"/>
    <p:sldId id="258" r:id="rId6"/>
    <p:sldId id="259" r:id="rId7"/>
  </p:sldIdLst>
  <p:sldSz cx="18288000" cy="10287000"/>
  <p:notesSz cx="6858000" cy="9144000"/>
  <p:embeddedFontLst>
    <p:embeddedFont>
      <p:font typeface="Aharoni" panose="020B0604020202020204" charset="-79"/>
      <p:bold r:id="rId9"/>
    </p:embeddedFont>
    <p:embeddedFont>
      <p:font typeface="Open Sans" panose="020B0604020202020204" charset="0"/>
      <p:regular r:id="rId10"/>
      <p:bold r:id="rId11"/>
      <p:italic r:id="rId12"/>
      <p:boldItalic r:id="rId13"/>
    </p:embeddedFont>
    <p:embeddedFont>
      <p:font typeface="Roboto Mon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FC55A4-9E53-1090-C545-CEE95148B55E}" v="70" dt="2025-03-25T21:42:23.9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microsoft.com/office/2015/10/relationships/revisionInfo" Target="revisionInfo.xml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ван Иванов Иванов" userId="S::iiivanov23@codingburgas.bg::c8181738-2b3a-49d2-ae90-4a4faa71a8cd" providerId="AD" clId="Web-{E0FC55A4-9E53-1090-C545-CEE95148B55E}"/>
    <pc:docChg chg="addSld modSld">
      <pc:chgData name="Иван Иванов Иванов" userId="S::iiivanov23@codingburgas.bg::c8181738-2b3a-49d2-ae90-4a4faa71a8cd" providerId="AD" clId="Web-{E0FC55A4-9E53-1090-C545-CEE95148B55E}" dt="2025-03-25T21:42:23.992" v="69" actId="20577"/>
      <pc:docMkLst>
        <pc:docMk/>
      </pc:docMkLst>
      <pc:sldChg chg="addSp modSp new">
        <pc:chgData name="Иван Иванов Иванов" userId="S::iiivanov23@codingburgas.bg::c8181738-2b3a-49d2-ae90-4a4faa71a8cd" providerId="AD" clId="Web-{E0FC55A4-9E53-1090-C545-CEE95148B55E}" dt="2025-03-25T21:40:39.333" v="46"/>
        <pc:sldMkLst>
          <pc:docMk/>
          <pc:sldMk cId="4292977501" sldId="260"/>
        </pc:sldMkLst>
        <pc:spChg chg="mod">
          <ac:chgData name="Иван Иванов Иванов" userId="S::iiivanov23@codingburgas.bg::c8181738-2b3a-49d2-ae90-4a4faa71a8cd" providerId="AD" clId="Web-{E0FC55A4-9E53-1090-C545-CEE95148B55E}" dt="2025-03-25T21:38:53.158" v="21" actId="20577"/>
          <ac:spMkLst>
            <pc:docMk/>
            <pc:sldMk cId="4292977501" sldId="260"/>
            <ac:spMk id="2" creationId="{985E1E82-BB92-2CC6-8789-7B9A1071B409}"/>
          </ac:spMkLst>
        </pc:spChg>
        <pc:spChg chg="mod">
          <ac:chgData name="Иван Иванов Иванов" userId="S::iiivanov23@codingburgas.bg::c8181738-2b3a-49d2-ae90-4a4faa71a8cd" providerId="AD" clId="Web-{E0FC55A4-9E53-1090-C545-CEE95148B55E}" dt="2025-03-25T21:39:10.721" v="24" actId="14100"/>
          <ac:spMkLst>
            <pc:docMk/>
            <pc:sldMk cId="4292977501" sldId="260"/>
            <ac:spMk id="3" creationId="{67F0F26E-E971-333F-0F2E-93755F67BADB}"/>
          </ac:spMkLst>
        </pc:spChg>
        <pc:spChg chg="add mod">
          <ac:chgData name="Иван Иванов Иванов" userId="S::iiivanov23@codingburgas.bg::c8181738-2b3a-49d2-ae90-4a4faa71a8cd" providerId="AD" clId="Web-{E0FC55A4-9E53-1090-C545-CEE95148B55E}" dt="2025-03-25T21:40:39.333" v="46"/>
          <ac:spMkLst>
            <pc:docMk/>
            <pc:sldMk cId="4292977501" sldId="260"/>
            <ac:spMk id="4" creationId="{CFAE77CA-7797-7546-641F-F301A60D070F}"/>
          </ac:spMkLst>
        </pc:spChg>
      </pc:sldChg>
      <pc:sldChg chg="modSp new">
        <pc:chgData name="Иван Иванов Иванов" userId="S::iiivanov23@codingburgas.bg::c8181738-2b3a-49d2-ae90-4a4faa71a8cd" providerId="AD" clId="Web-{E0FC55A4-9E53-1090-C545-CEE95148B55E}" dt="2025-03-25T21:42:23.992" v="69" actId="20577"/>
        <pc:sldMkLst>
          <pc:docMk/>
          <pc:sldMk cId="981744445" sldId="261"/>
        </pc:sldMkLst>
        <pc:spChg chg="mod">
          <ac:chgData name="Иван Иванов Иванов" userId="S::iiivanov23@codingburgas.bg::c8181738-2b3a-49d2-ae90-4a4faa71a8cd" providerId="AD" clId="Web-{E0FC55A4-9E53-1090-C545-CEE95148B55E}" dt="2025-03-25T21:41:54.163" v="59" actId="20577"/>
          <ac:spMkLst>
            <pc:docMk/>
            <pc:sldMk cId="981744445" sldId="261"/>
            <ac:spMk id="2" creationId="{30713C71-BE02-2156-FFAF-C07A503C04D8}"/>
          </ac:spMkLst>
        </pc:spChg>
        <pc:spChg chg="mod">
          <ac:chgData name="Иван Иванов Иванов" userId="S::iiivanov23@codingburgas.bg::c8181738-2b3a-49d2-ae90-4a4faa71a8cd" providerId="AD" clId="Web-{E0FC55A4-9E53-1090-C545-CEE95148B55E}" dt="2025-03-25T21:42:23.992" v="69" actId="20577"/>
          <ac:spMkLst>
            <pc:docMk/>
            <pc:sldMk cId="981744445" sldId="261"/>
            <ac:spMk id="3" creationId="{FC2A1B01-C996-CD92-84AA-335E3E4970F1}"/>
          </ac:spMkLst>
        </pc:spChg>
      </pc:sldChg>
    </pc:docChg>
  </pc:docChgLst>
  <pc:docChgLst>
    <pc:chgData name="Иван Иванов Иванов" userId="S::iiivanov23@codingburgas.bg::c8181738-2b3a-49d2-ae90-4a4faa71a8cd" providerId="AD" clId="Web-{F7F3651C-A2CB-375B-9B5C-170E1F3FD39E}"/>
    <pc:docChg chg="delSld modSld">
      <pc:chgData name="Иван Иванов Иванов" userId="S::iiivanov23@codingburgas.bg::c8181738-2b3a-49d2-ae90-4a4faa71a8cd" providerId="AD" clId="Web-{F7F3651C-A2CB-375B-9B5C-170E1F3FD39E}" dt="2025-03-17T22:05:00.979" v="510"/>
      <pc:docMkLst>
        <pc:docMk/>
      </pc:docMkLst>
      <pc:sldChg chg="addSp delSp modSp">
        <pc:chgData name="Иван Иванов Иванов" userId="S::iiivanov23@codingburgas.bg::c8181738-2b3a-49d2-ae90-4a4faa71a8cd" providerId="AD" clId="Web-{F7F3651C-A2CB-375B-9B5C-170E1F3FD39E}" dt="2025-03-17T22:04:28.994" v="494" actId="1076"/>
        <pc:sldMkLst>
          <pc:docMk/>
          <pc:sldMk cId="0" sldId="256"/>
        </pc:sldMkLst>
        <pc:spChg chg="add del mod">
          <ac:chgData name="Иван Иванов Иванов" userId="S::iiivanov23@codingburgas.bg::c8181738-2b3a-49d2-ae90-4a4faa71a8cd" providerId="AD" clId="Web-{F7F3651C-A2CB-375B-9B5C-170E1F3FD39E}" dt="2025-03-17T22:03:26.148" v="483"/>
          <ac:spMkLst>
            <pc:docMk/>
            <pc:sldMk cId="0" sldId="256"/>
            <ac:spMk id="2" creationId="{3B7A0C45-6A77-553A-7E9A-CF85978E4679}"/>
          </ac:spMkLst>
        </pc:spChg>
        <pc:spChg chg="mod">
          <ac:chgData name="Иван Иванов Иванов" userId="S::iiivanov23@codingburgas.bg::c8181738-2b3a-49d2-ae90-4a4faa71a8cd" providerId="AD" clId="Web-{F7F3651C-A2CB-375B-9B5C-170E1F3FD39E}" dt="2025-03-17T22:03:40.071" v="492" actId="20577"/>
          <ac:spMkLst>
            <pc:docMk/>
            <pc:sldMk cId="0" sldId="256"/>
            <ac:spMk id="416" creationId="{00000000-0000-0000-0000-000000000000}"/>
          </ac:spMkLst>
        </pc:spChg>
        <pc:spChg chg="del mod">
          <ac:chgData name="Иван Иванов Иванов" userId="S::iiivanov23@codingburgas.bg::c8181738-2b3a-49d2-ae90-4a4faa71a8cd" providerId="AD" clId="Web-{F7F3651C-A2CB-375B-9B5C-170E1F3FD39E}" dt="2025-03-17T21:01:14.359" v="5"/>
          <ac:spMkLst>
            <pc:docMk/>
            <pc:sldMk cId="0" sldId="256"/>
            <ac:spMk id="479" creationId="{00000000-0000-0000-0000-000000000000}"/>
          </ac:spMkLst>
        </pc:spChg>
        <pc:grpChg chg="add mod">
          <ac:chgData name="Иван Иванов Иванов" userId="S::iiivanov23@codingburgas.bg::c8181738-2b3a-49d2-ae90-4a4faa71a8cd" providerId="AD" clId="Web-{F7F3651C-A2CB-375B-9B5C-170E1F3FD39E}" dt="2025-03-17T22:04:28.994" v="494" actId="1076"/>
          <ac:grpSpMkLst>
            <pc:docMk/>
            <pc:sldMk cId="0" sldId="256"/>
            <ac:grpSpMk id="3" creationId="{B7D20EAC-8C1E-0622-DD7F-BEB8DF4476F3}"/>
          </ac:grpSpMkLst>
        </pc:grpChg>
      </pc:sldChg>
      <pc:sldChg chg="addSp delSp modSp">
        <pc:chgData name="Иван Иванов Иванов" userId="S::iiivanov23@codingburgas.bg::c8181738-2b3a-49d2-ae90-4a4faa71a8cd" providerId="AD" clId="Web-{F7F3651C-A2CB-375B-9B5C-170E1F3FD39E}" dt="2025-03-17T21:51:13.385" v="366"/>
        <pc:sldMkLst>
          <pc:docMk/>
          <pc:sldMk cId="0" sldId="257"/>
        </pc:sldMkLst>
        <pc:spChg chg="add del">
          <ac:chgData name="Иван Иванов Иванов" userId="S::iiivanov23@codingburgas.bg::c8181738-2b3a-49d2-ae90-4a4faa71a8cd" providerId="AD" clId="Web-{F7F3651C-A2CB-375B-9B5C-170E1F3FD39E}" dt="2025-03-17T21:03:21.457" v="60"/>
          <ac:spMkLst>
            <pc:docMk/>
            <pc:sldMk cId="0" sldId="257"/>
            <ac:spMk id="2" creationId="{13BCD59D-08E5-DE1C-646E-82D58ACFA805}"/>
          </ac:spMkLst>
        </pc:spChg>
        <pc:spChg chg="add del">
          <ac:chgData name="Иван Иванов Иванов" userId="S::iiivanov23@codingburgas.bg::c8181738-2b3a-49d2-ae90-4a4faa71a8cd" providerId="AD" clId="Web-{F7F3651C-A2CB-375B-9B5C-170E1F3FD39E}" dt="2025-03-17T21:03:26.785" v="62"/>
          <ac:spMkLst>
            <pc:docMk/>
            <pc:sldMk cId="0" sldId="257"/>
            <ac:spMk id="3" creationId="{6C0ADC44-D7F8-ECDB-E2CE-B74D8FEF94B5}"/>
          </ac:spMkLst>
        </pc:spChg>
        <pc:spChg chg="add del">
          <ac:chgData name="Иван Иванов Иванов" userId="S::iiivanov23@codingburgas.bg::c8181738-2b3a-49d2-ae90-4a4faa71a8cd" providerId="AD" clId="Web-{F7F3651C-A2CB-375B-9B5C-170E1F3FD39E}" dt="2025-03-17T21:36:12.105" v="103"/>
          <ac:spMkLst>
            <pc:docMk/>
            <pc:sldMk cId="0" sldId="257"/>
            <ac:spMk id="3" creationId="{B2F4F223-49DA-E02B-2778-BEAC9B570CE3}"/>
          </ac:spMkLst>
        </pc:spChg>
        <pc:spChg chg="add del">
          <ac:chgData name="Иван Иванов Иванов" userId="S::iiivanov23@codingburgas.bg::c8181738-2b3a-49d2-ae90-4a4faa71a8cd" providerId="AD" clId="Web-{F7F3651C-A2CB-375B-9B5C-170E1F3FD39E}" dt="2025-03-17T21:03:32.817" v="64"/>
          <ac:spMkLst>
            <pc:docMk/>
            <pc:sldMk cId="0" sldId="257"/>
            <ac:spMk id="4" creationId="{96212F6B-53C0-A571-397D-7F02FCC29D8C}"/>
          </ac:spMkLst>
        </pc:spChg>
        <pc:spChg chg="add del">
          <ac:chgData name="Иван Иванов Иванов" userId="S::iiivanov23@codingburgas.bg::c8181738-2b3a-49d2-ae90-4a4faa71a8cd" providerId="AD" clId="Web-{F7F3651C-A2CB-375B-9B5C-170E1F3FD39E}" dt="2025-03-17T21:36:26.090" v="105"/>
          <ac:spMkLst>
            <pc:docMk/>
            <pc:sldMk cId="0" sldId="257"/>
            <ac:spMk id="4" creationId="{AD9A0FCF-E93E-DA88-62CA-05DC42E4AAA0}"/>
          </ac:spMkLst>
        </pc:spChg>
        <pc:spChg chg="add del">
          <ac:chgData name="Иван Иванов Иванов" userId="S::iiivanov23@codingburgas.bg::c8181738-2b3a-49d2-ae90-4a4faa71a8cd" providerId="AD" clId="Web-{F7F3651C-A2CB-375B-9B5C-170E1F3FD39E}" dt="2025-03-17T21:36:40.434" v="107"/>
          <ac:spMkLst>
            <pc:docMk/>
            <pc:sldMk cId="0" sldId="257"/>
            <ac:spMk id="5" creationId="{300F0E90-8712-1D46-3AFF-BAE5E67DC531}"/>
          </ac:spMkLst>
        </pc:spChg>
        <pc:spChg chg="add del">
          <ac:chgData name="Иван Иванов Иванов" userId="S::iiivanov23@codingburgas.bg::c8181738-2b3a-49d2-ae90-4a4faa71a8cd" providerId="AD" clId="Web-{F7F3651C-A2CB-375B-9B5C-170E1F3FD39E}" dt="2025-03-17T21:03:42.302" v="66"/>
          <ac:spMkLst>
            <pc:docMk/>
            <pc:sldMk cId="0" sldId="257"/>
            <ac:spMk id="5" creationId="{8D356A80-17C1-5CC3-4F27-29D9E4D724A3}"/>
          </ac:spMkLst>
        </pc:spChg>
        <pc:spChg chg="add mod">
          <ac:chgData name="Иван Иванов Иванов" userId="S::iiivanov23@codingburgas.bg::c8181738-2b3a-49d2-ae90-4a4faa71a8cd" providerId="AD" clId="Web-{F7F3651C-A2CB-375B-9B5C-170E1F3FD39E}" dt="2025-03-17T21:48:27.568" v="326"/>
          <ac:spMkLst>
            <pc:docMk/>
            <pc:sldMk cId="0" sldId="257"/>
            <ac:spMk id="6" creationId="{4F6E7CD3-9DDD-E7CA-8227-381DE3BC1BFF}"/>
          </ac:spMkLst>
        </pc:spChg>
        <pc:spChg chg="add del">
          <ac:chgData name="Иван Иванов Иванов" userId="S::iiivanov23@codingburgas.bg::c8181738-2b3a-49d2-ae90-4a4faa71a8cd" providerId="AD" clId="Web-{F7F3651C-A2CB-375B-9B5C-170E1F3FD39E}" dt="2025-03-17T21:42:30.960" v="213"/>
          <ac:spMkLst>
            <pc:docMk/>
            <pc:sldMk cId="0" sldId="257"/>
            <ac:spMk id="9" creationId="{1F6D1F9A-9D80-E36A-AA6D-7F93C5B145F6}"/>
          </ac:spMkLst>
        </pc:spChg>
        <pc:spChg chg="add del">
          <ac:chgData name="Иван Иванов Иванов" userId="S::iiivanov23@codingburgas.bg::c8181738-2b3a-49d2-ae90-4a4faa71a8cd" providerId="AD" clId="Web-{F7F3651C-A2CB-375B-9B5C-170E1F3FD39E}" dt="2025-03-17T21:43:02.774" v="248"/>
          <ac:spMkLst>
            <pc:docMk/>
            <pc:sldMk cId="0" sldId="257"/>
            <ac:spMk id="10" creationId="{07C57FC2-25DB-9A44-0A7F-65A86BC8E9BB}"/>
          </ac:spMkLst>
        </pc:spChg>
        <pc:spChg chg="add mod">
          <ac:chgData name="Иван Иванов Иванов" userId="S::iiivanov23@codingburgas.bg::c8181738-2b3a-49d2-ae90-4a4faa71a8cd" providerId="AD" clId="Web-{F7F3651C-A2CB-375B-9B5C-170E1F3FD39E}" dt="2025-03-17T21:45:02.155" v="286"/>
          <ac:spMkLst>
            <pc:docMk/>
            <pc:sldMk cId="0" sldId="257"/>
            <ac:spMk id="11" creationId="{99E79F4F-7EFC-541B-6665-2347256FDDC2}"/>
          </ac:spMkLst>
        </pc:spChg>
        <pc:spChg chg="add mod">
          <ac:chgData name="Иван Иванов Иванов" userId="S::iiivanov23@codingburgas.bg::c8181738-2b3a-49d2-ae90-4a4faa71a8cd" providerId="AD" clId="Web-{F7F3651C-A2CB-375B-9B5C-170E1F3FD39E}" dt="2025-03-17T21:48:44.818" v="328" actId="1076"/>
          <ac:spMkLst>
            <pc:docMk/>
            <pc:sldMk cId="0" sldId="257"/>
            <ac:spMk id="13" creationId="{1EACB850-6B3A-24FD-6135-C21B266AD3ED}"/>
          </ac:spMkLst>
        </pc:spChg>
        <pc:spChg chg="add mod">
          <ac:chgData name="Иван Иванов Иванов" userId="S::iiivanov23@codingburgas.bg::c8181738-2b3a-49d2-ae90-4a4faa71a8cd" providerId="AD" clId="Web-{F7F3651C-A2CB-375B-9B5C-170E1F3FD39E}" dt="2025-03-17T21:51:13.385" v="366"/>
          <ac:spMkLst>
            <pc:docMk/>
            <pc:sldMk cId="0" sldId="257"/>
            <ac:spMk id="16" creationId="{0727C7D8-D3A2-1B2B-13E7-626C26C4AEEF}"/>
          </ac:spMkLst>
        </pc:spChg>
        <pc:spChg chg="mod">
          <ac:chgData name="Иван Иванов Иванов" userId="S::iiivanov23@codingburgas.bg::c8181738-2b3a-49d2-ae90-4a4faa71a8cd" providerId="AD" clId="Web-{F7F3651C-A2CB-375B-9B5C-170E1F3FD39E}" dt="2025-03-17T21:42:52.164" v="236"/>
          <ac:spMkLst>
            <pc:docMk/>
            <pc:sldMk cId="0" sldId="257"/>
            <ac:spMk id="486" creationId="{00000000-0000-0000-0000-000000000000}"/>
          </ac:spMkLst>
        </pc:spChg>
        <pc:spChg chg="mod">
          <ac:chgData name="Иван Иванов Иванов" userId="S::iiivanov23@codingburgas.bg::c8181738-2b3a-49d2-ae90-4a4faa71a8cd" providerId="AD" clId="Web-{F7F3651C-A2CB-375B-9B5C-170E1F3FD39E}" dt="2025-03-17T21:42:52.164" v="237"/>
          <ac:spMkLst>
            <pc:docMk/>
            <pc:sldMk cId="0" sldId="257"/>
            <ac:spMk id="487" creationId="{00000000-0000-0000-0000-000000000000}"/>
          </ac:spMkLst>
        </pc:spChg>
        <pc:spChg chg="mod">
          <ac:chgData name="Иван Иванов Иванов" userId="S::iiivanov23@codingburgas.bg::c8181738-2b3a-49d2-ae90-4a4faa71a8cd" providerId="AD" clId="Web-{F7F3651C-A2CB-375B-9B5C-170E1F3FD39E}" dt="2025-03-17T21:42:52.164" v="238"/>
          <ac:spMkLst>
            <pc:docMk/>
            <pc:sldMk cId="0" sldId="257"/>
            <ac:spMk id="489" creationId="{00000000-0000-0000-0000-000000000000}"/>
          </ac:spMkLst>
        </pc:spChg>
        <pc:spChg chg="mod">
          <ac:chgData name="Иван Иванов Иванов" userId="S::iiivanov23@codingburgas.bg::c8181738-2b3a-49d2-ae90-4a4faa71a8cd" providerId="AD" clId="Web-{F7F3651C-A2CB-375B-9B5C-170E1F3FD39E}" dt="2025-03-17T21:42:52.164" v="239"/>
          <ac:spMkLst>
            <pc:docMk/>
            <pc:sldMk cId="0" sldId="257"/>
            <ac:spMk id="490" creationId="{00000000-0000-0000-0000-000000000000}"/>
          </ac:spMkLst>
        </pc:spChg>
        <pc:spChg chg="mod">
          <ac:chgData name="Иван Иванов Иванов" userId="S::iiivanov23@codingburgas.bg::c8181738-2b3a-49d2-ae90-4a4faa71a8cd" providerId="AD" clId="Web-{F7F3651C-A2CB-375B-9B5C-170E1F3FD39E}" dt="2025-03-17T21:42:52.164" v="241"/>
          <ac:spMkLst>
            <pc:docMk/>
            <pc:sldMk cId="0" sldId="257"/>
            <ac:spMk id="493" creationId="{00000000-0000-0000-0000-000000000000}"/>
          </ac:spMkLst>
        </pc:spChg>
        <pc:spChg chg="mod">
          <ac:chgData name="Иван Иванов Иванов" userId="S::iiivanov23@codingburgas.bg::c8181738-2b3a-49d2-ae90-4a4faa71a8cd" providerId="AD" clId="Web-{F7F3651C-A2CB-375B-9B5C-170E1F3FD39E}" dt="2025-03-17T21:42:52.164" v="242"/>
          <ac:spMkLst>
            <pc:docMk/>
            <pc:sldMk cId="0" sldId="257"/>
            <ac:spMk id="494" creationId="{00000000-0000-0000-0000-000000000000}"/>
          </ac:spMkLst>
        </pc:spChg>
        <pc:spChg chg="mod">
          <ac:chgData name="Иван Иванов Иванов" userId="S::iiivanov23@codingburgas.bg::c8181738-2b3a-49d2-ae90-4a4faa71a8cd" providerId="AD" clId="Web-{F7F3651C-A2CB-375B-9B5C-170E1F3FD39E}" dt="2025-03-17T21:42:52.180" v="243"/>
          <ac:spMkLst>
            <pc:docMk/>
            <pc:sldMk cId="0" sldId="257"/>
            <ac:spMk id="496" creationId="{00000000-0000-0000-0000-000000000000}"/>
          </ac:spMkLst>
        </pc:spChg>
        <pc:spChg chg="mod">
          <ac:chgData name="Иван Иванов Иванов" userId="S::iiivanov23@codingburgas.bg::c8181738-2b3a-49d2-ae90-4a4faa71a8cd" providerId="AD" clId="Web-{F7F3651C-A2CB-375B-9B5C-170E1F3FD39E}" dt="2025-03-17T21:42:52.180" v="244"/>
          <ac:spMkLst>
            <pc:docMk/>
            <pc:sldMk cId="0" sldId="257"/>
            <ac:spMk id="497" creationId="{00000000-0000-0000-0000-000000000000}"/>
          </ac:spMkLst>
        </pc:spChg>
        <pc:spChg chg="mod">
          <ac:chgData name="Иван Иванов Иванов" userId="S::iiivanov23@codingburgas.bg::c8181738-2b3a-49d2-ae90-4a4faa71a8cd" providerId="AD" clId="Web-{F7F3651C-A2CB-375B-9B5C-170E1F3FD39E}" dt="2025-03-17T21:42:52.180" v="245"/>
          <ac:spMkLst>
            <pc:docMk/>
            <pc:sldMk cId="0" sldId="257"/>
            <ac:spMk id="499" creationId="{00000000-0000-0000-0000-000000000000}"/>
          </ac:spMkLst>
        </pc:spChg>
        <pc:spChg chg="mod">
          <ac:chgData name="Иван Иванов Иванов" userId="S::iiivanov23@codingburgas.bg::c8181738-2b3a-49d2-ae90-4a4faa71a8cd" providerId="AD" clId="Web-{F7F3651C-A2CB-375B-9B5C-170E1F3FD39E}" dt="2025-03-17T21:42:52.211" v="246"/>
          <ac:spMkLst>
            <pc:docMk/>
            <pc:sldMk cId="0" sldId="257"/>
            <ac:spMk id="500" creationId="{00000000-0000-0000-0000-000000000000}"/>
          </ac:spMkLst>
        </pc:spChg>
        <pc:spChg chg="del mod">
          <ac:chgData name="Иван Иванов Иванов" userId="S::iiivanov23@codingburgas.bg::c8181738-2b3a-49d2-ae90-4a4faa71a8cd" providerId="AD" clId="Web-{F7F3651C-A2CB-375B-9B5C-170E1F3FD39E}" dt="2025-03-17T21:32:38.646" v="91"/>
          <ac:spMkLst>
            <pc:docMk/>
            <pc:sldMk cId="0" sldId="257"/>
            <ac:spMk id="501" creationId="{00000000-0000-0000-0000-000000000000}"/>
          </ac:spMkLst>
        </pc:spChg>
        <pc:spChg chg="mod">
          <ac:chgData name="Иван Иванов Иванов" userId="S::iiivanov23@codingburgas.bg::c8181738-2b3a-49d2-ae90-4a4faa71a8cd" providerId="AD" clId="Web-{F7F3651C-A2CB-375B-9B5C-170E1F3FD39E}" dt="2025-03-17T21:01:58.829" v="30" actId="20577"/>
          <ac:spMkLst>
            <pc:docMk/>
            <pc:sldMk cId="0" sldId="257"/>
            <ac:spMk id="502" creationId="{00000000-0000-0000-0000-000000000000}"/>
          </ac:spMkLst>
        </pc:spChg>
        <pc:spChg chg="del mod">
          <ac:chgData name="Иван Иванов Иванов" userId="S::iiivanov23@codingburgas.bg::c8181738-2b3a-49d2-ae90-4a4faa71a8cd" providerId="AD" clId="Web-{F7F3651C-A2CB-375B-9B5C-170E1F3FD39E}" dt="2025-03-17T21:32:42.787" v="93"/>
          <ac:spMkLst>
            <pc:docMk/>
            <pc:sldMk cId="0" sldId="257"/>
            <ac:spMk id="503" creationId="{00000000-0000-0000-0000-000000000000}"/>
          </ac:spMkLst>
        </pc:spChg>
        <pc:spChg chg="mod">
          <ac:chgData name="Иван Иванов Иванов" userId="S::iiivanov23@codingburgas.bg::c8181738-2b3a-49d2-ae90-4a4faa71a8cd" providerId="AD" clId="Web-{F7F3651C-A2CB-375B-9B5C-170E1F3FD39E}" dt="2025-03-17T21:01:47.704" v="26" actId="20577"/>
          <ac:spMkLst>
            <pc:docMk/>
            <pc:sldMk cId="0" sldId="257"/>
            <ac:spMk id="504" creationId="{00000000-0000-0000-0000-000000000000}"/>
          </ac:spMkLst>
        </pc:spChg>
        <pc:spChg chg="del mod">
          <ac:chgData name="Иван Иванов Иванов" userId="S::iiivanov23@codingburgas.bg::c8181738-2b3a-49d2-ae90-4a4faa71a8cd" providerId="AD" clId="Web-{F7F3651C-A2CB-375B-9B5C-170E1F3FD39E}" dt="2025-03-17T21:02:53.675" v="55"/>
          <ac:spMkLst>
            <pc:docMk/>
            <pc:sldMk cId="0" sldId="257"/>
            <ac:spMk id="505" creationId="{00000000-0000-0000-0000-000000000000}"/>
          </ac:spMkLst>
        </pc:spChg>
        <pc:spChg chg="del mod">
          <ac:chgData name="Иван Иванов Иванов" userId="S::iiivanov23@codingburgas.bg::c8181738-2b3a-49d2-ae90-4a4faa71a8cd" providerId="AD" clId="Web-{F7F3651C-A2CB-375B-9B5C-170E1F3FD39E}" dt="2025-03-17T21:02:23.736" v="51"/>
          <ac:spMkLst>
            <pc:docMk/>
            <pc:sldMk cId="0" sldId="257"/>
            <ac:spMk id="506" creationId="{00000000-0000-0000-0000-000000000000}"/>
          </ac:spMkLst>
        </pc:spChg>
        <pc:spChg chg="mod">
          <ac:chgData name="Иван Иванов Иванов" userId="S::iiivanov23@codingburgas.bg::c8181738-2b3a-49d2-ae90-4a4faa71a8cd" providerId="AD" clId="Web-{F7F3651C-A2CB-375B-9B5C-170E1F3FD39E}" dt="2025-03-17T21:32:04.879" v="76" actId="20577"/>
          <ac:spMkLst>
            <pc:docMk/>
            <pc:sldMk cId="0" sldId="257"/>
            <ac:spMk id="507" creationId="{00000000-0000-0000-0000-000000000000}"/>
          </ac:spMkLst>
        </pc:spChg>
        <pc:spChg chg="del topLvl">
          <ac:chgData name="Иван Иванов Иванов" userId="S::iiivanov23@codingburgas.bg::c8181738-2b3a-49d2-ae90-4a4faa71a8cd" providerId="AD" clId="Web-{F7F3651C-A2CB-375B-9B5C-170E1F3FD39E}" dt="2025-03-17T21:32:18.692" v="81"/>
          <ac:spMkLst>
            <pc:docMk/>
            <pc:sldMk cId="0" sldId="257"/>
            <ac:spMk id="509" creationId="{00000000-0000-0000-0000-000000000000}"/>
          </ac:spMkLst>
        </pc:spChg>
        <pc:spChg chg="topLvl">
          <ac:chgData name="Иван Иванов Иванов" userId="S::iiivanov23@codingburgas.bg::c8181738-2b3a-49d2-ae90-4a4faa71a8cd" providerId="AD" clId="Web-{F7F3651C-A2CB-375B-9B5C-170E1F3FD39E}" dt="2025-03-17T21:32:18.692" v="81"/>
          <ac:spMkLst>
            <pc:docMk/>
            <pc:sldMk cId="0" sldId="257"/>
            <ac:spMk id="510" creationId="{00000000-0000-0000-0000-000000000000}"/>
          </ac:spMkLst>
        </pc:spChg>
        <pc:spChg chg="del topLvl">
          <ac:chgData name="Иван Иванов Иванов" userId="S::iiivanov23@codingburgas.bg::c8181738-2b3a-49d2-ae90-4a4faa71a8cd" providerId="AD" clId="Web-{F7F3651C-A2CB-375B-9B5C-170E1F3FD39E}" dt="2025-03-17T21:32:26.708" v="86"/>
          <ac:spMkLst>
            <pc:docMk/>
            <pc:sldMk cId="0" sldId="257"/>
            <ac:spMk id="512" creationId="{00000000-0000-0000-0000-000000000000}"/>
          </ac:spMkLst>
        </pc:spChg>
        <pc:spChg chg="topLvl">
          <ac:chgData name="Иван Иванов Иванов" userId="S::iiivanov23@codingburgas.bg::c8181738-2b3a-49d2-ae90-4a4faa71a8cd" providerId="AD" clId="Web-{F7F3651C-A2CB-375B-9B5C-170E1F3FD39E}" dt="2025-03-17T21:32:26.708" v="86"/>
          <ac:spMkLst>
            <pc:docMk/>
            <pc:sldMk cId="0" sldId="257"/>
            <ac:spMk id="513" creationId="{00000000-0000-0000-0000-000000000000}"/>
          </ac:spMkLst>
        </pc:spChg>
        <pc:spChg chg="del topLvl">
          <ac:chgData name="Иван Иванов Иванов" userId="S::iiivanov23@codingburgas.bg::c8181738-2b3a-49d2-ae90-4a4faa71a8cd" providerId="AD" clId="Web-{F7F3651C-A2CB-375B-9B5C-170E1F3FD39E}" dt="2025-03-17T21:32:16.442" v="80"/>
          <ac:spMkLst>
            <pc:docMk/>
            <pc:sldMk cId="0" sldId="257"/>
            <ac:spMk id="515" creationId="{00000000-0000-0000-0000-000000000000}"/>
          </ac:spMkLst>
        </pc:spChg>
        <pc:spChg chg="topLvl">
          <ac:chgData name="Иван Иванов Иванов" userId="S::iiivanov23@codingburgas.bg::c8181738-2b3a-49d2-ae90-4a4faa71a8cd" providerId="AD" clId="Web-{F7F3651C-A2CB-375B-9B5C-170E1F3FD39E}" dt="2025-03-17T21:32:16.442" v="80"/>
          <ac:spMkLst>
            <pc:docMk/>
            <pc:sldMk cId="0" sldId="257"/>
            <ac:spMk id="516" creationId="{00000000-0000-0000-0000-000000000000}"/>
          </ac:spMkLst>
        </pc:spChg>
        <pc:spChg chg="del topLvl">
          <ac:chgData name="Иван Иванов Иванов" userId="S::iiivanov23@codingburgas.bg::c8181738-2b3a-49d2-ae90-4a4faa71a8cd" providerId="AD" clId="Web-{F7F3651C-A2CB-375B-9B5C-170E1F3FD39E}" dt="2025-03-17T21:32:24.833" v="85"/>
          <ac:spMkLst>
            <pc:docMk/>
            <pc:sldMk cId="0" sldId="257"/>
            <ac:spMk id="518" creationId="{00000000-0000-0000-0000-000000000000}"/>
          </ac:spMkLst>
        </pc:spChg>
        <pc:spChg chg="topLvl">
          <ac:chgData name="Иван Иванов Иванов" userId="S::iiivanov23@codingburgas.bg::c8181738-2b3a-49d2-ae90-4a4faa71a8cd" providerId="AD" clId="Web-{F7F3651C-A2CB-375B-9B5C-170E1F3FD39E}" dt="2025-03-17T21:32:24.833" v="85"/>
          <ac:spMkLst>
            <pc:docMk/>
            <pc:sldMk cId="0" sldId="257"/>
            <ac:spMk id="519" creationId="{00000000-0000-0000-0000-000000000000}"/>
          </ac:spMkLst>
        </pc:spChg>
        <pc:spChg chg="del mod">
          <ac:chgData name="Иван Иванов Иванов" userId="S::iiivanov23@codingburgas.bg::c8181738-2b3a-49d2-ae90-4a4faa71a8cd" providerId="AD" clId="Web-{F7F3651C-A2CB-375B-9B5C-170E1F3FD39E}" dt="2025-03-17T21:32:14.567" v="79"/>
          <ac:spMkLst>
            <pc:docMk/>
            <pc:sldMk cId="0" sldId="257"/>
            <ac:spMk id="520" creationId="{00000000-0000-0000-0000-000000000000}"/>
          </ac:spMkLst>
        </pc:spChg>
        <pc:spChg chg="del mod">
          <ac:chgData name="Иван Иванов Иванов" userId="S::iiivanov23@codingburgas.bg::c8181738-2b3a-49d2-ae90-4a4faa71a8cd" providerId="AD" clId="Web-{F7F3651C-A2CB-375B-9B5C-170E1F3FD39E}" dt="2025-03-17T21:32:22.708" v="84"/>
          <ac:spMkLst>
            <pc:docMk/>
            <pc:sldMk cId="0" sldId="257"/>
            <ac:spMk id="521" creationId="{00000000-0000-0000-0000-000000000000}"/>
          </ac:spMkLst>
        </pc:spChg>
        <pc:spChg chg="del topLvl">
          <ac:chgData name="Иван Иванов Иванов" userId="S::iiivanov23@codingburgas.bg::c8181738-2b3a-49d2-ae90-4a4faa71a8cd" providerId="AD" clId="Web-{F7F3651C-A2CB-375B-9B5C-170E1F3FD39E}" dt="2025-03-17T21:32:33.036" v="89"/>
          <ac:spMkLst>
            <pc:docMk/>
            <pc:sldMk cId="0" sldId="257"/>
            <ac:spMk id="523" creationId="{00000000-0000-0000-0000-000000000000}"/>
          </ac:spMkLst>
        </pc:spChg>
        <pc:spChg chg="topLvl">
          <ac:chgData name="Иван Иванов Иванов" userId="S::iiivanov23@codingburgas.bg::c8181738-2b3a-49d2-ae90-4a4faa71a8cd" providerId="AD" clId="Web-{F7F3651C-A2CB-375B-9B5C-170E1F3FD39E}" dt="2025-03-17T21:32:33.036" v="89"/>
          <ac:spMkLst>
            <pc:docMk/>
            <pc:sldMk cId="0" sldId="257"/>
            <ac:spMk id="524" creationId="{00000000-0000-0000-0000-000000000000}"/>
          </ac:spMkLst>
        </pc:spChg>
        <pc:spChg chg="del topLvl">
          <ac:chgData name="Иван Иванов Иванов" userId="S::iiivanov23@codingburgas.bg::c8181738-2b3a-49d2-ae90-4a4faa71a8cd" providerId="AD" clId="Web-{F7F3651C-A2CB-375B-9B5C-170E1F3FD39E}" dt="2025-03-17T21:32:31.114" v="88"/>
          <ac:spMkLst>
            <pc:docMk/>
            <pc:sldMk cId="0" sldId="257"/>
            <ac:spMk id="526" creationId="{00000000-0000-0000-0000-000000000000}"/>
          </ac:spMkLst>
        </pc:spChg>
        <pc:spChg chg="topLvl">
          <ac:chgData name="Иван Иванов Иванов" userId="S::iiivanov23@codingburgas.bg::c8181738-2b3a-49d2-ae90-4a4faa71a8cd" providerId="AD" clId="Web-{F7F3651C-A2CB-375B-9B5C-170E1F3FD39E}" dt="2025-03-17T21:32:31.114" v="88"/>
          <ac:spMkLst>
            <pc:docMk/>
            <pc:sldMk cId="0" sldId="257"/>
            <ac:spMk id="527" creationId="{00000000-0000-0000-0000-000000000000}"/>
          </ac:spMkLst>
        </pc:spChg>
        <pc:spChg chg="del">
          <ac:chgData name="Иван Иванов Иванов" userId="S::iiivanov23@codingburgas.bg::c8181738-2b3a-49d2-ae90-4a4faa71a8cd" providerId="AD" clId="Web-{F7F3651C-A2CB-375B-9B5C-170E1F3FD39E}" dt="2025-03-17T21:32:28.505" v="87"/>
          <ac:spMkLst>
            <pc:docMk/>
            <pc:sldMk cId="0" sldId="257"/>
            <ac:spMk id="528" creationId="{00000000-0000-0000-0000-000000000000}"/>
          </ac:spMkLst>
        </pc:spChg>
        <pc:grpChg chg="mod">
          <ac:chgData name="Иван Иванов Иванов" userId="S::iiivanov23@codingburgas.bg::c8181738-2b3a-49d2-ae90-4a4faa71a8cd" providerId="AD" clId="Web-{F7F3651C-A2CB-375B-9B5C-170E1F3FD39E}" dt="2025-03-17T21:44:38.323" v="282" actId="1076"/>
          <ac:grpSpMkLst>
            <pc:docMk/>
            <pc:sldMk cId="0" sldId="257"/>
            <ac:grpSpMk id="484" creationId="{00000000-0000-0000-0000-000000000000}"/>
          </ac:grpSpMkLst>
        </pc:grpChg>
        <pc:grpChg chg="del">
          <ac:chgData name="Иван Иванов Иванов" userId="S::iiivanov23@codingburgas.bg::c8181738-2b3a-49d2-ae90-4a4faa71a8cd" providerId="AD" clId="Web-{F7F3651C-A2CB-375B-9B5C-170E1F3FD39E}" dt="2025-03-17T21:32:18.692" v="81"/>
          <ac:grpSpMkLst>
            <pc:docMk/>
            <pc:sldMk cId="0" sldId="257"/>
            <ac:grpSpMk id="508" creationId="{00000000-0000-0000-0000-000000000000}"/>
          </ac:grpSpMkLst>
        </pc:grpChg>
        <pc:grpChg chg="del">
          <ac:chgData name="Иван Иванов Иванов" userId="S::iiivanov23@codingburgas.bg::c8181738-2b3a-49d2-ae90-4a4faa71a8cd" providerId="AD" clId="Web-{F7F3651C-A2CB-375B-9B5C-170E1F3FD39E}" dt="2025-03-17T21:32:26.708" v="86"/>
          <ac:grpSpMkLst>
            <pc:docMk/>
            <pc:sldMk cId="0" sldId="257"/>
            <ac:grpSpMk id="511" creationId="{00000000-0000-0000-0000-000000000000}"/>
          </ac:grpSpMkLst>
        </pc:grpChg>
        <pc:grpChg chg="del">
          <ac:chgData name="Иван Иванов Иванов" userId="S::iiivanov23@codingburgas.bg::c8181738-2b3a-49d2-ae90-4a4faa71a8cd" providerId="AD" clId="Web-{F7F3651C-A2CB-375B-9B5C-170E1F3FD39E}" dt="2025-03-17T21:32:16.442" v="80"/>
          <ac:grpSpMkLst>
            <pc:docMk/>
            <pc:sldMk cId="0" sldId="257"/>
            <ac:grpSpMk id="514" creationId="{00000000-0000-0000-0000-000000000000}"/>
          </ac:grpSpMkLst>
        </pc:grpChg>
        <pc:grpChg chg="del">
          <ac:chgData name="Иван Иванов Иванов" userId="S::iiivanov23@codingburgas.bg::c8181738-2b3a-49d2-ae90-4a4faa71a8cd" providerId="AD" clId="Web-{F7F3651C-A2CB-375B-9B5C-170E1F3FD39E}" dt="2025-03-17T21:32:24.833" v="85"/>
          <ac:grpSpMkLst>
            <pc:docMk/>
            <pc:sldMk cId="0" sldId="257"/>
            <ac:grpSpMk id="517" creationId="{00000000-0000-0000-0000-000000000000}"/>
          </ac:grpSpMkLst>
        </pc:grpChg>
        <pc:grpChg chg="del">
          <ac:chgData name="Иван Иванов Иванов" userId="S::iiivanov23@codingburgas.bg::c8181738-2b3a-49d2-ae90-4a4faa71a8cd" providerId="AD" clId="Web-{F7F3651C-A2CB-375B-9B5C-170E1F3FD39E}" dt="2025-03-17T21:32:33.036" v="89"/>
          <ac:grpSpMkLst>
            <pc:docMk/>
            <pc:sldMk cId="0" sldId="257"/>
            <ac:grpSpMk id="522" creationId="{00000000-0000-0000-0000-000000000000}"/>
          </ac:grpSpMkLst>
        </pc:grpChg>
        <pc:grpChg chg="del">
          <ac:chgData name="Иван Иванов Иванов" userId="S::iiivanov23@codingburgas.bg::c8181738-2b3a-49d2-ae90-4a4faa71a8cd" providerId="AD" clId="Web-{F7F3651C-A2CB-375B-9B5C-170E1F3FD39E}" dt="2025-03-17T21:32:31.114" v="88"/>
          <ac:grpSpMkLst>
            <pc:docMk/>
            <pc:sldMk cId="0" sldId="257"/>
            <ac:grpSpMk id="525" creationId="{00000000-0000-0000-0000-000000000000}"/>
          </ac:grpSpMkLst>
        </pc:grpChg>
        <pc:picChg chg="add mod">
          <ac:chgData name="Иван Иванов Иванов" userId="S::iiivanov23@codingburgas.bg::c8181738-2b3a-49d2-ae90-4a4faa71a8cd" providerId="AD" clId="Web-{F7F3651C-A2CB-375B-9B5C-170E1F3FD39E}" dt="2025-03-17T21:44:27.589" v="279" actId="1076"/>
          <ac:picMkLst>
            <pc:docMk/>
            <pc:sldMk cId="0" sldId="257"/>
            <ac:picMk id="2" creationId="{02EC94EA-BE63-FA90-BFA0-5B64A3BF8C6B}"/>
          </ac:picMkLst>
        </pc:picChg>
        <pc:picChg chg="add del mod">
          <ac:chgData name="Иван Иванов Иванов" userId="S::iiivanov23@codingburgas.bg::c8181738-2b3a-49d2-ae90-4a4faa71a8cd" providerId="AD" clId="Web-{F7F3651C-A2CB-375B-9B5C-170E1F3FD39E}" dt="2025-03-17T21:41:41.146" v="200"/>
          <ac:picMkLst>
            <pc:docMk/>
            <pc:sldMk cId="0" sldId="257"/>
            <ac:picMk id="7" creationId="{8F815C89-F7B0-E099-0232-11A64DCCF284}"/>
          </ac:picMkLst>
        </pc:picChg>
        <pc:picChg chg="add mod">
          <ac:chgData name="Иван Иванов Иванов" userId="S::iiivanov23@codingburgas.bg::c8181738-2b3a-49d2-ae90-4a4faa71a8cd" providerId="AD" clId="Web-{F7F3651C-A2CB-375B-9B5C-170E1F3FD39E}" dt="2025-03-17T21:44:48.608" v="284" actId="1076"/>
          <ac:picMkLst>
            <pc:docMk/>
            <pc:sldMk cId="0" sldId="257"/>
            <ac:picMk id="8" creationId="{25D16B65-BDF3-934B-F632-E354D3BA6A88}"/>
          </ac:picMkLst>
        </pc:picChg>
        <pc:picChg chg="add mod">
          <ac:chgData name="Иван Иванов Иванов" userId="S::iiivanov23@codingburgas.bg::c8181738-2b3a-49d2-ae90-4a4faa71a8cd" providerId="AD" clId="Web-{F7F3651C-A2CB-375B-9B5C-170E1F3FD39E}" dt="2025-03-17T21:48:34.521" v="327" actId="1076"/>
          <ac:picMkLst>
            <pc:docMk/>
            <pc:sldMk cId="0" sldId="257"/>
            <ac:picMk id="12" creationId="{75B0BEE5-0B84-FD3C-489A-BA19DD730170}"/>
          </ac:picMkLst>
        </pc:picChg>
        <pc:picChg chg="add del mod">
          <ac:chgData name="Иван Иванов Иванов" userId="S::iiivanov23@codingburgas.bg::c8181738-2b3a-49d2-ae90-4a4faa71a8cd" providerId="AD" clId="Web-{F7F3651C-A2CB-375B-9B5C-170E1F3FD39E}" dt="2025-03-17T21:49:44.882" v="330"/>
          <ac:picMkLst>
            <pc:docMk/>
            <pc:sldMk cId="0" sldId="257"/>
            <ac:picMk id="14" creationId="{83E76AFD-7032-85E9-3A54-010C1CDF4BEA}"/>
          </ac:picMkLst>
        </pc:picChg>
        <pc:picChg chg="add mod">
          <ac:chgData name="Иван Иванов Иванов" userId="S::iiivanov23@codingburgas.bg::c8181738-2b3a-49d2-ae90-4a4faa71a8cd" providerId="AD" clId="Web-{F7F3651C-A2CB-375B-9B5C-170E1F3FD39E}" dt="2025-03-17T21:50:14.618" v="338" actId="1076"/>
          <ac:picMkLst>
            <pc:docMk/>
            <pc:sldMk cId="0" sldId="257"/>
            <ac:picMk id="15" creationId="{BF22C236-F6FF-D785-4D53-F5199D417944}"/>
          </ac:picMkLst>
        </pc:picChg>
        <pc:cxnChg chg="mod">
          <ac:chgData name="Иван Иванов Иванов" userId="S::iiivanov23@codingburgas.bg::c8181738-2b3a-49d2-ae90-4a4faa71a8cd" providerId="AD" clId="Web-{F7F3651C-A2CB-375B-9B5C-170E1F3FD39E}" dt="2025-03-17T21:42:52.164" v="240"/>
          <ac:cxnSpMkLst>
            <pc:docMk/>
            <pc:sldMk cId="0" sldId="257"/>
            <ac:cxnSpMk id="491" creationId="{00000000-0000-0000-0000-000000000000}"/>
          </ac:cxnSpMkLst>
        </pc:cxnChg>
      </pc:sldChg>
      <pc:sldChg chg="addSp delSp modSp">
        <pc:chgData name="Иван Иванов Иванов" userId="S::iiivanov23@codingburgas.bg::c8181738-2b3a-49d2-ae90-4a4faa71a8cd" providerId="AD" clId="Web-{F7F3651C-A2CB-375B-9B5C-170E1F3FD39E}" dt="2025-03-17T22:01:05.222" v="423" actId="1076"/>
        <pc:sldMkLst>
          <pc:docMk/>
          <pc:sldMk cId="0" sldId="258"/>
        </pc:sldMkLst>
        <pc:spChg chg="add mod">
          <ac:chgData name="Иван Иванов Иванов" userId="S::iiivanov23@codingburgas.bg::c8181738-2b3a-49d2-ae90-4a4faa71a8cd" providerId="AD" clId="Web-{F7F3651C-A2CB-375B-9B5C-170E1F3FD39E}" dt="2025-03-17T21:54:51.782" v="401" actId="14100"/>
          <ac:spMkLst>
            <pc:docMk/>
            <pc:sldMk cId="0" sldId="258"/>
            <ac:spMk id="2" creationId="{CFF1EE29-AFFB-DAE7-8908-741C95381D95}"/>
          </ac:spMkLst>
        </pc:spChg>
        <pc:spChg chg="del mod">
          <ac:chgData name="Иван Иванов Иванов" userId="S::iiivanov23@codingburgas.bg::c8181738-2b3a-49d2-ae90-4a4faa71a8cd" providerId="AD" clId="Web-{F7F3651C-A2CB-375B-9B5C-170E1F3FD39E}" dt="2025-03-17T21:51:58.558" v="378"/>
          <ac:spMkLst>
            <pc:docMk/>
            <pc:sldMk cId="0" sldId="258"/>
            <ac:spMk id="581" creationId="{00000000-0000-0000-0000-000000000000}"/>
          </ac:spMkLst>
        </pc:spChg>
        <pc:spChg chg="del topLvl">
          <ac:chgData name="Иван Иванов Иванов" userId="S::iiivanov23@codingburgas.bg::c8181738-2b3a-49d2-ae90-4a4faa71a8cd" providerId="AD" clId="Web-{F7F3651C-A2CB-375B-9B5C-170E1F3FD39E}" dt="2025-03-17T21:51:36.339" v="372"/>
          <ac:spMkLst>
            <pc:docMk/>
            <pc:sldMk cId="0" sldId="258"/>
            <ac:spMk id="583" creationId="{00000000-0000-0000-0000-000000000000}"/>
          </ac:spMkLst>
        </pc:spChg>
        <pc:spChg chg="topLvl">
          <ac:chgData name="Иван Иванов Иванов" userId="S::iiivanov23@codingburgas.bg::c8181738-2b3a-49d2-ae90-4a4faa71a8cd" providerId="AD" clId="Web-{F7F3651C-A2CB-375B-9B5C-170E1F3FD39E}" dt="2025-03-17T21:51:36.339" v="372"/>
          <ac:spMkLst>
            <pc:docMk/>
            <pc:sldMk cId="0" sldId="258"/>
            <ac:spMk id="584" creationId="{00000000-0000-0000-0000-000000000000}"/>
          </ac:spMkLst>
        </pc:spChg>
        <pc:spChg chg="del topLvl">
          <ac:chgData name="Иван Иванов Иванов" userId="S::iiivanov23@codingburgas.bg::c8181738-2b3a-49d2-ae90-4a4faa71a8cd" providerId="AD" clId="Web-{F7F3651C-A2CB-375B-9B5C-170E1F3FD39E}" dt="2025-03-17T21:51:34.136" v="371"/>
          <ac:spMkLst>
            <pc:docMk/>
            <pc:sldMk cId="0" sldId="258"/>
            <ac:spMk id="586" creationId="{00000000-0000-0000-0000-000000000000}"/>
          </ac:spMkLst>
        </pc:spChg>
        <pc:spChg chg="topLvl">
          <ac:chgData name="Иван Иванов Иванов" userId="S::iiivanov23@codingburgas.bg::c8181738-2b3a-49d2-ae90-4a4faa71a8cd" providerId="AD" clId="Web-{F7F3651C-A2CB-375B-9B5C-170E1F3FD39E}" dt="2025-03-17T21:51:34.136" v="371"/>
          <ac:spMkLst>
            <pc:docMk/>
            <pc:sldMk cId="0" sldId="258"/>
            <ac:spMk id="587" creationId="{00000000-0000-0000-0000-000000000000}"/>
          </ac:spMkLst>
        </pc:spChg>
        <pc:spChg chg="del">
          <ac:chgData name="Иван Иванов Иванов" userId="S::iiivanov23@codingburgas.bg::c8181738-2b3a-49d2-ae90-4a4faa71a8cd" providerId="AD" clId="Web-{F7F3651C-A2CB-375B-9B5C-170E1F3FD39E}" dt="2025-03-17T21:51:32.855" v="370"/>
          <ac:spMkLst>
            <pc:docMk/>
            <pc:sldMk cId="0" sldId="258"/>
            <ac:spMk id="588" creationId="{00000000-0000-0000-0000-000000000000}"/>
          </ac:spMkLst>
        </pc:spChg>
        <pc:spChg chg="del mod">
          <ac:chgData name="Иван Иванов Иванов" userId="S::iiivanov23@codingburgas.bg::c8181738-2b3a-49d2-ae90-4a4faa71a8cd" providerId="AD" clId="Web-{F7F3651C-A2CB-375B-9B5C-170E1F3FD39E}" dt="2025-03-17T21:51:31.620" v="369"/>
          <ac:spMkLst>
            <pc:docMk/>
            <pc:sldMk cId="0" sldId="258"/>
            <ac:spMk id="589" creationId="{00000000-0000-0000-0000-000000000000}"/>
          </ac:spMkLst>
        </pc:spChg>
        <pc:grpChg chg="del">
          <ac:chgData name="Иван Иванов Иванов" userId="S::iiivanov23@codingburgas.bg::c8181738-2b3a-49d2-ae90-4a4faa71a8cd" providerId="AD" clId="Web-{F7F3651C-A2CB-375B-9B5C-170E1F3FD39E}" dt="2025-03-17T21:51:36.339" v="372"/>
          <ac:grpSpMkLst>
            <pc:docMk/>
            <pc:sldMk cId="0" sldId="258"/>
            <ac:grpSpMk id="582" creationId="{00000000-0000-0000-0000-000000000000}"/>
          </ac:grpSpMkLst>
        </pc:grpChg>
        <pc:grpChg chg="del">
          <ac:chgData name="Иван Иванов Иванов" userId="S::iiivanov23@codingburgas.bg::c8181738-2b3a-49d2-ae90-4a4faa71a8cd" providerId="AD" clId="Web-{F7F3651C-A2CB-375B-9B5C-170E1F3FD39E}" dt="2025-03-17T21:51:34.136" v="371"/>
          <ac:grpSpMkLst>
            <pc:docMk/>
            <pc:sldMk cId="0" sldId="258"/>
            <ac:grpSpMk id="585" creationId="{00000000-0000-0000-0000-000000000000}"/>
          </ac:grpSpMkLst>
        </pc:grpChg>
        <pc:picChg chg="add mod">
          <ac:chgData name="Иван Иванов Иванов" userId="S::iiivanov23@codingburgas.bg::c8181738-2b3a-49d2-ae90-4a4faa71a8cd" providerId="AD" clId="Web-{F7F3651C-A2CB-375B-9B5C-170E1F3FD39E}" dt="2025-03-17T21:56:57.240" v="406" actId="14100"/>
          <ac:picMkLst>
            <pc:docMk/>
            <pc:sldMk cId="0" sldId="258"/>
            <ac:picMk id="3" creationId="{61948866-7D60-5ADE-63FF-F5BD9F9899AF}"/>
          </ac:picMkLst>
        </pc:picChg>
        <pc:picChg chg="add mod">
          <ac:chgData name="Иван Иванов Иванов" userId="S::iiivanov23@codingburgas.bg::c8181738-2b3a-49d2-ae90-4a4faa71a8cd" providerId="AD" clId="Web-{F7F3651C-A2CB-375B-9B5C-170E1F3FD39E}" dt="2025-03-17T22:01:05.222" v="423" actId="1076"/>
          <ac:picMkLst>
            <pc:docMk/>
            <pc:sldMk cId="0" sldId="258"/>
            <ac:picMk id="4" creationId="{10B335B1-DB75-D871-5F4E-FB738BD7EB87}"/>
          </ac:picMkLst>
        </pc:picChg>
        <pc:picChg chg="add mod">
          <ac:chgData name="Иван Иванов Иванов" userId="S::iiivanov23@codingburgas.bg::c8181738-2b3a-49d2-ae90-4a4faa71a8cd" providerId="AD" clId="Web-{F7F3651C-A2CB-375B-9B5C-170E1F3FD39E}" dt="2025-03-17T22:01:02.847" v="422" actId="1076"/>
          <ac:picMkLst>
            <pc:docMk/>
            <pc:sldMk cId="0" sldId="258"/>
            <ac:picMk id="5" creationId="{CE16C7C1-23C7-E589-C892-814E6563B857}"/>
          </ac:picMkLst>
        </pc:picChg>
        <pc:picChg chg="add mod">
          <ac:chgData name="Иван Иванов Иванов" userId="S::iiivanov23@codingburgas.bg::c8181738-2b3a-49d2-ae90-4a4faa71a8cd" providerId="AD" clId="Web-{F7F3651C-A2CB-375B-9B5C-170E1F3FD39E}" dt="2025-03-17T21:58:06.586" v="415" actId="14100"/>
          <ac:picMkLst>
            <pc:docMk/>
            <pc:sldMk cId="0" sldId="258"/>
            <ac:picMk id="6" creationId="{83C53CF7-6F45-121B-7AD8-9F2F6AC1B77B}"/>
          </ac:picMkLst>
        </pc:picChg>
        <pc:picChg chg="add mod">
          <ac:chgData name="Иван Иванов Иванов" userId="S::iiivanov23@codingburgas.bg::c8181738-2b3a-49d2-ae90-4a4faa71a8cd" providerId="AD" clId="Web-{F7F3651C-A2CB-375B-9B5C-170E1F3FD39E}" dt="2025-03-17T21:58:46.056" v="420" actId="1076"/>
          <ac:picMkLst>
            <pc:docMk/>
            <pc:sldMk cId="0" sldId="258"/>
            <ac:picMk id="7" creationId="{27AAB365-D250-2F36-9335-2359AEC9E176}"/>
          </ac:picMkLst>
        </pc:picChg>
      </pc:sldChg>
      <pc:sldChg chg="delSp modSp">
        <pc:chgData name="Иван Иванов Иванов" userId="S::iiivanov23@codingburgas.bg::c8181738-2b3a-49d2-ae90-4a4faa71a8cd" providerId="AD" clId="Web-{F7F3651C-A2CB-375B-9B5C-170E1F3FD39E}" dt="2025-03-17T22:02:16.146" v="464" actId="1076"/>
        <pc:sldMkLst>
          <pc:docMk/>
          <pc:sldMk cId="0" sldId="259"/>
        </pc:sldMkLst>
        <pc:spChg chg="del topLvl">
          <ac:chgData name="Иван Иванов Иванов" userId="S::iiivanov23@codingburgas.bg::c8181738-2b3a-49d2-ae90-4a4faa71a8cd" providerId="AD" clId="Web-{F7F3651C-A2CB-375B-9B5C-170E1F3FD39E}" dt="2025-03-17T22:01:57.864" v="446"/>
          <ac:spMkLst>
            <pc:docMk/>
            <pc:sldMk cId="0" sldId="259"/>
            <ac:spMk id="643" creationId="{00000000-0000-0000-0000-000000000000}"/>
          </ac:spMkLst>
        </pc:spChg>
        <pc:spChg chg="topLvl">
          <ac:chgData name="Иван Иванов Иванов" userId="S::iiivanov23@codingburgas.bg::c8181738-2b3a-49d2-ae90-4a4faa71a8cd" providerId="AD" clId="Web-{F7F3651C-A2CB-375B-9B5C-170E1F3FD39E}" dt="2025-03-17T22:01:57.864" v="446"/>
          <ac:spMkLst>
            <pc:docMk/>
            <pc:sldMk cId="0" sldId="259"/>
            <ac:spMk id="644" creationId="{00000000-0000-0000-0000-000000000000}"/>
          </ac:spMkLst>
        </pc:spChg>
        <pc:spChg chg="del topLvl">
          <ac:chgData name="Иван Иванов Иванов" userId="S::iiivanov23@codingburgas.bg::c8181738-2b3a-49d2-ae90-4a4faa71a8cd" providerId="AD" clId="Web-{F7F3651C-A2CB-375B-9B5C-170E1F3FD39E}" dt="2025-03-17T22:01:17.098" v="424"/>
          <ac:spMkLst>
            <pc:docMk/>
            <pc:sldMk cId="0" sldId="259"/>
            <ac:spMk id="646" creationId="{00000000-0000-0000-0000-000000000000}"/>
          </ac:spMkLst>
        </pc:spChg>
        <pc:spChg chg="topLvl">
          <ac:chgData name="Иван Иванов Иванов" userId="S::iiivanov23@codingburgas.bg::c8181738-2b3a-49d2-ae90-4a4faa71a8cd" providerId="AD" clId="Web-{F7F3651C-A2CB-375B-9B5C-170E1F3FD39E}" dt="2025-03-17T22:01:17.098" v="424"/>
          <ac:spMkLst>
            <pc:docMk/>
            <pc:sldMk cId="0" sldId="259"/>
            <ac:spMk id="647" creationId="{00000000-0000-0000-0000-000000000000}"/>
          </ac:spMkLst>
        </pc:spChg>
        <pc:spChg chg="mod">
          <ac:chgData name="Иван Иванов Иванов" userId="S::iiivanov23@codingburgas.bg::c8181738-2b3a-49d2-ae90-4a4faa71a8cd" providerId="AD" clId="Web-{F7F3651C-A2CB-375B-9B5C-170E1F3FD39E}" dt="2025-03-17T22:02:16.146" v="464" actId="1076"/>
          <ac:spMkLst>
            <pc:docMk/>
            <pc:sldMk cId="0" sldId="259"/>
            <ac:spMk id="648" creationId="{00000000-0000-0000-0000-000000000000}"/>
          </ac:spMkLst>
        </pc:spChg>
        <pc:spChg chg="del mod">
          <ac:chgData name="Иван Иванов Иванов" userId="S::iiivanov23@codingburgas.bg::c8181738-2b3a-49d2-ae90-4a4faa71a8cd" providerId="AD" clId="Web-{F7F3651C-A2CB-375B-9B5C-170E1F3FD39E}" dt="2025-03-17T22:02:10.959" v="463"/>
          <ac:spMkLst>
            <pc:docMk/>
            <pc:sldMk cId="0" sldId="259"/>
            <ac:spMk id="649" creationId="{00000000-0000-0000-0000-000000000000}"/>
          </ac:spMkLst>
        </pc:spChg>
        <pc:grpChg chg="del">
          <ac:chgData name="Иван Иванов Иванов" userId="S::iiivanov23@codingburgas.bg::c8181738-2b3a-49d2-ae90-4a4faa71a8cd" providerId="AD" clId="Web-{F7F3651C-A2CB-375B-9B5C-170E1F3FD39E}" dt="2025-03-17T22:01:57.864" v="446"/>
          <ac:grpSpMkLst>
            <pc:docMk/>
            <pc:sldMk cId="0" sldId="259"/>
            <ac:grpSpMk id="642" creationId="{00000000-0000-0000-0000-000000000000}"/>
          </ac:grpSpMkLst>
        </pc:grpChg>
        <pc:grpChg chg="del">
          <ac:chgData name="Иван Иванов Иванов" userId="S::iiivanov23@codingburgas.bg::c8181738-2b3a-49d2-ae90-4a4faa71a8cd" providerId="AD" clId="Web-{F7F3651C-A2CB-375B-9B5C-170E1F3FD39E}" dt="2025-03-17T22:01:17.098" v="424"/>
          <ac:grpSpMkLst>
            <pc:docMk/>
            <pc:sldMk cId="0" sldId="259"/>
            <ac:grpSpMk id="645" creationId="{00000000-0000-0000-0000-000000000000}"/>
          </ac:grpSpMkLst>
        </pc:grpChg>
        <pc:picChg chg="del">
          <ac:chgData name="Иван Иванов Иванов" userId="S::iiivanov23@codingburgas.bg::c8181738-2b3a-49d2-ae90-4a4faa71a8cd" providerId="AD" clId="Web-{F7F3651C-A2CB-375B-9B5C-170E1F3FD39E}" dt="2025-03-17T22:01:59.958" v="447"/>
          <ac:picMkLst>
            <pc:docMk/>
            <pc:sldMk cId="0" sldId="259"/>
            <ac:picMk id="650" creationId="{00000000-0000-0000-0000-000000000000}"/>
          </ac:picMkLst>
        </pc:picChg>
      </pc:sldChg>
      <pc:sldChg chg="del">
        <pc:chgData name="Иван Иванов Иванов" userId="S::iiivanov23@codingburgas.bg::c8181738-2b3a-49d2-ae90-4a4faa71a8cd" providerId="AD" clId="Web-{F7F3651C-A2CB-375B-9B5C-170E1F3FD39E}" dt="2025-03-17T22:04:35.650" v="495"/>
        <pc:sldMkLst>
          <pc:docMk/>
          <pc:sldMk cId="0" sldId="260"/>
        </pc:sldMkLst>
      </pc:sldChg>
      <pc:sldChg chg="del">
        <pc:chgData name="Иван Иванов Иванов" userId="S::iiivanov23@codingburgas.bg::c8181738-2b3a-49d2-ae90-4a4faa71a8cd" providerId="AD" clId="Web-{F7F3651C-A2CB-375B-9B5C-170E1F3FD39E}" dt="2025-03-17T22:04:37.338" v="496"/>
        <pc:sldMkLst>
          <pc:docMk/>
          <pc:sldMk cId="0" sldId="261"/>
        </pc:sldMkLst>
      </pc:sldChg>
      <pc:sldChg chg="del">
        <pc:chgData name="Иван Иванов Иванов" userId="S::iiivanov23@codingburgas.bg::c8181738-2b3a-49d2-ae90-4a4faa71a8cd" providerId="AD" clId="Web-{F7F3651C-A2CB-375B-9B5C-170E1F3FD39E}" dt="2025-03-17T22:04:38.822" v="497"/>
        <pc:sldMkLst>
          <pc:docMk/>
          <pc:sldMk cId="0" sldId="262"/>
        </pc:sldMkLst>
      </pc:sldChg>
      <pc:sldChg chg="del">
        <pc:chgData name="Иван Иванов Иванов" userId="S::iiivanov23@codingburgas.bg::c8181738-2b3a-49d2-ae90-4a4faa71a8cd" providerId="AD" clId="Web-{F7F3651C-A2CB-375B-9B5C-170E1F3FD39E}" dt="2025-03-17T22:04:41.619" v="498"/>
        <pc:sldMkLst>
          <pc:docMk/>
          <pc:sldMk cId="0" sldId="263"/>
        </pc:sldMkLst>
      </pc:sldChg>
      <pc:sldChg chg="del">
        <pc:chgData name="Иван Иванов Иванов" userId="S::iiivanov23@codingburgas.bg::c8181738-2b3a-49d2-ae90-4a4faa71a8cd" providerId="AD" clId="Web-{F7F3651C-A2CB-375B-9B5C-170E1F3FD39E}" dt="2025-03-17T22:04:42.651" v="499"/>
        <pc:sldMkLst>
          <pc:docMk/>
          <pc:sldMk cId="0" sldId="264"/>
        </pc:sldMkLst>
      </pc:sldChg>
      <pc:sldChg chg="del">
        <pc:chgData name="Иван Иванов Иванов" userId="S::iiivanov23@codingburgas.bg::c8181738-2b3a-49d2-ae90-4a4faa71a8cd" providerId="AD" clId="Web-{F7F3651C-A2CB-375B-9B5C-170E1F3FD39E}" dt="2025-03-17T22:04:43.635" v="500"/>
        <pc:sldMkLst>
          <pc:docMk/>
          <pc:sldMk cId="0" sldId="265"/>
        </pc:sldMkLst>
      </pc:sldChg>
      <pc:sldChg chg="del">
        <pc:chgData name="Иван Иванов Иванов" userId="S::iiivanov23@codingburgas.bg::c8181738-2b3a-49d2-ae90-4a4faa71a8cd" providerId="AD" clId="Web-{F7F3651C-A2CB-375B-9B5C-170E1F3FD39E}" dt="2025-03-17T22:04:44.807" v="501"/>
        <pc:sldMkLst>
          <pc:docMk/>
          <pc:sldMk cId="0" sldId="266"/>
        </pc:sldMkLst>
      </pc:sldChg>
      <pc:sldChg chg="del">
        <pc:chgData name="Иван Иванов Иванов" userId="S::iiivanov23@codingburgas.bg::c8181738-2b3a-49d2-ae90-4a4faa71a8cd" providerId="AD" clId="Web-{F7F3651C-A2CB-375B-9B5C-170E1F3FD39E}" dt="2025-03-17T22:04:45.604" v="502"/>
        <pc:sldMkLst>
          <pc:docMk/>
          <pc:sldMk cId="0" sldId="267"/>
        </pc:sldMkLst>
      </pc:sldChg>
      <pc:sldChg chg="del">
        <pc:chgData name="Иван Иванов Иванов" userId="S::iiivanov23@codingburgas.bg::c8181738-2b3a-49d2-ae90-4a4faa71a8cd" providerId="AD" clId="Web-{F7F3651C-A2CB-375B-9B5C-170E1F3FD39E}" dt="2025-03-17T22:04:46.291" v="503"/>
        <pc:sldMkLst>
          <pc:docMk/>
          <pc:sldMk cId="0" sldId="268"/>
        </pc:sldMkLst>
      </pc:sldChg>
      <pc:sldChg chg="del">
        <pc:chgData name="Иван Иванов Иванов" userId="S::iiivanov23@codingburgas.bg::c8181738-2b3a-49d2-ae90-4a4faa71a8cd" providerId="AD" clId="Web-{F7F3651C-A2CB-375B-9B5C-170E1F3FD39E}" dt="2025-03-17T22:04:47.198" v="504"/>
        <pc:sldMkLst>
          <pc:docMk/>
          <pc:sldMk cId="0" sldId="269"/>
        </pc:sldMkLst>
      </pc:sldChg>
      <pc:sldChg chg="del">
        <pc:chgData name="Иван Иванов Иванов" userId="S::iiivanov23@codingburgas.bg::c8181738-2b3a-49d2-ae90-4a4faa71a8cd" providerId="AD" clId="Web-{F7F3651C-A2CB-375B-9B5C-170E1F3FD39E}" dt="2025-03-17T22:04:48.119" v="505"/>
        <pc:sldMkLst>
          <pc:docMk/>
          <pc:sldMk cId="0" sldId="270"/>
        </pc:sldMkLst>
      </pc:sldChg>
      <pc:sldChg chg="del">
        <pc:chgData name="Иван Иванов Иванов" userId="S::iiivanov23@codingburgas.bg::c8181738-2b3a-49d2-ae90-4a4faa71a8cd" providerId="AD" clId="Web-{F7F3651C-A2CB-375B-9B5C-170E1F3FD39E}" dt="2025-03-17T22:04:48.823" v="506"/>
        <pc:sldMkLst>
          <pc:docMk/>
          <pc:sldMk cId="0" sldId="271"/>
        </pc:sldMkLst>
      </pc:sldChg>
      <pc:sldChg chg="del">
        <pc:chgData name="Иван Иванов Иванов" userId="S::iiivanov23@codingburgas.bg::c8181738-2b3a-49d2-ae90-4a4faa71a8cd" providerId="AD" clId="Web-{F7F3651C-A2CB-375B-9B5C-170E1F3FD39E}" dt="2025-03-17T22:04:49.791" v="507"/>
        <pc:sldMkLst>
          <pc:docMk/>
          <pc:sldMk cId="0" sldId="272"/>
        </pc:sldMkLst>
      </pc:sldChg>
      <pc:sldChg chg="del">
        <pc:chgData name="Иван Иванов Иванов" userId="S::iiivanov23@codingburgas.bg::c8181738-2b3a-49d2-ae90-4a4faa71a8cd" providerId="AD" clId="Web-{F7F3651C-A2CB-375B-9B5C-170E1F3FD39E}" dt="2025-03-17T22:04:54.510" v="508"/>
        <pc:sldMkLst>
          <pc:docMk/>
          <pc:sldMk cId="0" sldId="273"/>
        </pc:sldMkLst>
      </pc:sldChg>
      <pc:sldChg chg="del">
        <pc:chgData name="Иван Иванов Иванов" userId="S::iiivanov23@codingburgas.bg::c8181738-2b3a-49d2-ae90-4a4faa71a8cd" providerId="AD" clId="Web-{F7F3651C-A2CB-375B-9B5C-170E1F3FD39E}" dt="2025-03-17T22:04:57.917" v="509"/>
        <pc:sldMkLst>
          <pc:docMk/>
          <pc:sldMk cId="0" sldId="274"/>
        </pc:sldMkLst>
      </pc:sldChg>
      <pc:sldChg chg="del">
        <pc:chgData name="Иван Иванов Иванов" userId="S::iiivanov23@codingburgas.bg::c8181738-2b3a-49d2-ae90-4a4faa71a8cd" providerId="AD" clId="Web-{F7F3651C-A2CB-375B-9B5C-170E1F3FD39E}" dt="2025-03-17T22:05:00.979" v="510"/>
        <pc:sldMkLst>
          <pc:docMk/>
          <pc:sldMk cId="0" sldId="2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"/>
          <p:cNvGrpSpPr/>
          <p:nvPr/>
        </p:nvGrpSpPr>
        <p:grpSpPr>
          <a:xfrm>
            <a:off x="486062" y="325929"/>
            <a:ext cx="17316324" cy="9454317"/>
            <a:chOff x="0" y="-241102"/>
            <a:chExt cx="23088432" cy="12605757"/>
          </a:xfrm>
        </p:grpSpPr>
        <p:grpSp>
          <p:nvGrpSpPr>
            <p:cNvPr id="11" name="Google Shape;11;p3"/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12" name="Google Shape;12;p3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3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14;p3"/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15" name="Google Shape;15;p3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3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7" name="Google Shape;17;p3"/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8" name="Google Shape;18;p3"/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19" name="Google Shape;19;p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3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" name="Google Shape;21;p3"/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22" name="Google Shape;22;p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3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" name="Google Shape;24;p3"/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25" name="Google Shape;25;p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3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162483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4720200" y="5317600"/>
            <a:ext cx="81795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grpSp>
        <p:nvGrpSpPr>
          <p:cNvPr id="29" name="Google Shape;29;p3"/>
          <p:cNvGrpSpPr/>
          <p:nvPr/>
        </p:nvGrpSpPr>
        <p:grpSpPr>
          <a:xfrm>
            <a:off x="12463060" y="6442930"/>
            <a:ext cx="4886838" cy="2644600"/>
            <a:chOff x="0" y="-208564"/>
            <a:chExt cx="6515785" cy="3526133"/>
          </a:xfrm>
        </p:grpSpPr>
        <p:grpSp>
          <p:nvGrpSpPr>
            <p:cNvPr id="30" name="Google Shape;30;p3"/>
            <p:cNvGrpSpPr/>
            <p:nvPr/>
          </p:nvGrpSpPr>
          <p:grpSpPr>
            <a:xfrm>
              <a:off x="2956287" y="2617201"/>
              <a:ext cx="3559495" cy="700368"/>
              <a:chOff x="0" y="-47625"/>
              <a:chExt cx="812800" cy="159927"/>
            </a:xfrm>
          </p:grpSpPr>
          <p:sp>
            <p:nvSpPr>
              <p:cNvPr id="31" name="Google Shape;31;p3"/>
              <p:cNvSpPr/>
              <p:nvPr/>
            </p:nvSpPr>
            <p:spPr>
              <a:xfrm>
                <a:off x="0" y="0"/>
                <a:ext cx="81280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2302" extrusionOk="0">
                    <a:moveTo>
                      <a:pt x="56151" y="0"/>
                    </a:moveTo>
                    <a:lnTo>
                      <a:pt x="756649" y="0"/>
                    </a:lnTo>
                    <a:cubicBezTo>
                      <a:pt x="771541" y="0"/>
                      <a:pt x="785823" y="5916"/>
                      <a:pt x="796354" y="16446"/>
                    </a:cubicBezTo>
                    <a:cubicBezTo>
                      <a:pt x="806884" y="26977"/>
                      <a:pt x="812800" y="41259"/>
                      <a:pt x="812800" y="56151"/>
                    </a:cubicBezTo>
                    <a:lnTo>
                      <a:pt x="812800" y="56151"/>
                    </a:lnTo>
                    <a:cubicBezTo>
                      <a:pt x="812800" y="87162"/>
                      <a:pt x="787660" y="112302"/>
                      <a:pt x="75664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3"/>
              <p:cNvSpPr txBox="1"/>
              <p:nvPr/>
            </p:nvSpPr>
            <p:spPr>
              <a:xfrm>
                <a:off x="0" y="-47625"/>
                <a:ext cx="8127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" name="Google Shape;33;p3"/>
            <p:cNvGrpSpPr/>
            <p:nvPr/>
          </p:nvGrpSpPr>
          <p:grpSpPr>
            <a:xfrm>
              <a:off x="2500711" y="1675890"/>
              <a:ext cx="4015074" cy="700368"/>
              <a:chOff x="0" y="-47625"/>
              <a:chExt cx="916830" cy="159927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0" y="0"/>
                <a:ext cx="91683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916830" h="112302" extrusionOk="0">
                    <a:moveTo>
                      <a:pt x="56151" y="0"/>
                    </a:moveTo>
                    <a:lnTo>
                      <a:pt x="860679" y="0"/>
                    </a:lnTo>
                    <a:cubicBezTo>
                      <a:pt x="891690" y="0"/>
                      <a:pt x="916830" y="25140"/>
                      <a:pt x="916830" y="56151"/>
                    </a:cubicBezTo>
                    <a:lnTo>
                      <a:pt x="916830" y="56151"/>
                    </a:lnTo>
                    <a:cubicBezTo>
                      <a:pt x="916830" y="71043"/>
                      <a:pt x="910914" y="85326"/>
                      <a:pt x="900384" y="95856"/>
                    </a:cubicBezTo>
                    <a:cubicBezTo>
                      <a:pt x="889853" y="106386"/>
                      <a:pt x="875571" y="112302"/>
                      <a:pt x="86067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66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 txBox="1"/>
              <p:nvPr/>
            </p:nvSpPr>
            <p:spPr>
              <a:xfrm>
                <a:off x="0" y="-47625"/>
                <a:ext cx="9168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>
              <a:off x="1587463" y="-208564"/>
              <a:ext cx="2010528" cy="700368"/>
              <a:chOff x="0" y="-47625"/>
              <a:chExt cx="459098" cy="159927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0" y="0"/>
                <a:ext cx="459098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459098" h="112302" extrusionOk="0">
                    <a:moveTo>
                      <a:pt x="56151" y="0"/>
                    </a:moveTo>
                    <a:lnTo>
                      <a:pt x="402947" y="0"/>
                    </a:lnTo>
                    <a:cubicBezTo>
                      <a:pt x="433958" y="0"/>
                      <a:pt x="459098" y="25140"/>
                      <a:pt x="459098" y="56151"/>
                    </a:cubicBezTo>
                    <a:lnTo>
                      <a:pt x="459098" y="56151"/>
                    </a:lnTo>
                    <a:cubicBezTo>
                      <a:pt x="459098" y="71043"/>
                      <a:pt x="453182" y="85326"/>
                      <a:pt x="442651" y="95856"/>
                    </a:cubicBezTo>
                    <a:cubicBezTo>
                      <a:pt x="432121" y="106386"/>
                      <a:pt x="417839" y="112302"/>
                      <a:pt x="402947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 txBox="1"/>
              <p:nvPr/>
            </p:nvSpPr>
            <p:spPr>
              <a:xfrm>
                <a:off x="0" y="-47625"/>
                <a:ext cx="4590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" name="Google Shape;39;p3"/>
            <p:cNvGrpSpPr/>
            <p:nvPr/>
          </p:nvGrpSpPr>
          <p:grpSpPr>
            <a:xfrm>
              <a:off x="4062684" y="733663"/>
              <a:ext cx="2453091" cy="700368"/>
              <a:chOff x="0" y="-47625"/>
              <a:chExt cx="560156" cy="159927"/>
            </a:xfrm>
          </p:grpSpPr>
          <p:sp>
            <p:nvSpPr>
              <p:cNvPr id="40" name="Google Shape;40;p3"/>
              <p:cNvSpPr/>
              <p:nvPr/>
            </p:nvSpPr>
            <p:spPr>
              <a:xfrm>
                <a:off x="0" y="0"/>
                <a:ext cx="560156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560156" h="112302" extrusionOk="0">
                    <a:moveTo>
                      <a:pt x="56151" y="0"/>
                    </a:moveTo>
                    <a:lnTo>
                      <a:pt x="504004" y="0"/>
                    </a:lnTo>
                    <a:cubicBezTo>
                      <a:pt x="518897" y="0"/>
                      <a:pt x="533179" y="5916"/>
                      <a:pt x="543709" y="16446"/>
                    </a:cubicBezTo>
                    <a:cubicBezTo>
                      <a:pt x="554240" y="26977"/>
                      <a:pt x="560156" y="41259"/>
                      <a:pt x="560156" y="56151"/>
                    </a:cubicBezTo>
                    <a:lnTo>
                      <a:pt x="560156" y="56151"/>
                    </a:lnTo>
                    <a:cubicBezTo>
                      <a:pt x="560156" y="87162"/>
                      <a:pt x="535016" y="112302"/>
                      <a:pt x="504004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 txBox="1"/>
              <p:nvPr/>
            </p:nvSpPr>
            <p:spPr>
              <a:xfrm>
                <a:off x="0" y="-47625"/>
                <a:ext cx="5601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" name="Google Shape;42;p3"/>
            <p:cNvGrpSpPr/>
            <p:nvPr/>
          </p:nvGrpSpPr>
          <p:grpSpPr>
            <a:xfrm>
              <a:off x="4882719" y="-208564"/>
              <a:ext cx="1633045" cy="700368"/>
              <a:chOff x="0" y="-47625"/>
              <a:chExt cx="372901" cy="159927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45;p3"/>
            <p:cNvGrpSpPr/>
            <p:nvPr/>
          </p:nvGrpSpPr>
          <p:grpSpPr>
            <a:xfrm>
              <a:off x="691427" y="1675890"/>
              <a:ext cx="1633045" cy="700368"/>
              <a:chOff x="0" y="-47625"/>
              <a:chExt cx="372901" cy="159927"/>
            </a:xfrm>
          </p:grpSpPr>
          <p:sp>
            <p:nvSpPr>
              <p:cNvPr id="46" name="Google Shape;46;p3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" name="Google Shape;48;p3"/>
            <p:cNvGrpSpPr/>
            <p:nvPr/>
          </p:nvGrpSpPr>
          <p:grpSpPr>
            <a:xfrm>
              <a:off x="1160019" y="2617201"/>
              <a:ext cx="1633045" cy="700368"/>
              <a:chOff x="0" y="-47625"/>
              <a:chExt cx="372901" cy="159927"/>
            </a:xfrm>
          </p:grpSpPr>
          <p:sp>
            <p:nvSpPr>
              <p:cNvPr id="49" name="Google Shape;49;p3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" name="Google Shape;51;p3"/>
            <p:cNvGrpSpPr/>
            <p:nvPr/>
          </p:nvGrpSpPr>
          <p:grpSpPr>
            <a:xfrm>
              <a:off x="2956287" y="733663"/>
              <a:ext cx="995853" cy="700368"/>
              <a:chOff x="0" y="-47625"/>
              <a:chExt cx="227400" cy="159927"/>
            </a:xfrm>
          </p:grpSpPr>
          <p:sp>
            <p:nvSpPr>
              <p:cNvPr id="52" name="Google Shape;52;p3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0" y="2617201"/>
              <a:ext cx="995853" cy="700368"/>
              <a:chOff x="0" y="-47625"/>
              <a:chExt cx="227400" cy="159927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" name="Google Shape;57;p3"/>
            <p:cNvGrpSpPr/>
            <p:nvPr/>
          </p:nvGrpSpPr>
          <p:grpSpPr>
            <a:xfrm>
              <a:off x="3740791" y="-208564"/>
              <a:ext cx="995853" cy="700368"/>
              <a:chOff x="0" y="-47625"/>
              <a:chExt cx="227400" cy="159927"/>
            </a:xfrm>
          </p:grpSpPr>
          <p:sp>
            <p:nvSpPr>
              <p:cNvPr id="58" name="Google Shape;58;p3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4"/>
          <p:cNvGrpSpPr/>
          <p:nvPr/>
        </p:nvGrpSpPr>
        <p:grpSpPr>
          <a:xfrm>
            <a:off x="485849" y="416341"/>
            <a:ext cx="17316324" cy="9454317"/>
            <a:chOff x="0" y="-241102"/>
            <a:chExt cx="23088432" cy="12605757"/>
          </a:xfrm>
        </p:grpSpPr>
        <p:grpSp>
          <p:nvGrpSpPr>
            <p:cNvPr id="62" name="Google Shape;62;p4"/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63" name="Google Shape;63;p4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4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" name="Google Shape;65;p4"/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66" name="Google Shape;66;p4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4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8" name="Google Shape;68;p4"/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69" name="Google Shape;69;p4"/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70" name="Google Shape;70;p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4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" name="Google Shape;72;p4"/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73" name="Google Shape;73;p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4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" name="Google Shape;75;p4"/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76" name="Google Shape;76;p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4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1378350" y="2544675"/>
            <a:ext cx="155313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3040350" y="49012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80" name="Google Shape;80;p4"/>
          <p:cNvGrpSpPr/>
          <p:nvPr/>
        </p:nvGrpSpPr>
        <p:grpSpPr>
          <a:xfrm>
            <a:off x="14608221" y="4420804"/>
            <a:ext cx="2670887" cy="1445394"/>
            <a:chOff x="0" y="-113990"/>
            <a:chExt cx="3561183" cy="1927192"/>
          </a:xfrm>
        </p:grpSpPr>
        <p:grpSp>
          <p:nvGrpSpPr>
            <p:cNvPr id="81" name="Google Shape;81;p4"/>
            <p:cNvGrpSpPr/>
            <p:nvPr/>
          </p:nvGrpSpPr>
          <p:grpSpPr>
            <a:xfrm>
              <a:off x="1615742" y="1430417"/>
              <a:ext cx="1945437" cy="382785"/>
              <a:chOff x="0" y="-47625"/>
              <a:chExt cx="812800" cy="159927"/>
            </a:xfrm>
          </p:grpSpPr>
          <p:sp>
            <p:nvSpPr>
              <p:cNvPr id="82" name="Google Shape;82;p4"/>
              <p:cNvSpPr/>
              <p:nvPr/>
            </p:nvSpPr>
            <p:spPr>
              <a:xfrm>
                <a:off x="0" y="0"/>
                <a:ext cx="81280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2302" extrusionOk="0">
                    <a:moveTo>
                      <a:pt x="56151" y="0"/>
                    </a:moveTo>
                    <a:lnTo>
                      <a:pt x="756649" y="0"/>
                    </a:lnTo>
                    <a:cubicBezTo>
                      <a:pt x="771541" y="0"/>
                      <a:pt x="785823" y="5916"/>
                      <a:pt x="796354" y="16446"/>
                    </a:cubicBezTo>
                    <a:cubicBezTo>
                      <a:pt x="806884" y="26977"/>
                      <a:pt x="812800" y="41259"/>
                      <a:pt x="812800" y="56151"/>
                    </a:cubicBezTo>
                    <a:lnTo>
                      <a:pt x="812800" y="56151"/>
                    </a:lnTo>
                    <a:cubicBezTo>
                      <a:pt x="812800" y="87162"/>
                      <a:pt x="787660" y="112302"/>
                      <a:pt x="75664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4"/>
              <p:cNvSpPr txBox="1"/>
              <p:nvPr/>
            </p:nvSpPr>
            <p:spPr>
              <a:xfrm>
                <a:off x="0" y="-47625"/>
                <a:ext cx="8127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" name="Google Shape;84;p4"/>
            <p:cNvGrpSpPr/>
            <p:nvPr/>
          </p:nvGrpSpPr>
          <p:grpSpPr>
            <a:xfrm>
              <a:off x="1366750" y="915948"/>
              <a:ext cx="2194433" cy="382785"/>
              <a:chOff x="0" y="-47625"/>
              <a:chExt cx="916830" cy="159927"/>
            </a:xfrm>
          </p:grpSpPr>
          <p:sp>
            <p:nvSpPr>
              <p:cNvPr id="85" name="Google Shape;85;p4"/>
              <p:cNvSpPr/>
              <p:nvPr/>
            </p:nvSpPr>
            <p:spPr>
              <a:xfrm>
                <a:off x="0" y="0"/>
                <a:ext cx="91683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916830" h="112302" extrusionOk="0">
                    <a:moveTo>
                      <a:pt x="56151" y="0"/>
                    </a:moveTo>
                    <a:lnTo>
                      <a:pt x="860679" y="0"/>
                    </a:lnTo>
                    <a:cubicBezTo>
                      <a:pt x="891690" y="0"/>
                      <a:pt x="916830" y="25140"/>
                      <a:pt x="916830" y="56151"/>
                    </a:cubicBezTo>
                    <a:lnTo>
                      <a:pt x="916830" y="56151"/>
                    </a:lnTo>
                    <a:cubicBezTo>
                      <a:pt x="916830" y="71043"/>
                      <a:pt x="910914" y="85326"/>
                      <a:pt x="900384" y="95856"/>
                    </a:cubicBezTo>
                    <a:cubicBezTo>
                      <a:pt x="889853" y="106386"/>
                      <a:pt x="875571" y="112302"/>
                      <a:pt x="86067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66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4"/>
              <p:cNvSpPr txBox="1"/>
              <p:nvPr/>
            </p:nvSpPr>
            <p:spPr>
              <a:xfrm>
                <a:off x="0" y="-47625"/>
                <a:ext cx="9168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" name="Google Shape;87;p4"/>
            <p:cNvGrpSpPr/>
            <p:nvPr/>
          </p:nvGrpSpPr>
          <p:grpSpPr>
            <a:xfrm>
              <a:off x="867619" y="-113990"/>
              <a:ext cx="1098851" cy="382785"/>
              <a:chOff x="0" y="-47625"/>
              <a:chExt cx="459098" cy="159927"/>
            </a:xfrm>
          </p:grpSpPr>
          <p:sp>
            <p:nvSpPr>
              <p:cNvPr id="88" name="Google Shape;88;p4"/>
              <p:cNvSpPr/>
              <p:nvPr/>
            </p:nvSpPr>
            <p:spPr>
              <a:xfrm>
                <a:off x="0" y="0"/>
                <a:ext cx="459098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459098" h="112302" extrusionOk="0">
                    <a:moveTo>
                      <a:pt x="56151" y="0"/>
                    </a:moveTo>
                    <a:lnTo>
                      <a:pt x="402947" y="0"/>
                    </a:lnTo>
                    <a:cubicBezTo>
                      <a:pt x="433958" y="0"/>
                      <a:pt x="459098" y="25140"/>
                      <a:pt x="459098" y="56151"/>
                    </a:cubicBezTo>
                    <a:lnTo>
                      <a:pt x="459098" y="56151"/>
                    </a:lnTo>
                    <a:cubicBezTo>
                      <a:pt x="459098" y="71043"/>
                      <a:pt x="453182" y="85326"/>
                      <a:pt x="442651" y="95856"/>
                    </a:cubicBezTo>
                    <a:cubicBezTo>
                      <a:pt x="432121" y="106386"/>
                      <a:pt x="417839" y="112302"/>
                      <a:pt x="402947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4"/>
              <p:cNvSpPr txBox="1"/>
              <p:nvPr/>
            </p:nvSpPr>
            <p:spPr>
              <a:xfrm>
                <a:off x="0" y="-47625"/>
                <a:ext cx="4590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0" name="Google Shape;90;p4"/>
            <p:cNvGrpSpPr/>
            <p:nvPr/>
          </p:nvGrpSpPr>
          <p:grpSpPr>
            <a:xfrm>
              <a:off x="2220438" y="400979"/>
              <a:ext cx="1340733" cy="382785"/>
              <a:chOff x="0" y="-47625"/>
              <a:chExt cx="560156" cy="159927"/>
            </a:xfrm>
          </p:grpSpPr>
          <p:sp>
            <p:nvSpPr>
              <p:cNvPr id="91" name="Google Shape;91;p4"/>
              <p:cNvSpPr/>
              <p:nvPr/>
            </p:nvSpPr>
            <p:spPr>
              <a:xfrm>
                <a:off x="0" y="0"/>
                <a:ext cx="560156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560156" h="112302" extrusionOk="0">
                    <a:moveTo>
                      <a:pt x="56151" y="0"/>
                    </a:moveTo>
                    <a:lnTo>
                      <a:pt x="504004" y="0"/>
                    </a:lnTo>
                    <a:cubicBezTo>
                      <a:pt x="518897" y="0"/>
                      <a:pt x="533179" y="5916"/>
                      <a:pt x="543709" y="16446"/>
                    </a:cubicBezTo>
                    <a:cubicBezTo>
                      <a:pt x="554240" y="26977"/>
                      <a:pt x="560156" y="41259"/>
                      <a:pt x="560156" y="56151"/>
                    </a:cubicBezTo>
                    <a:lnTo>
                      <a:pt x="560156" y="56151"/>
                    </a:lnTo>
                    <a:cubicBezTo>
                      <a:pt x="560156" y="87162"/>
                      <a:pt x="535016" y="112302"/>
                      <a:pt x="504004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4"/>
              <p:cNvSpPr txBox="1"/>
              <p:nvPr/>
            </p:nvSpPr>
            <p:spPr>
              <a:xfrm>
                <a:off x="0" y="-47625"/>
                <a:ext cx="5601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" name="Google Shape;93;p4"/>
            <p:cNvGrpSpPr/>
            <p:nvPr/>
          </p:nvGrpSpPr>
          <p:grpSpPr>
            <a:xfrm>
              <a:off x="2668624" y="-113990"/>
              <a:ext cx="892539" cy="382785"/>
              <a:chOff x="0" y="-47625"/>
              <a:chExt cx="372901" cy="159927"/>
            </a:xfrm>
          </p:grpSpPr>
          <p:sp>
            <p:nvSpPr>
              <p:cNvPr id="94" name="Google Shape;94;p4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4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" name="Google Shape;96;p4"/>
            <p:cNvGrpSpPr/>
            <p:nvPr/>
          </p:nvGrpSpPr>
          <p:grpSpPr>
            <a:xfrm>
              <a:off x="377896" y="915948"/>
              <a:ext cx="892539" cy="382785"/>
              <a:chOff x="0" y="-47625"/>
              <a:chExt cx="372901" cy="159927"/>
            </a:xfrm>
          </p:grpSpPr>
          <p:sp>
            <p:nvSpPr>
              <p:cNvPr id="97" name="Google Shape;97;p4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4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" name="Google Shape;99;p4"/>
            <p:cNvGrpSpPr/>
            <p:nvPr/>
          </p:nvGrpSpPr>
          <p:grpSpPr>
            <a:xfrm>
              <a:off x="634002" y="1430417"/>
              <a:ext cx="892539" cy="382785"/>
              <a:chOff x="0" y="-47625"/>
              <a:chExt cx="372901" cy="159927"/>
            </a:xfrm>
          </p:grpSpPr>
          <p:sp>
            <p:nvSpPr>
              <p:cNvPr id="100" name="Google Shape;100;p4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4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" name="Google Shape;102;p4"/>
            <p:cNvGrpSpPr/>
            <p:nvPr/>
          </p:nvGrpSpPr>
          <p:grpSpPr>
            <a:xfrm>
              <a:off x="1615742" y="400979"/>
              <a:ext cx="544282" cy="382785"/>
              <a:chOff x="0" y="-47625"/>
              <a:chExt cx="227400" cy="159927"/>
            </a:xfrm>
          </p:grpSpPr>
          <p:sp>
            <p:nvSpPr>
              <p:cNvPr id="103" name="Google Shape;103;p4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4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" name="Google Shape;105;p4"/>
            <p:cNvGrpSpPr/>
            <p:nvPr/>
          </p:nvGrpSpPr>
          <p:grpSpPr>
            <a:xfrm>
              <a:off x="0" y="1430417"/>
              <a:ext cx="544282" cy="382785"/>
              <a:chOff x="0" y="-47625"/>
              <a:chExt cx="227400" cy="159927"/>
            </a:xfrm>
          </p:grpSpPr>
          <p:sp>
            <p:nvSpPr>
              <p:cNvPr id="106" name="Google Shape;106;p4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4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" name="Google Shape;108;p4"/>
            <p:cNvGrpSpPr/>
            <p:nvPr/>
          </p:nvGrpSpPr>
          <p:grpSpPr>
            <a:xfrm>
              <a:off x="2044509" y="-113990"/>
              <a:ext cx="544282" cy="382785"/>
              <a:chOff x="0" y="-47625"/>
              <a:chExt cx="227400" cy="159927"/>
            </a:xfrm>
          </p:grpSpPr>
          <p:sp>
            <p:nvSpPr>
              <p:cNvPr id="109" name="Google Shape;109;p4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4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5"/>
          <p:cNvGrpSpPr/>
          <p:nvPr/>
        </p:nvGrpSpPr>
        <p:grpSpPr>
          <a:xfrm>
            <a:off x="486062" y="325929"/>
            <a:ext cx="17316324" cy="9454317"/>
            <a:chOff x="0" y="-241102"/>
            <a:chExt cx="23088432" cy="12605757"/>
          </a:xfrm>
        </p:grpSpPr>
        <p:grpSp>
          <p:nvGrpSpPr>
            <p:cNvPr id="113" name="Google Shape;113;p5"/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114" name="Google Shape;114;p5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5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" name="Google Shape;116;p5"/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117" name="Google Shape;117;p5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5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9" name="Google Shape;119;p5"/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20" name="Google Shape;120;p5"/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121" name="Google Shape;121;p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5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" name="Google Shape;123;p5"/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5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" name="Google Shape;126;p5"/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27" name="Google Shape;127;p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5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9" name="Google Shape;129;p5"/>
          <p:cNvSpPr txBox="1">
            <a:spLocks noGrp="1"/>
          </p:cNvSpPr>
          <p:nvPr>
            <p:ph type="title"/>
          </p:nvPr>
        </p:nvSpPr>
        <p:spPr>
          <a:xfrm>
            <a:off x="1652699" y="1426875"/>
            <a:ext cx="149826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body" idx="1"/>
          </p:nvPr>
        </p:nvSpPr>
        <p:spPr>
          <a:xfrm>
            <a:off x="2884763" y="730876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400"/>
              <a:buNone/>
              <a:defRPr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2400"/>
              <a:buNone/>
              <a:defRPr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2400"/>
              <a:buNone/>
              <a:defRPr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2400"/>
              <a:buNone/>
              <a:defRPr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2400"/>
              <a:buNone/>
              <a:defRPr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2400"/>
              <a:buNone/>
              <a:defRPr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2400"/>
              <a:buNone/>
              <a:defRPr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grpSp>
        <p:nvGrpSpPr>
          <p:cNvPr id="131" name="Google Shape;131;p5"/>
          <p:cNvGrpSpPr/>
          <p:nvPr/>
        </p:nvGrpSpPr>
        <p:grpSpPr>
          <a:xfrm>
            <a:off x="13698276" y="7440085"/>
            <a:ext cx="3714649" cy="1818074"/>
            <a:chOff x="0" y="-208564"/>
            <a:chExt cx="6515785" cy="3526133"/>
          </a:xfrm>
        </p:grpSpPr>
        <p:grpSp>
          <p:nvGrpSpPr>
            <p:cNvPr id="132" name="Google Shape;132;p5"/>
            <p:cNvGrpSpPr/>
            <p:nvPr/>
          </p:nvGrpSpPr>
          <p:grpSpPr>
            <a:xfrm>
              <a:off x="2956287" y="2617201"/>
              <a:ext cx="3559495" cy="700368"/>
              <a:chOff x="0" y="-47625"/>
              <a:chExt cx="812800" cy="159927"/>
            </a:xfrm>
          </p:grpSpPr>
          <p:sp>
            <p:nvSpPr>
              <p:cNvPr id="133" name="Google Shape;133;p5"/>
              <p:cNvSpPr/>
              <p:nvPr/>
            </p:nvSpPr>
            <p:spPr>
              <a:xfrm>
                <a:off x="0" y="0"/>
                <a:ext cx="81280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2302" extrusionOk="0">
                    <a:moveTo>
                      <a:pt x="56151" y="0"/>
                    </a:moveTo>
                    <a:lnTo>
                      <a:pt x="756649" y="0"/>
                    </a:lnTo>
                    <a:cubicBezTo>
                      <a:pt x="771541" y="0"/>
                      <a:pt x="785823" y="5916"/>
                      <a:pt x="796354" y="16446"/>
                    </a:cubicBezTo>
                    <a:cubicBezTo>
                      <a:pt x="806884" y="26977"/>
                      <a:pt x="812800" y="41259"/>
                      <a:pt x="812800" y="56151"/>
                    </a:cubicBezTo>
                    <a:lnTo>
                      <a:pt x="812800" y="56151"/>
                    </a:lnTo>
                    <a:cubicBezTo>
                      <a:pt x="812800" y="87162"/>
                      <a:pt x="787660" y="112302"/>
                      <a:pt x="75664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5"/>
              <p:cNvSpPr txBox="1"/>
              <p:nvPr/>
            </p:nvSpPr>
            <p:spPr>
              <a:xfrm>
                <a:off x="0" y="-47625"/>
                <a:ext cx="8127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" name="Google Shape;135;p5"/>
            <p:cNvGrpSpPr/>
            <p:nvPr/>
          </p:nvGrpSpPr>
          <p:grpSpPr>
            <a:xfrm>
              <a:off x="2500711" y="1675890"/>
              <a:ext cx="4015074" cy="700368"/>
              <a:chOff x="0" y="-47625"/>
              <a:chExt cx="916830" cy="159927"/>
            </a:xfrm>
          </p:grpSpPr>
          <p:sp>
            <p:nvSpPr>
              <p:cNvPr id="136" name="Google Shape;136;p5"/>
              <p:cNvSpPr/>
              <p:nvPr/>
            </p:nvSpPr>
            <p:spPr>
              <a:xfrm>
                <a:off x="0" y="0"/>
                <a:ext cx="91683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916830" h="112302" extrusionOk="0">
                    <a:moveTo>
                      <a:pt x="56151" y="0"/>
                    </a:moveTo>
                    <a:lnTo>
                      <a:pt x="860679" y="0"/>
                    </a:lnTo>
                    <a:cubicBezTo>
                      <a:pt x="891690" y="0"/>
                      <a:pt x="916830" y="25140"/>
                      <a:pt x="916830" y="56151"/>
                    </a:cubicBezTo>
                    <a:lnTo>
                      <a:pt x="916830" y="56151"/>
                    </a:lnTo>
                    <a:cubicBezTo>
                      <a:pt x="916830" y="71043"/>
                      <a:pt x="910914" y="85326"/>
                      <a:pt x="900384" y="95856"/>
                    </a:cubicBezTo>
                    <a:cubicBezTo>
                      <a:pt x="889853" y="106386"/>
                      <a:pt x="875571" y="112302"/>
                      <a:pt x="86067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66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5"/>
              <p:cNvSpPr txBox="1"/>
              <p:nvPr/>
            </p:nvSpPr>
            <p:spPr>
              <a:xfrm>
                <a:off x="0" y="-47625"/>
                <a:ext cx="9168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" name="Google Shape;138;p5"/>
            <p:cNvGrpSpPr/>
            <p:nvPr/>
          </p:nvGrpSpPr>
          <p:grpSpPr>
            <a:xfrm>
              <a:off x="1587463" y="-208564"/>
              <a:ext cx="2010528" cy="700368"/>
              <a:chOff x="0" y="-47625"/>
              <a:chExt cx="459098" cy="159927"/>
            </a:xfrm>
          </p:grpSpPr>
          <p:sp>
            <p:nvSpPr>
              <p:cNvPr id="139" name="Google Shape;139;p5"/>
              <p:cNvSpPr/>
              <p:nvPr/>
            </p:nvSpPr>
            <p:spPr>
              <a:xfrm>
                <a:off x="0" y="0"/>
                <a:ext cx="459098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459098" h="112302" extrusionOk="0">
                    <a:moveTo>
                      <a:pt x="56151" y="0"/>
                    </a:moveTo>
                    <a:lnTo>
                      <a:pt x="402947" y="0"/>
                    </a:lnTo>
                    <a:cubicBezTo>
                      <a:pt x="433958" y="0"/>
                      <a:pt x="459098" y="25140"/>
                      <a:pt x="459098" y="56151"/>
                    </a:cubicBezTo>
                    <a:lnTo>
                      <a:pt x="459098" y="56151"/>
                    </a:lnTo>
                    <a:cubicBezTo>
                      <a:pt x="459098" y="71043"/>
                      <a:pt x="453182" y="85326"/>
                      <a:pt x="442651" y="95856"/>
                    </a:cubicBezTo>
                    <a:cubicBezTo>
                      <a:pt x="432121" y="106386"/>
                      <a:pt x="417839" y="112302"/>
                      <a:pt x="402947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5"/>
              <p:cNvSpPr txBox="1"/>
              <p:nvPr/>
            </p:nvSpPr>
            <p:spPr>
              <a:xfrm>
                <a:off x="0" y="-47625"/>
                <a:ext cx="4590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" name="Google Shape;141;p5"/>
            <p:cNvGrpSpPr/>
            <p:nvPr/>
          </p:nvGrpSpPr>
          <p:grpSpPr>
            <a:xfrm>
              <a:off x="4062684" y="733663"/>
              <a:ext cx="2453091" cy="700368"/>
              <a:chOff x="0" y="-47625"/>
              <a:chExt cx="560156" cy="159927"/>
            </a:xfrm>
          </p:grpSpPr>
          <p:sp>
            <p:nvSpPr>
              <p:cNvPr id="142" name="Google Shape;142;p5"/>
              <p:cNvSpPr/>
              <p:nvPr/>
            </p:nvSpPr>
            <p:spPr>
              <a:xfrm>
                <a:off x="0" y="0"/>
                <a:ext cx="560156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560156" h="112302" extrusionOk="0">
                    <a:moveTo>
                      <a:pt x="56151" y="0"/>
                    </a:moveTo>
                    <a:lnTo>
                      <a:pt x="504004" y="0"/>
                    </a:lnTo>
                    <a:cubicBezTo>
                      <a:pt x="518897" y="0"/>
                      <a:pt x="533179" y="5916"/>
                      <a:pt x="543709" y="16446"/>
                    </a:cubicBezTo>
                    <a:cubicBezTo>
                      <a:pt x="554240" y="26977"/>
                      <a:pt x="560156" y="41259"/>
                      <a:pt x="560156" y="56151"/>
                    </a:cubicBezTo>
                    <a:lnTo>
                      <a:pt x="560156" y="56151"/>
                    </a:lnTo>
                    <a:cubicBezTo>
                      <a:pt x="560156" y="87162"/>
                      <a:pt x="535016" y="112302"/>
                      <a:pt x="504004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5"/>
              <p:cNvSpPr txBox="1"/>
              <p:nvPr/>
            </p:nvSpPr>
            <p:spPr>
              <a:xfrm>
                <a:off x="0" y="-47625"/>
                <a:ext cx="5601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" name="Google Shape;144;p5"/>
            <p:cNvGrpSpPr/>
            <p:nvPr/>
          </p:nvGrpSpPr>
          <p:grpSpPr>
            <a:xfrm>
              <a:off x="4882719" y="-208564"/>
              <a:ext cx="1633045" cy="700368"/>
              <a:chOff x="0" y="-47625"/>
              <a:chExt cx="372901" cy="159927"/>
            </a:xfrm>
          </p:grpSpPr>
          <p:sp>
            <p:nvSpPr>
              <p:cNvPr id="145" name="Google Shape;145;p5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5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" name="Google Shape;147;p5"/>
            <p:cNvGrpSpPr/>
            <p:nvPr/>
          </p:nvGrpSpPr>
          <p:grpSpPr>
            <a:xfrm>
              <a:off x="691427" y="1675890"/>
              <a:ext cx="1633045" cy="700368"/>
              <a:chOff x="0" y="-47625"/>
              <a:chExt cx="372901" cy="159927"/>
            </a:xfrm>
          </p:grpSpPr>
          <p:sp>
            <p:nvSpPr>
              <p:cNvPr id="148" name="Google Shape;148;p5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5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" name="Google Shape;150;p5"/>
            <p:cNvGrpSpPr/>
            <p:nvPr/>
          </p:nvGrpSpPr>
          <p:grpSpPr>
            <a:xfrm>
              <a:off x="1160019" y="2617201"/>
              <a:ext cx="1633045" cy="700368"/>
              <a:chOff x="0" y="-47625"/>
              <a:chExt cx="372901" cy="159927"/>
            </a:xfrm>
          </p:grpSpPr>
          <p:sp>
            <p:nvSpPr>
              <p:cNvPr id="151" name="Google Shape;151;p5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5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" name="Google Shape;153;p5"/>
            <p:cNvGrpSpPr/>
            <p:nvPr/>
          </p:nvGrpSpPr>
          <p:grpSpPr>
            <a:xfrm>
              <a:off x="2956287" y="733663"/>
              <a:ext cx="995853" cy="700368"/>
              <a:chOff x="0" y="-47625"/>
              <a:chExt cx="227400" cy="159927"/>
            </a:xfrm>
          </p:grpSpPr>
          <p:sp>
            <p:nvSpPr>
              <p:cNvPr id="154" name="Google Shape;154;p5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5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" name="Google Shape;156;p5"/>
            <p:cNvGrpSpPr/>
            <p:nvPr/>
          </p:nvGrpSpPr>
          <p:grpSpPr>
            <a:xfrm>
              <a:off x="0" y="2617201"/>
              <a:ext cx="995853" cy="700368"/>
              <a:chOff x="0" y="-47625"/>
              <a:chExt cx="227400" cy="159927"/>
            </a:xfrm>
          </p:grpSpPr>
          <p:sp>
            <p:nvSpPr>
              <p:cNvPr id="157" name="Google Shape;157;p5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5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" name="Google Shape;159;p5"/>
            <p:cNvGrpSpPr/>
            <p:nvPr/>
          </p:nvGrpSpPr>
          <p:grpSpPr>
            <a:xfrm>
              <a:off x="3740791" y="-208564"/>
              <a:ext cx="995853" cy="700368"/>
              <a:chOff x="0" y="-47625"/>
              <a:chExt cx="227400" cy="159927"/>
            </a:xfrm>
          </p:grpSpPr>
          <p:sp>
            <p:nvSpPr>
              <p:cNvPr id="160" name="Google Shape;160;p5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5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2" name="Google Shape;162;p5"/>
          <p:cNvGrpSpPr/>
          <p:nvPr/>
        </p:nvGrpSpPr>
        <p:grpSpPr>
          <a:xfrm rot="10800000">
            <a:off x="11867092" y="4823492"/>
            <a:ext cx="2706685" cy="1500404"/>
            <a:chOff x="0" y="-143394"/>
            <a:chExt cx="4479783" cy="2424307"/>
          </a:xfrm>
        </p:grpSpPr>
        <p:grpSp>
          <p:nvGrpSpPr>
            <p:cNvPr id="163" name="Google Shape;163;p5"/>
            <p:cNvGrpSpPr/>
            <p:nvPr/>
          </p:nvGrpSpPr>
          <p:grpSpPr>
            <a:xfrm>
              <a:off x="2032520" y="1799389"/>
              <a:ext cx="2447260" cy="481524"/>
              <a:chOff x="0" y="-47625"/>
              <a:chExt cx="812800" cy="159927"/>
            </a:xfrm>
          </p:grpSpPr>
          <p:sp>
            <p:nvSpPr>
              <p:cNvPr id="164" name="Google Shape;164;p5"/>
              <p:cNvSpPr/>
              <p:nvPr/>
            </p:nvSpPr>
            <p:spPr>
              <a:xfrm>
                <a:off x="0" y="0"/>
                <a:ext cx="81280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2302" extrusionOk="0">
                    <a:moveTo>
                      <a:pt x="56151" y="0"/>
                    </a:moveTo>
                    <a:lnTo>
                      <a:pt x="756649" y="0"/>
                    </a:lnTo>
                    <a:cubicBezTo>
                      <a:pt x="771541" y="0"/>
                      <a:pt x="785823" y="5916"/>
                      <a:pt x="796354" y="16446"/>
                    </a:cubicBezTo>
                    <a:cubicBezTo>
                      <a:pt x="806884" y="26977"/>
                      <a:pt x="812800" y="41259"/>
                      <a:pt x="812800" y="56151"/>
                    </a:cubicBezTo>
                    <a:lnTo>
                      <a:pt x="812800" y="56151"/>
                    </a:lnTo>
                    <a:cubicBezTo>
                      <a:pt x="812800" y="87162"/>
                      <a:pt x="787660" y="112302"/>
                      <a:pt x="75664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5"/>
              <p:cNvSpPr txBox="1"/>
              <p:nvPr/>
            </p:nvSpPr>
            <p:spPr>
              <a:xfrm>
                <a:off x="0" y="-47625"/>
                <a:ext cx="8127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6" name="Google Shape;166;p5"/>
            <p:cNvGrpSpPr/>
            <p:nvPr/>
          </p:nvGrpSpPr>
          <p:grpSpPr>
            <a:xfrm>
              <a:off x="1719300" y="1152214"/>
              <a:ext cx="2760483" cy="481524"/>
              <a:chOff x="0" y="-47625"/>
              <a:chExt cx="916830" cy="159927"/>
            </a:xfrm>
          </p:grpSpPr>
          <p:sp>
            <p:nvSpPr>
              <p:cNvPr id="167" name="Google Shape;167;p5"/>
              <p:cNvSpPr/>
              <p:nvPr/>
            </p:nvSpPr>
            <p:spPr>
              <a:xfrm>
                <a:off x="0" y="0"/>
                <a:ext cx="91683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916830" h="112302" extrusionOk="0">
                    <a:moveTo>
                      <a:pt x="56151" y="0"/>
                    </a:moveTo>
                    <a:lnTo>
                      <a:pt x="860679" y="0"/>
                    </a:lnTo>
                    <a:cubicBezTo>
                      <a:pt x="891690" y="0"/>
                      <a:pt x="916830" y="25140"/>
                      <a:pt x="916830" y="56151"/>
                    </a:cubicBezTo>
                    <a:lnTo>
                      <a:pt x="916830" y="56151"/>
                    </a:lnTo>
                    <a:cubicBezTo>
                      <a:pt x="916830" y="71043"/>
                      <a:pt x="910914" y="85326"/>
                      <a:pt x="900384" y="95856"/>
                    </a:cubicBezTo>
                    <a:cubicBezTo>
                      <a:pt x="889853" y="106386"/>
                      <a:pt x="875571" y="112302"/>
                      <a:pt x="86067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66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5"/>
              <p:cNvSpPr txBox="1"/>
              <p:nvPr/>
            </p:nvSpPr>
            <p:spPr>
              <a:xfrm>
                <a:off x="0" y="-47625"/>
                <a:ext cx="9168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9" name="Google Shape;169;p5"/>
            <p:cNvGrpSpPr/>
            <p:nvPr/>
          </p:nvGrpSpPr>
          <p:grpSpPr>
            <a:xfrm>
              <a:off x="1091420" y="-143394"/>
              <a:ext cx="1382252" cy="481524"/>
              <a:chOff x="0" y="-47625"/>
              <a:chExt cx="459098" cy="159927"/>
            </a:xfrm>
          </p:grpSpPr>
          <p:sp>
            <p:nvSpPr>
              <p:cNvPr id="170" name="Google Shape;170;p5"/>
              <p:cNvSpPr/>
              <p:nvPr/>
            </p:nvSpPr>
            <p:spPr>
              <a:xfrm>
                <a:off x="0" y="0"/>
                <a:ext cx="459098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459098" h="112302" extrusionOk="0">
                    <a:moveTo>
                      <a:pt x="56151" y="0"/>
                    </a:moveTo>
                    <a:lnTo>
                      <a:pt x="402947" y="0"/>
                    </a:lnTo>
                    <a:cubicBezTo>
                      <a:pt x="433958" y="0"/>
                      <a:pt x="459098" y="25140"/>
                      <a:pt x="459098" y="56151"/>
                    </a:cubicBezTo>
                    <a:lnTo>
                      <a:pt x="459098" y="56151"/>
                    </a:lnTo>
                    <a:cubicBezTo>
                      <a:pt x="459098" y="71043"/>
                      <a:pt x="453182" y="85326"/>
                      <a:pt x="442651" y="95856"/>
                    </a:cubicBezTo>
                    <a:cubicBezTo>
                      <a:pt x="432121" y="106386"/>
                      <a:pt x="417839" y="112302"/>
                      <a:pt x="402947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5"/>
              <p:cNvSpPr txBox="1"/>
              <p:nvPr/>
            </p:nvSpPr>
            <p:spPr>
              <a:xfrm>
                <a:off x="0" y="-47625"/>
                <a:ext cx="4590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" name="Google Shape;172;p5"/>
            <p:cNvGrpSpPr/>
            <p:nvPr/>
          </p:nvGrpSpPr>
          <p:grpSpPr>
            <a:xfrm>
              <a:off x="2793195" y="504410"/>
              <a:ext cx="1686518" cy="481524"/>
              <a:chOff x="0" y="-47625"/>
              <a:chExt cx="560156" cy="159927"/>
            </a:xfrm>
          </p:grpSpPr>
          <p:sp>
            <p:nvSpPr>
              <p:cNvPr id="173" name="Google Shape;173;p5"/>
              <p:cNvSpPr/>
              <p:nvPr/>
            </p:nvSpPr>
            <p:spPr>
              <a:xfrm>
                <a:off x="0" y="0"/>
                <a:ext cx="560156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560156" h="112302" extrusionOk="0">
                    <a:moveTo>
                      <a:pt x="56151" y="0"/>
                    </a:moveTo>
                    <a:lnTo>
                      <a:pt x="504004" y="0"/>
                    </a:lnTo>
                    <a:cubicBezTo>
                      <a:pt x="518897" y="0"/>
                      <a:pt x="533179" y="5916"/>
                      <a:pt x="543709" y="16446"/>
                    </a:cubicBezTo>
                    <a:cubicBezTo>
                      <a:pt x="554240" y="26977"/>
                      <a:pt x="560156" y="41259"/>
                      <a:pt x="560156" y="56151"/>
                    </a:cubicBezTo>
                    <a:lnTo>
                      <a:pt x="560156" y="56151"/>
                    </a:lnTo>
                    <a:cubicBezTo>
                      <a:pt x="560156" y="87162"/>
                      <a:pt x="535016" y="112302"/>
                      <a:pt x="504004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5"/>
              <p:cNvSpPr txBox="1"/>
              <p:nvPr/>
            </p:nvSpPr>
            <p:spPr>
              <a:xfrm>
                <a:off x="0" y="-47625"/>
                <a:ext cx="5601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" name="Google Shape;175;p5"/>
            <p:cNvGrpSpPr/>
            <p:nvPr/>
          </p:nvGrpSpPr>
          <p:grpSpPr>
            <a:xfrm>
              <a:off x="3356989" y="-143394"/>
              <a:ext cx="1122768" cy="481524"/>
              <a:chOff x="0" y="-47625"/>
              <a:chExt cx="372901" cy="159927"/>
            </a:xfrm>
          </p:grpSpPr>
          <p:sp>
            <p:nvSpPr>
              <p:cNvPr id="176" name="Google Shape;176;p5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5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8" name="Google Shape;178;p5"/>
            <p:cNvGrpSpPr/>
            <p:nvPr/>
          </p:nvGrpSpPr>
          <p:grpSpPr>
            <a:xfrm>
              <a:off x="475373" y="1152214"/>
              <a:ext cx="1122768" cy="481524"/>
              <a:chOff x="0" y="-47625"/>
              <a:chExt cx="372901" cy="159927"/>
            </a:xfrm>
          </p:grpSpPr>
          <p:sp>
            <p:nvSpPr>
              <p:cNvPr id="179" name="Google Shape;179;p5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5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" name="Google Shape;181;p5"/>
            <p:cNvGrpSpPr/>
            <p:nvPr/>
          </p:nvGrpSpPr>
          <p:grpSpPr>
            <a:xfrm>
              <a:off x="797541" y="1799389"/>
              <a:ext cx="1122768" cy="481524"/>
              <a:chOff x="0" y="-47625"/>
              <a:chExt cx="372901" cy="159927"/>
            </a:xfrm>
          </p:grpSpPr>
          <p:sp>
            <p:nvSpPr>
              <p:cNvPr id="182" name="Google Shape;182;p5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5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4" name="Google Shape;184;p5"/>
            <p:cNvGrpSpPr/>
            <p:nvPr/>
          </p:nvGrpSpPr>
          <p:grpSpPr>
            <a:xfrm>
              <a:off x="2032520" y="504410"/>
              <a:ext cx="684679" cy="481524"/>
              <a:chOff x="0" y="-47625"/>
              <a:chExt cx="227400" cy="159927"/>
            </a:xfrm>
          </p:grpSpPr>
          <p:sp>
            <p:nvSpPr>
              <p:cNvPr id="185" name="Google Shape;185;p5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5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" name="Google Shape;187;p5"/>
            <p:cNvGrpSpPr/>
            <p:nvPr/>
          </p:nvGrpSpPr>
          <p:grpSpPr>
            <a:xfrm>
              <a:off x="0" y="1799389"/>
              <a:ext cx="684679" cy="481524"/>
              <a:chOff x="0" y="-47625"/>
              <a:chExt cx="227400" cy="159927"/>
            </a:xfrm>
          </p:grpSpPr>
          <p:sp>
            <p:nvSpPr>
              <p:cNvPr id="188" name="Google Shape;188;p5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0" name="Google Shape;190;p5"/>
            <p:cNvGrpSpPr/>
            <p:nvPr/>
          </p:nvGrpSpPr>
          <p:grpSpPr>
            <a:xfrm>
              <a:off x="2571886" y="-143394"/>
              <a:ext cx="684679" cy="481524"/>
              <a:chOff x="0" y="-47625"/>
              <a:chExt cx="227400" cy="159927"/>
            </a:xfrm>
          </p:grpSpPr>
          <p:sp>
            <p:nvSpPr>
              <p:cNvPr id="191" name="Google Shape;191;p5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5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6"/>
          <p:cNvGrpSpPr/>
          <p:nvPr/>
        </p:nvGrpSpPr>
        <p:grpSpPr>
          <a:xfrm>
            <a:off x="486062" y="325929"/>
            <a:ext cx="17316324" cy="9454317"/>
            <a:chOff x="0" y="-241102"/>
            <a:chExt cx="23088432" cy="12605757"/>
          </a:xfrm>
        </p:grpSpPr>
        <p:grpSp>
          <p:nvGrpSpPr>
            <p:cNvPr id="195" name="Google Shape;195;p6"/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196" name="Google Shape;196;p6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6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8" name="Google Shape;198;p6"/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199" name="Google Shape;199;p6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6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01" name="Google Shape;201;p6"/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02" name="Google Shape;202;p6"/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3" name="Google Shape;203;p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6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5" name="Google Shape;205;p6"/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206" name="Google Shape;206;p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6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8" name="Google Shape;208;p6"/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209" name="Google Shape;209;p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6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1" name="Google Shape;211;p6"/>
          <p:cNvSpPr txBox="1">
            <a:spLocks noGrp="1"/>
          </p:cNvSpPr>
          <p:nvPr>
            <p:ph type="title"/>
          </p:nvPr>
        </p:nvSpPr>
        <p:spPr>
          <a:xfrm>
            <a:off x="1378563" y="2235750"/>
            <a:ext cx="155313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9pPr>
          </a:lstStyle>
          <a:p>
            <a:endParaRPr/>
          </a:p>
        </p:txBody>
      </p:sp>
      <p:sp>
        <p:nvSpPr>
          <p:cNvPr id="212" name="Google Shape;212;p6"/>
          <p:cNvSpPr txBox="1">
            <a:spLocks noGrp="1"/>
          </p:cNvSpPr>
          <p:nvPr>
            <p:ph type="body" idx="1"/>
          </p:nvPr>
        </p:nvSpPr>
        <p:spPr>
          <a:xfrm>
            <a:off x="2742475" y="4534925"/>
            <a:ext cx="62832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2pPr>
            <a:lvl3pPr marL="1371600" lvl="2" indent="-381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81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4pPr>
            <a:lvl5pPr marL="2286000" lvl="4" indent="-381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5pPr>
            <a:lvl6pPr marL="2743200" lvl="5" indent="-381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marL="3200400" lvl="6" indent="-381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marL="3657600" lvl="7" indent="-381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marL="4114800" lvl="8" indent="-381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213" name="Google Shape;213;p6"/>
          <p:cNvSpPr txBox="1">
            <a:spLocks noGrp="1"/>
          </p:cNvSpPr>
          <p:nvPr>
            <p:ph type="body" idx="2"/>
          </p:nvPr>
        </p:nvSpPr>
        <p:spPr>
          <a:xfrm>
            <a:off x="9262738" y="4534925"/>
            <a:ext cx="62832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2pPr>
            <a:lvl3pPr marL="1371600" lvl="2" indent="-381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81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4pPr>
            <a:lvl5pPr marL="2286000" lvl="4" indent="-381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5pPr>
            <a:lvl6pPr marL="2743200" lvl="5" indent="-381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marL="3200400" lvl="6" indent="-381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marL="3657600" lvl="7" indent="-381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marL="4114800" lvl="8" indent="-381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7"/>
          <p:cNvGrpSpPr/>
          <p:nvPr/>
        </p:nvGrpSpPr>
        <p:grpSpPr>
          <a:xfrm>
            <a:off x="486062" y="325929"/>
            <a:ext cx="17316324" cy="9454317"/>
            <a:chOff x="0" y="-241102"/>
            <a:chExt cx="23088432" cy="12605757"/>
          </a:xfrm>
        </p:grpSpPr>
        <p:grpSp>
          <p:nvGrpSpPr>
            <p:cNvPr id="216" name="Google Shape;216;p7"/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17" name="Google Shape;217;p7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7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9" name="Google Shape;219;p7"/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0" name="Google Shape;220;p7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7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22" name="Google Shape;222;p7"/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23" name="Google Shape;223;p7"/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24" name="Google Shape;224;p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7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6" name="Google Shape;226;p7"/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227" name="Google Shape;227;p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7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7"/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230" name="Google Shape;230;p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7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2" name="Google Shape;232;p7"/>
          <p:cNvSpPr txBox="1">
            <a:spLocks noGrp="1"/>
          </p:cNvSpPr>
          <p:nvPr>
            <p:ph type="title"/>
          </p:nvPr>
        </p:nvSpPr>
        <p:spPr>
          <a:xfrm>
            <a:off x="1378563" y="2126225"/>
            <a:ext cx="155313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7"/>
          <p:cNvSpPr txBox="1">
            <a:spLocks noGrp="1"/>
          </p:cNvSpPr>
          <p:nvPr>
            <p:ph type="body" idx="1"/>
          </p:nvPr>
        </p:nvSpPr>
        <p:spPr>
          <a:xfrm>
            <a:off x="3429026" y="5264075"/>
            <a:ext cx="5610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2pPr>
            <a:lvl3pPr marL="1371600" lvl="2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4pPr>
            <a:lvl5pPr marL="2286000" lvl="4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5pPr>
            <a:lvl6pPr marL="2743200" lvl="5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marL="3200400" lvl="6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marL="3657600" lvl="7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marL="4114800" lvl="8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234" name="Google Shape;234;p7"/>
          <p:cNvSpPr txBox="1">
            <a:spLocks noGrp="1"/>
          </p:cNvSpPr>
          <p:nvPr>
            <p:ph type="body" idx="2"/>
          </p:nvPr>
        </p:nvSpPr>
        <p:spPr>
          <a:xfrm>
            <a:off x="9245366" y="5264075"/>
            <a:ext cx="56136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2pPr>
            <a:lvl3pPr marL="1371600" lvl="2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4pPr>
            <a:lvl5pPr marL="2286000" lvl="4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5pPr>
            <a:lvl6pPr marL="2743200" lvl="5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marL="3200400" lvl="6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marL="3657600" lvl="7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marL="4114800" lvl="8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8"/>
          <p:cNvGrpSpPr/>
          <p:nvPr/>
        </p:nvGrpSpPr>
        <p:grpSpPr>
          <a:xfrm>
            <a:off x="486062" y="325929"/>
            <a:ext cx="17316324" cy="9454317"/>
            <a:chOff x="0" y="-241102"/>
            <a:chExt cx="23088432" cy="12605757"/>
          </a:xfrm>
        </p:grpSpPr>
        <p:grpSp>
          <p:nvGrpSpPr>
            <p:cNvPr id="237" name="Google Shape;237;p8"/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38" name="Google Shape;238;p8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8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0" name="Google Shape;240;p8"/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41" name="Google Shape;241;p8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8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43" name="Google Shape;243;p8"/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44" name="Google Shape;244;p8"/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45" name="Google Shape;245;p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8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7" name="Google Shape;247;p8"/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248" name="Google Shape;248;p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8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0" name="Google Shape;250;p8"/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251" name="Google Shape;251;p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8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53" name="Google Shape;253;p8"/>
          <p:cNvSpPr txBox="1">
            <a:spLocks noGrp="1"/>
          </p:cNvSpPr>
          <p:nvPr>
            <p:ph type="title"/>
          </p:nvPr>
        </p:nvSpPr>
        <p:spPr>
          <a:xfrm>
            <a:off x="1378350" y="2234725"/>
            <a:ext cx="155313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54" name="Google Shape;254;p8"/>
          <p:cNvGrpSpPr/>
          <p:nvPr/>
        </p:nvGrpSpPr>
        <p:grpSpPr>
          <a:xfrm>
            <a:off x="12611614" y="6571198"/>
            <a:ext cx="4647705" cy="2515190"/>
            <a:chOff x="0" y="-198358"/>
            <a:chExt cx="6196940" cy="3353587"/>
          </a:xfrm>
        </p:grpSpPr>
        <p:grpSp>
          <p:nvGrpSpPr>
            <p:cNvPr id="255" name="Google Shape;255;p8"/>
            <p:cNvGrpSpPr/>
            <p:nvPr/>
          </p:nvGrpSpPr>
          <p:grpSpPr>
            <a:xfrm>
              <a:off x="2811625" y="2489133"/>
              <a:ext cx="3385312" cy="666096"/>
              <a:chOff x="0" y="-47625"/>
              <a:chExt cx="812800" cy="159927"/>
            </a:xfrm>
          </p:grpSpPr>
          <p:sp>
            <p:nvSpPr>
              <p:cNvPr id="256" name="Google Shape;256;p8"/>
              <p:cNvSpPr/>
              <p:nvPr/>
            </p:nvSpPr>
            <p:spPr>
              <a:xfrm>
                <a:off x="0" y="0"/>
                <a:ext cx="81280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2302" extrusionOk="0">
                    <a:moveTo>
                      <a:pt x="56151" y="0"/>
                    </a:moveTo>
                    <a:lnTo>
                      <a:pt x="756649" y="0"/>
                    </a:lnTo>
                    <a:cubicBezTo>
                      <a:pt x="771541" y="0"/>
                      <a:pt x="785823" y="5916"/>
                      <a:pt x="796354" y="16446"/>
                    </a:cubicBezTo>
                    <a:cubicBezTo>
                      <a:pt x="806884" y="26977"/>
                      <a:pt x="812800" y="41259"/>
                      <a:pt x="812800" y="56151"/>
                    </a:cubicBezTo>
                    <a:lnTo>
                      <a:pt x="812800" y="56151"/>
                    </a:lnTo>
                    <a:cubicBezTo>
                      <a:pt x="812800" y="87162"/>
                      <a:pt x="787660" y="112302"/>
                      <a:pt x="75664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8"/>
              <p:cNvSpPr txBox="1"/>
              <p:nvPr/>
            </p:nvSpPr>
            <p:spPr>
              <a:xfrm>
                <a:off x="0" y="-47625"/>
                <a:ext cx="8127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8" name="Google Shape;258;p8"/>
            <p:cNvGrpSpPr/>
            <p:nvPr/>
          </p:nvGrpSpPr>
          <p:grpSpPr>
            <a:xfrm>
              <a:off x="2378343" y="1593883"/>
              <a:ext cx="3818597" cy="666096"/>
              <a:chOff x="0" y="-47625"/>
              <a:chExt cx="916830" cy="159927"/>
            </a:xfrm>
          </p:grpSpPr>
          <p:sp>
            <p:nvSpPr>
              <p:cNvPr id="259" name="Google Shape;259;p8"/>
              <p:cNvSpPr/>
              <p:nvPr/>
            </p:nvSpPr>
            <p:spPr>
              <a:xfrm>
                <a:off x="0" y="0"/>
                <a:ext cx="91683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916830" h="112302" extrusionOk="0">
                    <a:moveTo>
                      <a:pt x="56151" y="0"/>
                    </a:moveTo>
                    <a:lnTo>
                      <a:pt x="860679" y="0"/>
                    </a:lnTo>
                    <a:cubicBezTo>
                      <a:pt x="891690" y="0"/>
                      <a:pt x="916830" y="25140"/>
                      <a:pt x="916830" y="56151"/>
                    </a:cubicBezTo>
                    <a:lnTo>
                      <a:pt x="916830" y="56151"/>
                    </a:lnTo>
                    <a:cubicBezTo>
                      <a:pt x="916830" y="71043"/>
                      <a:pt x="910914" y="85326"/>
                      <a:pt x="900384" y="95856"/>
                    </a:cubicBezTo>
                    <a:cubicBezTo>
                      <a:pt x="889853" y="106386"/>
                      <a:pt x="875571" y="112302"/>
                      <a:pt x="86067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66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8"/>
              <p:cNvSpPr txBox="1"/>
              <p:nvPr/>
            </p:nvSpPr>
            <p:spPr>
              <a:xfrm>
                <a:off x="0" y="-47625"/>
                <a:ext cx="9168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1" name="Google Shape;261;p8"/>
            <p:cNvGrpSpPr/>
            <p:nvPr/>
          </p:nvGrpSpPr>
          <p:grpSpPr>
            <a:xfrm>
              <a:off x="1509783" y="-198358"/>
              <a:ext cx="1912143" cy="666096"/>
              <a:chOff x="0" y="-47625"/>
              <a:chExt cx="459098" cy="159927"/>
            </a:xfrm>
          </p:grpSpPr>
          <p:sp>
            <p:nvSpPr>
              <p:cNvPr id="262" name="Google Shape;262;p8"/>
              <p:cNvSpPr/>
              <p:nvPr/>
            </p:nvSpPr>
            <p:spPr>
              <a:xfrm>
                <a:off x="0" y="0"/>
                <a:ext cx="459098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459098" h="112302" extrusionOk="0">
                    <a:moveTo>
                      <a:pt x="56151" y="0"/>
                    </a:moveTo>
                    <a:lnTo>
                      <a:pt x="402947" y="0"/>
                    </a:lnTo>
                    <a:cubicBezTo>
                      <a:pt x="433958" y="0"/>
                      <a:pt x="459098" y="25140"/>
                      <a:pt x="459098" y="56151"/>
                    </a:cubicBezTo>
                    <a:lnTo>
                      <a:pt x="459098" y="56151"/>
                    </a:lnTo>
                    <a:cubicBezTo>
                      <a:pt x="459098" y="71043"/>
                      <a:pt x="453182" y="85326"/>
                      <a:pt x="442651" y="95856"/>
                    </a:cubicBezTo>
                    <a:cubicBezTo>
                      <a:pt x="432121" y="106386"/>
                      <a:pt x="417839" y="112302"/>
                      <a:pt x="402947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8"/>
              <p:cNvSpPr txBox="1"/>
              <p:nvPr/>
            </p:nvSpPr>
            <p:spPr>
              <a:xfrm>
                <a:off x="0" y="-47625"/>
                <a:ext cx="4590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4" name="Google Shape;264;p8"/>
            <p:cNvGrpSpPr/>
            <p:nvPr/>
          </p:nvGrpSpPr>
          <p:grpSpPr>
            <a:xfrm>
              <a:off x="3863883" y="697763"/>
              <a:ext cx="2333050" cy="666096"/>
              <a:chOff x="0" y="-47625"/>
              <a:chExt cx="560156" cy="159927"/>
            </a:xfrm>
          </p:grpSpPr>
          <p:sp>
            <p:nvSpPr>
              <p:cNvPr id="265" name="Google Shape;265;p8"/>
              <p:cNvSpPr/>
              <p:nvPr/>
            </p:nvSpPr>
            <p:spPr>
              <a:xfrm>
                <a:off x="0" y="0"/>
                <a:ext cx="560156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560156" h="112302" extrusionOk="0">
                    <a:moveTo>
                      <a:pt x="56151" y="0"/>
                    </a:moveTo>
                    <a:lnTo>
                      <a:pt x="504004" y="0"/>
                    </a:lnTo>
                    <a:cubicBezTo>
                      <a:pt x="518897" y="0"/>
                      <a:pt x="533179" y="5916"/>
                      <a:pt x="543709" y="16446"/>
                    </a:cubicBezTo>
                    <a:cubicBezTo>
                      <a:pt x="554240" y="26977"/>
                      <a:pt x="560156" y="41259"/>
                      <a:pt x="560156" y="56151"/>
                    </a:cubicBezTo>
                    <a:lnTo>
                      <a:pt x="560156" y="56151"/>
                    </a:lnTo>
                    <a:cubicBezTo>
                      <a:pt x="560156" y="87162"/>
                      <a:pt x="535016" y="112302"/>
                      <a:pt x="504004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8"/>
              <p:cNvSpPr txBox="1"/>
              <p:nvPr/>
            </p:nvSpPr>
            <p:spPr>
              <a:xfrm>
                <a:off x="0" y="-47625"/>
                <a:ext cx="5601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7" name="Google Shape;267;p8"/>
            <p:cNvGrpSpPr/>
            <p:nvPr/>
          </p:nvGrpSpPr>
          <p:grpSpPr>
            <a:xfrm>
              <a:off x="4643791" y="-198358"/>
              <a:ext cx="1553133" cy="666096"/>
              <a:chOff x="0" y="-47625"/>
              <a:chExt cx="372901" cy="159927"/>
            </a:xfrm>
          </p:grpSpPr>
          <p:sp>
            <p:nvSpPr>
              <p:cNvPr id="268" name="Google Shape;268;p8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8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0" name="Google Shape;270;p8"/>
            <p:cNvGrpSpPr/>
            <p:nvPr/>
          </p:nvGrpSpPr>
          <p:grpSpPr>
            <a:xfrm>
              <a:off x="657593" y="1593883"/>
              <a:ext cx="1553133" cy="666096"/>
              <a:chOff x="0" y="-47625"/>
              <a:chExt cx="372901" cy="159927"/>
            </a:xfrm>
          </p:grpSpPr>
          <p:sp>
            <p:nvSpPr>
              <p:cNvPr id="271" name="Google Shape;271;p8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8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3" name="Google Shape;273;p8"/>
            <p:cNvGrpSpPr/>
            <p:nvPr/>
          </p:nvGrpSpPr>
          <p:grpSpPr>
            <a:xfrm>
              <a:off x="1103255" y="2489133"/>
              <a:ext cx="1553133" cy="666096"/>
              <a:chOff x="0" y="-47625"/>
              <a:chExt cx="372901" cy="159927"/>
            </a:xfrm>
          </p:grpSpPr>
          <p:sp>
            <p:nvSpPr>
              <p:cNvPr id="274" name="Google Shape;274;p8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8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6" name="Google Shape;276;p8"/>
            <p:cNvGrpSpPr/>
            <p:nvPr/>
          </p:nvGrpSpPr>
          <p:grpSpPr>
            <a:xfrm>
              <a:off x="2811625" y="697763"/>
              <a:ext cx="947121" cy="666096"/>
              <a:chOff x="0" y="-47625"/>
              <a:chExt cx="227400" cy="159927"/>
            </a:xfrm>
          </p:grpSpPr>
          <p:sp>
            <p:nvSpPr>
              <p:cNvPr id="277" name="Google Shape;277;p8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8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9" name="Google Shape;279;p8"/>
            <p:cNvGrpSpPr/>
            <p:nvPr/>
          </p:nvGrpSpPr>
          <p:grpSpPr>
            <a:xfrm>
              <a:off x="0" y="2489133"/>
              <a:ext cx="947121" cy="666096"/>
              <a:chOff x="0" y="-47625"/>
              <a:chExt cx="227400" cy="159927"/>
            </a:xfrm>
          </p:grpSpPr>
          <p:sp>
            <p:nvSpPr>
              <p:cNvPr id="280" name="Google Shape;280;p8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8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2" name="Google Shape;282;p8"/>
            <p:cNvGrpSpPr/>
            <p:nvPr/>
          </p:nvGrpSpPr>
          <p:grpSpPr>
            <a:xfrm>
              <a:off x="3557742" y="-198358"/>
              <a:ext cx="947121" cy="666096"/>
              <a:chOff x="0" y="-47625"/>
              <a:chExt cx="227400" cy="159927"/>
            </a:xfrm>
          </p:grpSpPr>
          <p:sp>
            <p:nvSpPr>
              <p:cNvPr id="283" name="Google Shape;283;p8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8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9"/>
          <p:cNvGrpSpPr/>
          <p:nvPr/>
        </p:nvGrpSpPr>
        <p:grpSpPr>
          <a:xfrm>
            <a:off x="486062" y="325929"/>
            <a:ext cx="17316324" cy="9454317"/>
            <a:chOff x="0" y="-241102"/>
            <a:chExt cx="23088432" cy="12605757"/>
          </a:xfrm>
        </p:grpSpPr>
        <p:grpSp>
          <p:nvGrpSpPr>
            <p:cNvPr id="287" name="Google Shape;287;p9"/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88" name="Google Shape;288;p9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9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0" name="Google Shape;290;p9"/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91" name="Google Shape;291;p9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9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93" name="Google Shape;293;p9"/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94" name="Google Shape;294;p9"/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95" name="Google Shape;295;p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9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7" name="Google Shape;297;p9"/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298" name="Google Shape;298;p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9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0" name="Google Shape;300;p9"/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301" name="Google Shape;301;p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9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03" name="Google Shape;303;p9"/>
          <p:cNvSpPr txBox="1">
            <a:spLocks noGrp="1"/>
          </p:cNvSpPr>
          <p:nvPr>
            <p:ph type="title"/>
          </p:nvPr>
        </p:nvSpPr>
        <p:spPr>
          <a:xfrm>
            <a:off x="1339563" y="2976075"/>
            <a:ext cx="156093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9pPr>
          </a:lstStyle>
          <a:p>
            <a:endParaRPr/>
          </a:p>
        </p:txBody>
      </p:sp>
      <p:sp>
        <p:nvSpPr>
          <p:cNvPr id="304" name="Google Shape;304;p9"/>
          <p:cNvSpPr txBox="1">
            <a:spLocks noGrp="1"/>
          </p:cNvSpPr>
          <p:nvPr>
            <p:ph type="body" idx="1"/>
          </p:nvPr>
        </p:nvSpPr>
        <p:spPr>
          <a:xfrm>
            <a:off x="7732400" y="5136775"/>
            <a:ext cx="9338100" cy="44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10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4pPr>
            <a:lvl5pPr marL="2286000" lvl="4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5pPr>
            <a:lvl6pPr marL="2743200" lvl="5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marL="3200400" lvl="6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marL="3657600" lvl="7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marL="4114800" lvl="8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305" name="Google Shape;305;p9"/>
          <p:cNvSpPr txBox="1">
            <a:spLocks noGrp="1"/>
          </p:cNvSpPr>
          <p:nvPr>
            <p:ph type="body" idx="2"/>
          </p:nvPr>
        </p:nvSpPr>
        <p:spPr>
          <a:xfrm>
            <a:off x="1804900" y="5392513"/>
            <a:ext cx="5496000" cy="3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>
            <a:endParaRPr/>
          </a:p>
        </p:txBody>
      </p:sp>
      <p:grpSp>
        <p:nvGrpSpPr>
          <p:cNvPr id="306" name="Google Shape;306;p9"/>
          <p:cNvGrpSpPr/>
          <p:nvPr/>
        </p:nvGrpSpPr>
        <p:grpSpPr>
          <a:xfrm>
            <a:off x="14691927" y="3329451"/>
            <a:ext cx="2069840" cy="1189175"/>
            <a:chOff x="0" y="-126054"/>
            <a:chExt cx="3938053" cy="2131138"/>
          </a:xfrm>
        </p:grpSpPr>
        <p:grpSp>
          <p:nvGrpSpPr>
            <p:cNvPr id="307" name="Google Shape;307;p9"/>
            <p:cNvGrpSpPr/>
            <p:nvPr/>
          </p:nvGrpSpPr>
          <p:grpSpPr>
            <a:xfrm>
              <a:off x="1786728" y="1581789"/>
              <a:ext cx="2151319" cy="423295"/>
              <a:chOff x="0" y="-47625"/>
              <a:chExt cx="812800" cy="159927"/>
            </a:xfrm>
          </p:grpSpPr>
          <p:sp>
            <p:nvSpPr>
              <p:cNvPr id="308" name="Google Shape;308;p9"/>
              <p:cNvSpPr/>
              <p:nvPr/>
            </p:nvSpPr>
            <p:spPr>
              <a:xfrm>
                <a:off x="0" y="0"/>
                <a:ext cx="81280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2302" extrusionOk="0">
                    <a:moveTo>
                      <a:pt x="56151" y="0"/>
                    </a:moveTo>
                    <a:lnTo>
                      <a:pt x="756649" y="0"/>
                    </a:lnTo>
                    <a:cubicBezTo>
                      <a:pt x="771541" y="0"/>
                      <a:pt x="785823" y="5916"/>
                      <a:pt x="796354" y="16446"/>
                    </a:cubicBezTo>
                    <a:cubicBezTo>
                      <a:pt x="806884" y="26977"/>
                      <a:pt x="812800" y="41259"/>
                      <a:pt x="812800" y="56151"/>
                    </a:cubicBezTo>
                    <a:lnTo>
                      <a:pt x="812800" y="56151"/>
                    </a:lnTo>
                    <a:cubicBezTo>
                      <a:pt x="812800" y="87162"/>
                      <a:pt x="787660" y="112302"/>
                      <a:pt x="75664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9"/>
              <p:cNvSpPr txBox="1"/>
              <p:nvPr/>
            </p:nvSpPr>
            <p:spPr>
              <a:xfrm>
                <a:off x="0" y="-47625"/>
                <a:ext cx="8127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0" name="Google Shape;310;p9"/>
            <p:cNvGrpSpPr/>
            <p:nvPr/>
          </p:nvGrpSpPr>
          <p:grpSpPr>
            <a:xfrm>
              <a:off x="1511387" y="1012877"/>
              <a:ext cx="2426666" cy="423295"/>
              <a:chOff x="0" y="-47625"/>
              <a:chExt cx="916830" cy="159927"/>
            </a:xfrm>
          </p:grpSpPr>
          <p:sp>
            <p:nvSpPr>
              <p:cNvPr id="311" name="Google Shape;311;p9"/>
              <p:cNvSpPr/>
              <p:nvPr/>
            </p:nvSpPr>
            <p:spPr>
              <a:xfrm>
                <a:off x="0" y="0"/>
                <a:ext cx="91683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916830" h="112302" extrusionOk="0">
                    <a:moveTo>
                      <a:pt x="56151" y="0"/>
                    </a:moveTo>
                    <a:lnTo>
                      <a:pt x="860679" y="0"/>
                    </a:lnTo>
                    <a:cubicBezTo>
                      <a:pt x="891690" y="0"/>
                      <a:pt x="916830" y="25140"/>
                      <a:pt x="916830" y="56151"/>
                    </a:cubicBezTo>
                    <a:lnTo>
                      <a:pt x="916830" y="56151"/>
                    </a:lnTo>
                    <a:cubicBezTo>
                      <a:pt x="916830" y="71043"/>
                      <a:pt x="910914" y="85326"/>
                      <a:pt x="900384" y="95856"/>
                    </a:cubicBezTo>
                    <a:cubicBezTo>
                      <a:pt x="889853" y="106386"/>
                      <a:pt x="875571" y="112302"/>
                      <a:pt x="86067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66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9"/>
              <p:cNvSpPr txBox="1"/>
              <p:nvPr/>
            </p:nvSpPr>
            <p:spPr>
              <a:xfrm>
                <a:off x="0" y="-47625"/>
                <a:ext cx="9168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3" name="Google Shape;313;p9"/>
            <p:cNvGrpSpPr/>
            <p:nvPr/>
          </p:nvGrpSpPr>
          <p:grpSpPr>
            <a:xfrm>
              <a:off x="959435" y="-126054"/>
              <a:ext cx="1215141" cy="423295"/>
              <a:chOff x="0" y="-47625"/>
              <a:chExt cx="459098" cy="159927"/>
            </a:xfrm>
          </p:grpSpPr>
          <p:sp>
            <p:nvSpPr>
              <p:cNvPr id="314" name="Google Shape;314;p9"/>
              <p:cNvSpPr/>
              <p:nvPr/>
            </p:nvSpPr>
            <p:spPr>
              <a:xfrm>
                <a:off x="0" y="0"/>
                <a:ext cx="459098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459098" h="112302" extrusionOk="0">
                    <a:moveTo>
                      <a:pt x="56151" y="0"/>
                    </a:moveTo>
                    <a:lnTo>
                      <a:pt x="402947" y="0"/>
                    </a:lnTo>
                    <a:cubicBezTo>
                      <a:pt x="433958" y="0"/>
                      <a:pt x="459098" y="25140"/>
                      <a:pt x="459098" y="56151"/>
                    </a:cubicBezTo>
                    <a:lnTo>
                      <a:pt x="459098" y="56151"/>
                    </a:lnTo>
                    <a:cubicBezTo>
                      <a:pt x="459098" y="71043"/>
                      <a:pt x="453182" y="85326"/>
                      <a:pt x="442651" y="95856"/>
                    </a:cubicBezTo>
                    <a:cubicBezTo>
                      <a:pt x="432121" y="106386"/>
                      <a:pt x="417839" y="112302"/>
                      <a:pt x="402947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9"/>
              <p:cNvSpPr txBox="1"/>
              <p:nvPr/>
            </p:nvSpPr>
            <p:spPr>
              <a:xfrm>
                <a:off x="0" y="-47625"/>
                <a:ext cx="4590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6" name="Google Shape;316;p9"/>
            <p:cNvGrpSpPr/>
            <p:nvPr/>
          </p:nvGrpSpPr>
          <p:grpSpPr>
            <a:xfrm>
              <a:off x="2455415" y="443412"/>
              <a:ext cx="1482565" cy="423295"/>
              <a:chOff x="0" y="-47625"/>
              <a:chExt cx="560156" cy="159927"/>
            </a:xfrm>
          </p:grpSpPr>
          <p:sp>
            <p:nvSpPr>
              <p:cNvPr id="317" name="Google Shape;317;p9"/>
              <p:cNvSpPr/>
              <p:nvPr/>
            </p:nvSpPr>
            <p:spPr>
              <a:xfrm>
                <a:off x="0" y="0"/>
                <a:ext cx="560156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560156" h="112302" extrusionOk="0">
                    <a:moveTo>
                      <a:pt x="56151" y="0"/>
                    </a:moveTo>
                    <a:lnTo>
                      <a:pt x="504004" y="0"/>
                    </a:lnTo>
                    <a:cubicBezTo>
                      <a:pt x="518897" y="0"/>
                      <a:pt x="533179" y="5916"/>
                      <a:pt x="543709" y="16446"/>
                    </a:cubicBezTo>
                    <a:cubicBezTo>
                      <a:pt x="554240" y="26977"/>
                      <a:pt x="560156" y="41259"/>
                      <a:pt x="560156" y="56151"/>
                    </a:cubicBezTo>
                    <a:lnTo>
                      <a:pt x="560156" y="56151"/>
                    </a:lnTo>
                    <a:cubicBezTo>
                      <a:pt x="560156" y="87162"/>
                      <a:pt x="535016" y="112302"/>
                      <a:pt x="504004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9"/>
              <p:cNvSpPr txBox="1"/>
              <p:nvPr/>
            </p:nvSpPr>
            <p:spPr>
              <a:xfrm>
                <a:off x="0" y="-47625"/>
                <a:ext cx="5601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9" name="Google Shape;319;p9"/>
            <p:cNvGrpSpPr/>
            <p:nvPr/>
          </p:nvGrpSpPr>
          <p:grpSpPr>
            <a:xfrm>
              <a:off x="2951031" y="-126054"/>
              <a:ext cx="986994" cy="423295"/>
              <a:chOff x="0" y="-47625"/>
              <a:chExt cx="372901" cy="159927"/>
            </a:xfrm>
          </p:grpSpPr>
          <p:sp>
            <p:nvSpPr>
              <p:cNvPr id="320" name="Google Shape;320;p9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9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2" name="Google Shape;322;p9"/>
            <p:cNvGrpSpPr/>
            <p:nvPr/>
          </p:nvGrpSpPr>
          <p:grpSpPr>
            <a:xfrm>
              <a:off x="417886" y="1012877"/>
              <a:ext cx="986994" cy="423295"/>
              <a:chOff x="0" y="-47625"/>
              <a:chExt cx="372901" cy="159927"/>
            </a:xfrm>
          </p:grpSpPr>
          <p:sp>
            <p:nvSpPr>
              <p:cNvPr id="323" name="Google Shape;323;p9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9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5" name="Google Shape;325;p9"/>
            <p:cNvGrpSpPr/>
            <p:nvPr/>
          </p:nvGrpSpPr>
          <p:grpSpPr>
            <a:xfrm>
              <a:off x="701095" y="1581789"/>
              <a:ext cx="986994" cy="423295"/>
              <a:chOff x="0" y="-47625"/>
              <a:chExt cx="372901" cy="159927"/>
            </a:xfrm>
          </p:grpSpPr>
          <p:sp>
            <p:nvSpPr>
              <p:cNvPr id="326" name="Google Shape;326;p9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9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8" name="Google Shape;328;p9"/>
            <p:cNvGrpSpPr/>
            <p:nvPr/>
          </p:nvGrpSpPr>
          <p:grpSpPr>
            <a:xfrm>
              <a:off x="1786728" y="443412"/>
              <a:ext cx="601882" cy="423295"/>
              <a:chOff x="0" y="-47625"/>
              <a:chExt cx="227400" cy="159927"/>
            </a:xfrm>
          </p:grpSpPr>
          <p:sp>
            <p:nvSpPr>
              <p:cNvPr id="329" name="Google Shape;329;p9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9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1" name="Google Shape;331;p9"/>
            <p:cNvGrpSpPr/>
            <p:nvPr/>
          </p:nvGrpSpPr>
          <p:grpSpPr>
            <a:xfrm>
              <a:off x="0" y="1581789"/>
              <a:ext cx="601882" cy="423295"/>
              <a:chOff x="0" y="-47625"/>
              <a:chExt cx="227400" cy="159927"/>
            </a:xfrm>
          </p:grpSpPr>
          <p:sp>
            <p:nvSpPr>
              <p:cNvPr id="332" name="Google Shape;332;p9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9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4" name="Google Shape;334;p9"/>
            <p:cNvGrpSpPr/>
            <p:nvPr/>
          </p:nvGrpSpPr>
          <p:grpSpPr>
            <a:xfrm>
              <a:off x="2260869" y="-126054"/>
              <a:ext cx="601882" cy="423295"/>
              <a:chOff x="0" y="-47625"/>
              <a:chExt cx="227400" cy="159927"/>
            </a:xfrm>
          </p:grpSpPr>
          <p:sp>
            <p:nvSpPr>
              <p:cNvPr id="335" name="Google Shape;335;p9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9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7" name="Google Shape;337;p9"/>
          <p:cNvGrpSpPr/>
          <p:nvPr/>
        </p:nvGrpSpPr>
        <p:grpSpPr>
          <a:xfrm rot="10800000">
            <a:off x="14691864" y="7775570"/>
            <a:ext cx="2069840" cy="1189175"/>
            <a:chOff x="0" y="-126054"/>
            <a:chExt cx="3938053" cy="2131138"/>
          </a:xfrm>
        </p:grpSpPr>
        <p:grpSp>
          <p:nvGrpSpPr>
            <p:cNvPr id="338" name="Google Shape;338;p9"/>
            <p:cNvGrpSpPr/>
            <p:nvPr/>
          </p:nvGrpSpPr>
          <p:grpSpPr>
            <a:xfrm>
              <a:off x="1786728" y="1581789"/>
              <a:ext cx="2151319" cy="423295"/>
              <a:chOff x="0" y="-47625"/>
              <a:chExt cx="812800" cy="159927"/>
            </a:xfrm>
          </p:grpSpPr>
          <p:sp>
            <p:nvSpPr>
              <p:cNvPr id="339" name="Google Shape;339;p9"/>
              <p:cNvSpPr/>
              <p:nvPr/>
            </p:nvSpPr>
            <p:spPr>
              <a:xfrm>
                <a:off x="0" y="0"/>
                <a:ext cx="81280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2302" extrusionOk="0">
                    <a:moveTo>
                      <a:pt x="56151" y="0"/>
                    </a:moveTo>
                    <a:lnTo>
                      <a:pt x="756649" y="0"/>
                    </a:lnTo>
                    <a:cubicBezTo>
                      <a:pt x="771541" y="0"/>
                      <a:pt x="785823" y="5916"/>
                      <a:pt x="796354" y="16446"/>
                    </a:cubicBezTo>
                    <a:cubicBezTo>
                      <a:pt x="806884" y="26977"/>
                      <a:pt x="812800" y="41259"/>
                      <a:pt x="812800" y="56151"/>
                    </a:cubicBezTo>
                    <a:lnTo>
                      <a:pt x="812800" y="56151"/>
                    </a:lnTo>
                    <a:cubicBezTo>
                      <a:pt x="812800" y="87162"/>
                      <a:pt x="787660" y="112302"/>
                      <a:pt x="75664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9"/>
              <p:cNvSpPr txBox="1"/>
              <p:nvPr/>
            </p:nvSpPr>
            <p:spPr>
              <a:xfrm>
                <a:off x="0" y="-47625"/>
                <a:ext cx="8127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1" name="Google Shape;341;p9"/>
            <p:cNvGrpSpPr/>
            <p:nvPr/>
          </p:nvGrpSpPr>
          <p:grpSpPr>
            <a:xfrm>
              <a:off x="1511387" y="1012877"/>
              <a:ext cx="2426666" cy="423295"/>
              <a:chOff x="0" y="-47625"/>
              <a:chExt cx="916830" cy="159927"/>
            </a:xfrm>
          </p:grpSpPr>
          <p:sp>
            <p:nvSpPr>
              <p:cNvPr id="342" name="Google Shape;342;p9"/>
              <p:cNvSpPr/>
              <p:nvPr/>
            </p:nvSpPr>
            <p:spPr>
              <a:xfrm>
                <a:off x="0" y="0"/>
                <a:ext cx="91683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916830" h="112302" extrusionOk="0">
                    <a:moveTo>
                      <a:pt x="56151" y="0"/>
                    </a:moveTo>
                    <a:lnTo>
                      <a:pt x="860679" y="0"/>
                    </a:lnTo>
                    <a:cubicBezTo>
                      <a:pt x="891690" y="0"/>
                      <a:pt x="916830" y="25140"/>
                      <a:pt x="916830" y="56151"/>
                    </a:cubicBezTo>
                    <a:lnTo>
                      <a:pt x="916830" y="56151"/>
                    </a:lnTo>
                    <a:cubicBezTo>
                      <a:pt x="916830" y="71043"/>
                      <a:pt x="910914" y="85326"/>
                      <a:pt x="900384" y="95856"/>
                    </a:cubicBezTo>
                    <a:cubicBezTo>
                      <a:pt x="889853" y="106386"/>
                      <a:pt x="875571" y="112302"/>
                      <a:pt x="86067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66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9"/>
              <p:cNvSpPr txBox="1"/>
              <p:nvPr/>
            </p:nvSpPr>
            <p:spPr>
              <a:xfrm>
                <a:off x="0" y="-47625"/>
                <a:ext cx="9168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4" name="Google Shape;344;p9"/>
            <p:cNvGrpSpPr/>
            <p:nvPr/>
          </p:nvGrpSpPr>
          <p:grpSpPr>
            <a:xfrm>
              <a:off x="959435" y="-126054"/>
              <a:ext cx="1215141" cy="423295"/>
              <a:chOff x="0" y="-47625"/>
              <a:chExt cx="459098" cy="159927"/>
            </a:xfrm>
          </p:grpSpPr>
          <p:sp>
            <p:nvSpPr>
              <p:cNvPr id="345" name="Google Shape;345;p9"/>
              <p:cNvSpPr/>
              <p:nvPr/>
            </p:nvSpPr>
            <p:spPr>
              <a:xfrm>
                <a:off x="0" y="0"/>
                <a:ext cx="459098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459098" h="112302" extrusionOk="0">
                    <a:moveTo>
                      <a:pt x="56151" y="0"/>
                    </a:moveTo>
                    <a:lnTo>
                      <a:pt x="402947" y="0"/>
                    </a:lnTo>
                    <a:cubicBezTo>
                      <a:pt x="433958" y="0"/>
                      <a:pt x="459098" y="25140"/>
                      <a:pt x="459098" y="56151"/>
                    </a:cubicBezTo>
                    <a:lnTo>
                      <a:pt x="459098" y="56151"/>
                    </a:lnTo>
                    <a:cubicBezTo>
                      <a:pt x="459098" y="71043"/>
                      <a:pt x="453182" y="85326"/>
                      <a:pt x="442651" y="95856"/>
                    </a:cubicBezTo>
                    <a:cubicBezTo>
                      <a:pt x="432121" y="106386"/>
                      <a:pt x="417839" y="112302"/>
                      <a:pt x="402947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9"/>
              <p:cNvSpPr txBox="1"/>
              <p:nvPr/>
            </p:nvSpPr>
            <p:spPr>
              <a:xfrm>
                <a:off x="0" y="-47625"/>
                <a:ext cx="4590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7" name="Google Shape;347;p9"/>
            <p:cNvGrpSpPr/>
            <p:nvPr/>
          </p:nvGrpSpPr>
          <p:grpSpPr>
            <a:xfrm>
              <a:off x="2455415" y="443412"/>
              <a:ext cx="1482565" cy="423295"/>
              <a:chOff x="0" y="-47625"/>
              <a:chExt cx="560156" cy="159927"/>
            </a:xfrm>
          </p:grpSpPr>
          <p:sp>
            <p:nvSpPr>
              <p:cNvPr id="348" name="Google Shape;348;p9"/>
              <p:cNvSpPr/>
              <p:nvPr/>
            </p:nvSpPr>
            <p:spPr>
              <a:xfrm>
                <a:off x="0" y="0"/>
                <a:ext cx="560156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560156" h="112302" extrusionOk="0">
                    <a:moveTo>
                      <a:pt x="56151" y="0"/>
                    </a:moveTo>
                    <a:lnTo>
                      <a:pt x="504004" y="0"/>
                    </a:lnTo>
                    <a:cubicBezTo>
                      <a:pt x="518897" y="0"/>
                      <a:pt x="533179" y="5916"/>
                      <a:pt x="543709" y="16446"/>
                    </a:cubicBezTo>
                    <a:cubicBezTo>
                      <a:pt x="554240" y="26977"/>
                      <a:pt x="560156" y="41259"/>
                      <a:pt x="560156" y="56151"/>
                    </a:cubicBezTo>
                    <a:lnTo>
                      <a:pt x="560156" y="56151"/>
                    </a:lnTo>
                    <a:cubicBezTo>
                      <a:pt x="560156" y="87162"/>
                      <a:pt x="535016" y="112302"/>
                      <a:pt x="504004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9"/>
              <p:cNvSpPr txBox="1"/>
              <p:nvPr/>
            </p:nvSpPr>
            <p:spPr>
              <a:xfrm>
                <a:off x="0" y="-47625"/>
                <a:ext cx="5601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0" name="Google Shape;350;p9"/>
            <p:cNvGrpSpPr/>
            <p:nvPr/>
          </p:nvGrpSpPr>
          <p:grpSpPr>
            <a:xfrm>
              <a:off x="2951031" y="-126054"/>
              <a:ext cx="986994" cy="423295"/>
              <a:chOff x="0" y="-47625"/>
              <a:chExt cx="372901" cy="159927"/>
            </a:xfrm>
          </p:grpSpPr>
          <p:sp>
            <p:nvSpPr>
              <p:cNvPr id="351" name="Google Shape;351;p9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9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3" name="Google Shape;353;p9"/>
            <p:cNvGrpSpPr/>
            <p:nvPr/>
          </p:nvGrpSpPr>
          <p:grpSpPr>
            <a:xfrm>
              <a:off x="417886" y="1012877"/>
              <a:ext cx="986994" cy="423295"/>
              <a:chOff x="0" y="-47625"/>
              <a:chExt cx="372901" cy="159927"/>
            </a:xfrm>
          </p:grpSpPr>
          <p:sp>
            <p:nvSpPr>
              <p:cNvPr id="354" name="Google Shape;354;p9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9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6" name="Google Shape;356;p9"/>
            <p:cNvGrpSpPr/>
            <p:nvPr/>
          </p:nvGrpSpPr>
          <p:grpSpPr>
            <a:xfrm>
              <a:off x="701095" y="1581789"/>
              <a:ext cx="986994" cy="423295"/>
              <a:chOff x="0" y="-47625"/>
              <a:chExt cx="372901" cy="159927"/>
            </a:xfrm>
          </p:grpSpPr>
          <p:sp>
            <p:nvSpPr>
              <p:cNvPr id="357" name="Google Shape;357;p9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9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9" name="Google Shape;359;p9"/>
            <p:cNvGrpSpPr/>
            <p:nvPr/>
          </p:nvGrpSpPr>
          <p:grpSpPr>
            <a:xfrm>
              <a:off x="1786728" y="443412"/>
              <a:ext cx="601882" cy="423295"/>
              <a:chOff x="0" y="-47625"/>
              <a:chExt cx="227400" cy="159927"/>
            </a:xfrm>
          </p:grpSpPr>
          <p:sp>
            <p:nvSpPr>
              <p:cNvPr id="360" name="Google Shape;360;p9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9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2" name="Google Shape;362;p9"/>
            <p:cNvGrpSpPr/>
            <p:nvPr/>
          </p:nvGrpSpPr>
          <p:grpSpPr>
            <a:xfrm>
              <a:off x="0" y="1581789"/>
              <a:ext cx="601882" cy="423295"/>
              <a:chOff x="0" y="-47625"/>
              <a:chExt cx="227400" cy="159927"/>
            </a:xfrm>
          </p:grpSpPr>
          <p:sp>
            <p:nvSpPr>
              <p:cNvPr id="363" name="Google Shape;363;p9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9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5" name="Google Shape;365;p9"/>
            <p:cNvGrpSpPr/>
            <p:nvPr/>
          </p:nvGrpSpPr>
          <p:grpSpPr>
            <a:xfrm>
              <a:off x="2260869" y="-126054"/>
              <a:ext cx="601882" cy="423295"/>
              <a:chOff x="0" y="-47625"/>
              <a:chExt cx="227400" cy="159927"/>
            </a:xfrm>
          </p:grpSpPr>
          <p:sp>
            <p:nvSpPr>
              <p:cNvPr id="366" name="Google Shape;366;p9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9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" name="Google Shape;369;p10"/>
          <p:cNvGrpSpPr/>
          <p:nvPr/>
        </p:nvGrpSpPr>
        <p:grpSpPr>
          <a:xfrm>
            <a:off x="486062" y="325929"/>
            <a:ext cx="17316324" cy="9454317"/>
            <a:chOff x="0" y="-241102"/>
            <a:chExt cx="23088432" cy="12605757"/>
          </a:xfrm>
        </p:grpSpPr>
        <p:grpSp>
          <p:nvGrpSpPr>
            <p:cNvPr id="370" name="Google Shape;370;p10"/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371" name="Google Shape;371;p10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0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3" name="Google Shape;373;p10"/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374" name="Google Shape;374;p10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0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76" name="Google Shape;376;p10"/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377" name="Google Shape;377;p10"/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378" name="Google Shape;378;p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0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0" name="Google Shape;380;p10"/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381" name="Google Shape;381;p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0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3" name="Google Shape;383;p10"/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384" name="Google Shape;384;p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0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86" name="Google Shape;386;p10"/>
          <p:cNvSpPr txBox="1">
            <a:spLocks noGrp="1"/>
          </p:cNvSpPr>
          <p:nvPr>
            <p:ph type="title"/>
          </p:nvPr>
        </p:nvSpPr>
        <p:spPr>
          <a:xfrm>
            <a:off x="1318050" y="3575850"/>
            <a:ext cx="156519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2pPr>
            <a:lvl3pPr lvl="2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3pPr>
            <a:lvl4pPr lvl="3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4pPr>
            <a:lvl5pPr lvl="4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5pPr>
            <a:lvl6pPr lvl="5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6pPr>
            <a:lvl7pPr lvl="6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7pPr>
            <a:lvl8pPr lvl="7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8pPr>
            <a:lvl9pPr lvl="8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9pPr>
          </a:lstStyle>
          <a:p>
            <a:endParaRPr/>
          </a:p>
        </p:txBody>
      </p:sp>
      <p:sp>
        <p:nvSpPr>
          <p:cNvPr id="387" name="Google Shape;387;p10"/>
          <p:cNvSpPr>
            <a:spLocks noGrp="1"/>
          </p:cNvSpPr>
          <p:nvPr>
            <p:ph type="pic" idx="2"/>
          </p:nvPr>
        </p:nvSpPr>
        <p:spPr>
          <a:xfrm>
            <a:off x="10101563" y="5150838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88" name="Google Shape;388;p10"/>
          <p:cNvSpPr txBox="1">
            <a:spLocks noGrp="1"/>
          </p:cNvSpPr>
          <p:nvPr>
            <p:ph type="body" idx="1"/>
          </p:nvPr>
        </p:nvSpPr>
        <p:spPr>
          <a:xfrm>
            <a:off x="2549788" y="51508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0350" y="1668375"/>
            <a:ext cx="155313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0"/>
              <a:buFont typeface="Courier"/>
              <a:buNone/>
              <a:defRPr sz="99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471200" y="50755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"/>
              <a:buChar char="•"/>
              <a:defRPr sz="24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1pPr>
            <a:lvl2pPr marL="914400" marR="0" lvl="1" indent="-3810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"/>
              <a:buChar char="–"/>
              <a:defRPr sz="24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"/>
              <a:buChar char="•"/>
              <a:defRPr sz="24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3pPr>
            <a:lvl4pPr marL="1828800" marR="0" lvl="3" indent="-3810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"/>
              <a:buChar char="–"/>
              <a:defRPr sz="24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4pPr>
            <a:lvl5pPr marL="2286000" marR="0" lvl="4" indent="-3810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"/>
              <a:buChar char="»"/>
              <a:defRPr sz="24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5pPr>
            <a:lvl6pPr marL="2743200" marR="0" lvl="5" indent="-3810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"/>
              <a:buChar char="•"/>
              <a:defRPr sz="24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6pPr>
            <a:lvl7pPr marL="3200400" marR="0" lvl="6" indent="-3810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"/>
              <a:buChar char="•"/>
              <a:defRPr sz="24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7pPr>
            <a:lvl8pPr marL="3657600" marR="0" lvl="7" indent="-3810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"/>
              <a:buChar char="•"/>
              <a:defRPr sz="24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8pPr>
            <a:lvl9pPr marL="4114800" marR="0" lvl="8" indent="-3810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"/>
              <a:buChar char="•"/>
              <a:defRPr sz="24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21B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11"/>
          <p:cNvGrpSpPr/>
          <p:nvPr/>
        </p:nvGrpSpPr>
        <p:grpSpPr>
          <a:xfrm>
            <a:off x="1028700" y="4836151"/>
            <a:ext cx="10140986" cy="1663598"/>
            <a:chOff x="0" y="-47625"/>
            <a:chExt cx="2296627" cy="474365"/>
          </a:xfrm>
        </p:grpSpPr>
        <p:sp>
          <p:nvSpPr>
            <p:cNvPr id="411" name="Google Shape;411;p11"/>
            <p:cNvSpPr/>
            <p:nvPr/>
          </p:nvSpPr>
          <p:spPr>
            <a:xfrm>
              <a:off x="0" y="0"/>
              <a:ext cx="2296627" cy="426740"/>
            </a:xfrm>
            <a:custGeom>
              <a:avLst/>
              <a:gdLst/>
              <a:ahLst/>
              <a:cxnLst/>
              <a:rect l="l" t="t" r="r" b="b"/>
              <a:pathLst>
                <a:path w="2296627" h="426740" extrusionOk="0">
                  <a:moveTo>
                    <a:pt x="18297" y="0"/>
                  </a:moveTo>
                  <a:lnTo>
                    <a:pt x="2278331" y="0"/>
                  </a:lnTo>
                  <a:cubicBezTo>
                    <a:pt x="2283183" y="0"/>
                    <a:pt x="2287837" y="1928"/>
                    <a:pt x="2291268" y="5359"/>
                  </a:cubicBezTo>
                  <a:cubicBezTo>
                    <a:pt x="2294699" y="8790"/>
                    <a:pt x="2296627" y="13444"/>
                    <a:pt x="2296627" y="18297"/>
                  </a:cubicBezTo>
                  <a:lnTo>
                    <a:pt x="2296627" y="408444"/>
                  </a:lnTo>
                  <a:cubicBezTo>
                    <a:pt x="2296627" y="413296"/>
                    <a:pt x="2294699" y="417950"/>
                    <a:pt x="2291268" y="421381"/>
                  </a:cubicBezTo>
                  <a:cubicBezTo>
                    <a:pt x="2287837" y="424812"/>
                    <a:pt x="2283183" y="426740"/>
                    <a:pt x="2278331" y="426740"/>
                  </a:cubicBezTo>
                  <a:lnTo>
                    <a:pt x="18297" y="426740"/>
                  </a:lnTo>
                  <a:cubicBezTo>
                    <a:pt x="13444" y="426740"/>
                    <a:pt x="8790" y="424812"/>
                    <a:pt x="5359" y="421381"/>
                  </a:cubicBezTo>
                  <a:cubicBezTo>
                    <a:pt x="1928" y="417950"/>
                    <a:pt x="0" y="413296"/>
                    <a:pt x="0" y="408444"/>
                  </a:cubicBezTo>
                  <a:lnTo>
                    <a:pt x="0" y="18297"/>
                  </a:lnTo>
                  <a:cubicBezTo>
                    <a:pt x="0" y="13444"/>
                    <a:pt x="1928" y="8790"/>
                    <a:pt x="5359" y="5359"/>
                  </a:cubicBezTo>
                  <a:cubicBezTo>
                    <a:pt x="8790" y="1928"/>
                    <a:pt x="13444" y="0"/>
                    <a:pt x="18297" y="0"/>
                  </a:cubicBezTo>
                  <a:close/>
                </a:path>
              </a:pathLst>
            </a:custGeom>
            <a:solidFill>
              <a:srgbClr val="FF6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1"/>
            <p:cNvSpPr txBox="1"/>
            <p:nvPr/>
          </p:nvSpPr>
          <p:spPr>
            <a:xfrm>
              <a:off x="0" y="-47625"/>
              <a:ext cx="2296627" cy="4743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" name="Групиране 2">
            <a:extLst>
              <a:ext uri="{FF2B5EF4-FFF2-40B4-BE49-F238E27FC236}">
                <a16:creationId xmlns:a16="http://schemas.microsoft.com/office/drawing/2014/main" id="{B7D20EAC-8C1E-0622-DD7F-BEB8DF4476F3}"/>
              </a:ext>
            </a:extLst>
          </p:cNvPr>
          <p:cNvGrpSpPr/>
          <p:nvPr/>
        </p:nvGrpSpPr>
        <p:grpSpPr>
          <a:xfrm>
            <a:off x="315465" y="411228"/>
            <a:ext cx="17315876" cy="9454319"/>
            <a:chOff x="486062" y="325929"/>
            <a:chExt cx="17315876" cy="9454319"/>
          </a:xfrm>
        </p:grpSpPr>
        <p:grpSp>
          <p:nvGrpSpPr>
            <p:cNvPr id="393" name="Google Shape;393;p11"/>
            <p:cNvGrpSpPr/>
            <p:nvPr/>
          </p:nvGrpSpPr>
          <p:grpSpPr>
            <a:xfrm>
              <a:off x="486062" y="325929"/>
              <a:ext cx="17315876" cy="9454319"/>
              <a:chOff x="0" y="-241102"/>
              <a:chExt cx="23087835" cy="12605759"/>
            </a:xfrm>
          </p:grpSpPr>
          <p:grpSp>
            <p:nvGrpSpPr>
              <p:cNvPr id="394" name="Google Shape;394;p11"/>
              <p:cNvGrpSpPr/>
              <p:nvPr/>
            </p:nvGrpSpPr>
            <p:grpSpPr>
              <a:xfrm>
                <a:off x="0" y="-241102"/>
                <a:ext cx="23069216" cy="12605759"/>
                <a:chOff x="0" y="-47625"/>
                <a:chExt cx="4556882" cy="2490026"/>
              </a:xfrm>
            </p:grpSpPr>
            <p:sp>
              <p:nvSpPr>
                <p:cNvPr id="395" name="Google Shape;395;p11"/>
                <p:cNvSpPr/>
                <p:nvPr/>
              </p:nvSpPr>
              <p:spPr>
                <a:xfrm>
                  <a:off x="0" y="0"/>
                  <a:ext cx="4556882" cy="2442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6882" h="2442401" extrusionOk="0">
                      <a:moveTo>
                        <a:pt x="12529" y="0"/>
                      </a:moveTo>
                      <a:lnTo>
                        <a:pt x="4544353" y="0"/>
                      </a:lnTo>
                      <a:cubicBezTo>
                        <a:pt x="4547676" y="0"/>
                        <a:pt x="4550863" y="1320"/>
                        <a:pt x="4553212" y="3670"/>
                      </a:cubicBezTo>
                      <a:cubicBezTo>
                        <a:pt x="4555562" y="6019"/>
                        <a:pt x="4556882" y="9206"/>
                        <a:pt x="4556882" y="12529"/>
                      </a:cubicBezTo>
                      <a:lnTo>
                        <a:pt x="4556882" y="2429872"/>
                      </a:lnTo>
                      <a:cubicBezTo>
                        <a:pt x="4556882" y="2433195"/>
                        <a:pt x="4555562" y="2436381"/>
                        <a:pt x="4553212" y="2438731"/>
                      </a:cubicBezTo>
                      <a:cubicBezTo>
                        <a:pt x="4550863" y="2441080"/>
                        <a:pt x="4547676" y="2442401"/>
                        <a:pt x="4544353" y="2442401"/>
                      </a:cubicBezTo>
                      <a:lnTo>
                        <a:pt x="12529" y="2442401"/>
                      </a:lnTo>
                      <a:cubicBezTo>
                        <a:pt x="9206" y="2442401"/>
                        <a:pt x="6019" y="2441080"/>
                        <a:pt x="3670" y="2438731"/>
                      </a:cubicBezTo>
                      <a:cubicBezTo>
                        <a:pt x="1320" y="2436381"/>
                        <a:pt x="0" y="2433195"/>
                        <a:pt x="0" y="2429872"/>
                      </a:cubicBezTo>
                      <a:lnTo>
                        <a:pt x="0" y="12529"/>
                      </a:lnTo>
                      <a:cubicBezTo>
                        <a:pt x="0" y="9206"/>
                        <a:pt x="1320" y="6019"/>
                        <a:pt x="3670" y="3670"/>
                      </a:cubicBezTo>
                      <a:cubicBezTo>
                        <a:pt x="6019" y="1320"/>
                        <a:pt x="9206" y="0"/>
                        <a:pt x="1252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11"/>
                <p:cNvSpPr txBox="1"/>
                <p:nvPr/>
              </p:nvSpPr>
              <p:spPr>
                <a:xfrm>
                  <a:off x="0" y="-47625"/>
                  <a:ext cx="4556882" cy="2490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50800" bIns="508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86611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7" name="Google Shape;397;p11"/>
              <p:cNvGrpSpPr/>
              <p:nvPr/>
            </p:nvGrpSpPr>
            <p:grpSpPr>
              <a:xfrm>
                <a:off x="18619" y="-241102"/>
                <a:ext cx="23069216" cy="12605759"/>
                <a:chOff x="0" y="-47625"/>
                <a:chExt cx="4556882" cy="2490026"/>
              </a:xfrm>
            </p:grpSpPr>
            <p:sp>
              <p:nvSpPr>
                <p:cNvPr id="398" name="Google Shape;398;p11"/>
                <p:cNvSpPr/>
                <p:nvPr/>
              </p:nvSpPr>
              <p:spPr>
                <a:xfrm>
                  <a:off x="0" y="0"/>
                  <a:ext cx="4556882" cy="2442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6882" h="2442401" extrusionOk="0">
                      <a:moveTo>
                        <a:pt x="12529" y="0"/>
                      </a:moveTo>
                      <a:lnTo>
                        <a:pt x="4544353" y="0"/>
                      </a:lnTo>
                      <a:cubicBezTo>
                        <a:pt x="4547676" y="0"/>
                        <a:pt x="4550863" y="1320"/>
                        <a:pt x="4553212" y="3670"/>
                      </a:cubicBezTo>
                      <a:cubicBezTo>
                        <a:pt x="4555562" y="6019"/>
                        <a:pt x="4556882" y="9206"/>
                        <a:pt x="4556882" y="12529"/>
                      </a:cubicBezTo>
                      <a:lnTo>
                        <a:pt x="4556882" y="2429872"/>
                      </a:lnTo>
                      <a:cubicBezTo>
                        <a:pt x="4556882" y="2433195"/>
                        <a:pt x="4555562" y="2436381"/>
                        <a:pt x="4553212" y="2438731"/>
                      </a:cubicBezTo>
                      <a:cubicBezTo>
                        <a:pt x="4550863" y="2441080"/>
                        <a:pt x="4547676" y="2442401"/>
                        <a:pt x="4544353" y="2442401"/>
                      </a:cubicBezTo>
                      <a:lnTo>
                        <a:pt x="12529" y="2442401"/>
                      </a:lnTo>
                      <a:cubicBezTo>
                        <a:pt x="9206" y="2442401"/>
                        <a:pt x="6019" y="2441080"/>
                        <a:pt x="3670" y="2438731"/>
                      </a:cubicBezTo>
                      <a:cubicBezTo>
                        <a:pt x="1320" y="2436381"/>
                        <a:pt x="0" y="2433195"/>
                        <a:pt x="0" y="2429872"/>
                      </a:cubicBezTo>
                      <a:lnTo>
                        <a:pt x="0" y="12529"/>
                      </a:lnTo>
                      <a:cubicBezTo>
                        <a:pt x="0" y="9206"/>
                        <a:pt x="1320" y="6019"/>
                        <a:pt x="3670" y="3670"/>
                      </a:cubicBezTo>
                      <a:cubicBezTo>
                        <a:pt x="6019" y="1320"/>
                        <a:pt x="9206" y="0"/>
                        <a:pt x="12529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285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399;p11"/>
                <p:cNvSpPr txBox="1"/>
                <p:nvPr/>
              </p:nvSpPr>
              <p:spPr>
                <a:xfrm>
                  <a:off x="0" y="-47625"/>
                  <a:ext cx="4556882" cy="2490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50800" bIns="508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86611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400" name="Google Shape;400;p11"/>
              <p:cNvCxnSpPr/>
              <p:nvPr/>
            </p:nvCxnSpPr>
            <p:spPr>
              <a:xfrm rot="10800000" flipH="1">
                <a:off x="18619" y="815397"/>
                <a:ext cx="23031977" cy="254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401" name="Google Shape;401;p11"/>
              <p:cNvGrpSpPr/>
              <p:nvPr/>
            </p:nvGrpSpPr>
            <p:grpSpPr>
              <a:xfrm>
                <a:off x="318466" y="201915"/>
                <a:ext cx="394763" cy="394763"/>
                <a:chOff x="0" y="0"/>
                <a:chExt cx="812800" cy="812800"/>
              </a:xfrm>
            </p:grpSpPr>
            <p:sp>
              <p:nvSpPr>
                <p:cNvPr id="402" name="Google Shape;402;p11"/>
                <p:cNvSpPr/>
                <p:nvPr/>
              </p:nvSpPr>
              <p:spPr>
                <a:xfrm>
                  <a:off x="0" y="0"/>
                  <a:ext cx="812800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812800" extrusionOk="0">
                      <a:moveTo>
                        <a:pt x="406400" y="0"/>
                      </a:moveTo>
                      <a:cubicBezTo>
                        <a:pt x="181951" y="0"/>
                        <a:pt x="0" y="181951"/>
                        <a:pt x="0" y="406400"/>
                      </a:cubicBezTo>
                      <a:cubicBezTo>
                        <a:pt x="0" y="630849"/>
                        <a:pt x="181951" y="812800"/>
                        <a:pt x="406400" y="812800"/>
                      </a:cubicBezTo>
                      <a:cubicBezTo>
                        <a:pt x="630849" y="812800"/>
                        <a:pt x="812800" y="630849"/>
                        <a:pt x="812800" y="406400"/>
                      </a:cubicBezTo>
                      <a:cubicBezTo>
                        <a:pt x="812800" y="181951"/>
                        <a:pt x="630849" y="0"/>
                        <a:pt x="406400" y="0"/>
                      </a:cubicBezTo>
                      <a:close/>
                    </a:path>
                  </a:pathLst>
                </a:custGeom>
                <a:solidFill>
                  <a:srgbClr val="FF4F63"/>
                </a:solidFill>
                <a:ln w="28575" cap="sq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03;p11"/>
                <p:cNvSpPr txBox="1"/>
                <p:nvPr/>
              </p:nvSpPr>
              <p:spPr>
                <a:xfrm>
                  <a:off x="76200" y="28575"/>
                  <a:ext cx="660400" cy="708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50800" bIns="508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86611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04" name="Google Shape;404;p11"/>
              <p:cNvGrpSpPr/>
              <p:nvPr/>
            </p:nvGrpSpPr>
            <p:grpSpPr>
              <a:xfrm>
                <a:off x="989083" y="201915"/>
                <a:ext cx="394763" cy="394763"/>
                <a:chOff x="0" y="0"/>
                <a:chExt cx="812800" cy="812800"/>
              </a:xfrm>
            </p:grpSpPr>
            <p:sp>
              <p:nvSpPr>
                <p:cNvPr id="405" name="Google Shape;405;p11"/>
                <p:cNvSpPr/>
                <p:nvPr/>
              </p:nvSpPr>
              <p:spPr>
                <a:xfrm>
                  <a:off x="0" y="0"/>
                  <a:ext cx="812800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812800" extrusionOk="0">
                      <a:moveTo>
                        <a:pt x="406400" y="0"/>
                      </a:moveTo>
                      <a:cubicBezTo>
                        <a:pt x="181951" y="0"/>
                        <a:pt x="0" y="181951"/>
                        <a:pt x="0" y="406400"/>
                      </a:cubicBezTo>
                      <a:cubicBezTo>
                        <a:pt x="0" y="630849"/>
                        <a:pt x="181951" y="812800"/>
                        <a:pt x="406400" y="812800"/>
                      </a:cubicBezTo>
                      <a:cubicBezTo>
                        <a:pt x="630849" y="812800"/>
                        <a:pt x="812800" y="630849"/>
                        <a:pt x="812800" y="406400"/>
                      </a:cubicBezTo>
                      <a:cubicBezTo>
                        <a:pt x="812800" y="181951"/>
                        <a:pt x="630849" y="0"/>
                        <a:pt x="406400" y="0"/>
                      </a:cubicBezTo>
                      <a:close/>
                    </a:path>
                  </a:pathLst>
                </a:custGeom>
                <a:solidFill>
                  <a:srgbClr val="7ED957"/>
                </a:solidFill>
                <a:ln w="28575" cap="sq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406;p11"/>
                <p:cNvSpPr txBox="1"/>
                <p:nvPr/>
              </p:nvSpPr>
              <p:spPr>
                <a:xfrm>
                  <a:off x="76200" y="28575"/>
                  <a:ext cx="660400" cy="708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50800" bIns="508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86611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07" name="Google Shape;407;p11"/>
              <p:cNvGrpSpPr/>
              <p:nvPr/>
            </p:nvGrpSpPr>
            <p:grpSpPr>
              <a:xfrm>
                <a:off x="1663247" y="201915"/>
                <a:ext cx="394763" cy="394763"/>
                <a:chOff x="0" y="0"/>
                <a:chExt cx="812800" cy="812800"/>
              </a:xfrm>
            </p:grpSpPr>
            <p:sp>
              <p:nvSpPr>
                <p:cNvPr id="408" name="Google Shape;408;p11"/>
                <p:cNvSpPr/>
                <p:nvPr/>
              </p:nvSpPr>
              <p:spPr>
                <a:xfrm>
                  <a:off x="0" y="0"/>
                  <a:ext cx="812800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812800" extrusionOk="0">
                      <a:moveTo>
                        <a:pt x="406400" y="0"/>
                      </a:moveTo>
                      <a:cubicBezTo>
                        <a:pt x="181951" y="0"/>
                        <a:pt x="0" y="181951"/>
                        <a:pt x="0" y="406400"/>
                      </a:cubicBezTo>
                      <a:cubicBezTo>
                        <a:pt x="0" y="630849"/>
                        <a:pt x="181951" y="812800"/>
                        <a:pt x="406400" y="812800"/>
                      </a:cubicBezTo>
                      <a:cubicBezTo>
                        <a:pt x="630849" y="812800"/>
                        <a:pt x="812800" y="630849"/>
                        <a:pt x="812800" y="406400"/>
                      </a:cubicBezTo>
                      <a:cubicBezTo>
                        <a:pt x="812800" y="181951"/>
                        <a:pt x="630849" y="0"/>
                        <a:pt x="406400" y="0"/>
                      </a:cubicBezTo>
                      <a:close/>
                    </a:path>
                  </a:pathLst>
                </a:custGeom>
                <a:solidFill>
                  <a:srgbClr val="FFDE59"/>
                </a:solidFill>
                <a:ln w="28575" cap="sq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11"/>
                <p:cNvSpPr txBox="1"/>
                <p:nvPr/>
              </p:nvSpPr>
              <p:spPr>
                <a:xfrm>
                  <a:off x="76200" y="28575"/>
                  <a:ext cx="660400" cy="708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50800" bIns="508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86611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13" name="Google Shape;413;p11"/>
            <p:cNvGrpSpPr/>
            <p:nvPr/>
          </p:nvGrpSpPr>
          <p:grpSpPr>
            <a:xfrm>
              <a:off x="1338602" y="5080395"/>
              <a:ext cx="10140986" cy="1663598"/>
              <a:chOff x="0" y="-47625"/>
              <a:chExt cx="2296627" cy="474365"/>
            </a:xfrm>
          </p:grpSpPr>
          <p:sp>
            <p:nvSpPr>
              <p:cNvPr id="414" name="Google Shape;414;p11"/>
              <p:cNvSpPr/>
              <p:nvPr/>
            </p:nvSpPr>
            <p:spPr>
              <a:xfrm>
                <a:off x="0" y="0"/>
                <a:ext cx="2296627" cy="426740"/>
              </a:xfrm>
              <a:custGeom>
                <a:avLst/>
                <a:gdLst/>
                <a:ahLst/>
                <a:cxnLst/>
                <a:rect l="l" t="t" r="r" b="b"/>
                <a:pathLst>
                  <a:path w="2296627" h="426740" extrusionOk="0">
                    <a:moveTo>
                      <a:pt x="20584" y="0"/>
                    </a:moveTo>
                    <a:lnTo>
                      <a:pt x="2276043" y="0"/>
                    </a:lnTo>
                    <a:cubicBezTo>
                      <a:pt x="2287412" y="0"/>
                      <a:pt x="2296627" y="9216"/>
                      <a:pt x="2296627" y="20584"/>
                    </a:cubicBezTo>
                    <a:lnTo>
                      <a:pt x="2296627" y="406157"/>
                    </a:lnTo>
                    <a:cubicBezTo>
                      <a:pt x="2296627" y="411616"/>
                      <a:pt x="2294458" y="416851"/>
                      <a:pt x="2290598" y="420711"/>
                    </a:cubicBezTo>
                    <a:cubicBezTo>
                      <a:pt x="2286738" y="424571"/>
                      <a:pt x="2281503" y="426740"/>
                      <a:pt x="2276043" y="426740"/>
                    </a:cubicBezTo>
                    <a:lnTo>
                      <a:pt x="20584" y="426740"/>
                    </a:lnTo>
                    <a:cubicBezTo>
                      <a:pt x="15124" y="426740"/>
                      <a:pt x="9889" y="424571"/>
                      <a:pt x="6029" y="420711"/>
                    </a:cubicBezTo>
                    <a:cubicBezTo>
                      <a:pt x="2169" y="416851"/>
                      <a:pt x="0" y="411616"/>
                      <a:pt x="0" y="406157"/>
                    </a:cubicBezTo>
                    <a:lnTo>
                      <a:pt x="0" y="20584"/>
                    </a:lnTo>
                    <a:cubicBezTo>
                      <a:pt x="0" y="15124"/>
                      <a:pt x="2169" y="9889"/>
                      <a:pt x="6029" y="6029"/>
                    </a:cubicBezTo>
                    <a:cubicBezTo>
                      <a:pt x="9889" y="2169"/>
                      <a:pt x="15124" y="0"/>
                      <a:pt x="2058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1"/>
              <p:cNvSpPr txBox="1"/>
              <p:nvPr/>
            </p:nvSpPr>
            <p:spPr>
              <a:xfrm>
                <a:off x="0" y="-47625"/>
                <a:ext cx="2296627" cy="4743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16" name="Google Shape;416;p11"/>
            <p:cNvSpPr txBox="1"/>
            <p:nvPr/>
          </p:nvSpPr>
          <p:spPr>
            <a:xfrm>
              <a:off x="1810050" y="5405100"/>
              <a:ext cx="11242799" cy="1477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>
                <a:lnSpc>
                  <a:spcPct val="120012"/>
                </a:lnSpc>
              </a:pPr>
              <a:r>
                <a:rPr lang="en-US" sz="8000">
                  <a:solidFill>
                    <a:srgbClr val="FFFFFF"/>
                  </a:solidFill>
                  <a:latin typeface="Courier"/>
                </a:rPr>
                <a:t>Pixel Storm</a:t>
              </a:r>
            </a:p>
          </p:txBody>
        </p:sp>
      </p:grpSp>
      <p:grpSp>
        <p:nvGrpSpPr>
          <p:cNvPr id="417" name="Google Shape;417;p11"/>
          <p:cNvGrpSpPr/>
          <p:nvPr/>
        </p:nvGrpSpPr>
        <p:grpSpPr>
          <a:xfrm>
            <a:off x="12943919" y="4875537"/>
            <a:ext cx="3987175" cy="2157739"/>
            <a:chOff x="0" y="-170167"/>
            <a:chExt cx="5316233" cy="2876985"/>
          </a:xfrm>
        </p:grpSpPr>
        <p:grpSp>
          <p:nvGrpSpPr>
            <p:cNvPr id="418" name="Google Shape;418;p11"/>
            <p:cNvGrpSpPr/>
            <p:nvPr/>
          </p:nvGrpSpPr>
          <p:grpSpPr>
            <a:xfrm>
              <a:off x="2412048" y="2135388"/>
              <a:ext cx="2904185" cy="571430"/>
              <a:chOff x="0" y="-47625"/>
              <a:chExt cx="812800" cy="159927"/>
            </a:xfrm>
          </p:grpSpPr>
          <p:sp>
            <p:nvSpPr>
              <p:cNvPr id="419" name="Google Shape;419;p11"/>
              <p:cNvSpPr/>
              <p:nvPr/>
            </p:nvSpPr>
            <p:spPr>
              <a:xfrm>
                <a:off x="0" y="0"/>
                <a:ext cx="81280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2302" extrusionOk="0">
                    <a:moveTo>
                      <a:pt x="56151" y="0"/>
                    </a:moveTo>
                    <a:lnTo>
                      <a:pt x="756649" y="0"/>
                    </a:lnTo>
                    <a:cubicBezTo>
                      <a:pt x="771541" y="0"/>
                      <a:pt x="785823" y="5916"/>
                      <a:pt x="796354" y="16446"/>
                    </a:cubicBezTo>
                    <a:cubicBezTo>
                      <a:pt x="806884" y="26977"/>
                      <a:pt x="812800" y="41259"/>
                      <a:pt x="812800" y="56151"/>
                    </a:cubicBezTo>
                    <a:lnTo>
                      <a:pt x="812800" y="56151"/>
                    </a:lnTo>
                    <a:cubicBezTo>
                      <a:pt x="812800" y="87162"/>
                      <a:pt x="787660" y="112302"/>
                      <a:pt x="75664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1"/>
              <p:cNvSpPr txBox="1"/>
              <p:nvPr/>
            </p:nvSpPr>
            <p:spPr>
              <a:xfrm>
                <a:off x="0" y="-47625"/>
                <a:ext cx="812800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1" name="Google Shape;421;p11"/>
            <p:cNvGrpSpPr/>
            <p:nvPr/>
          </p:nvGrpSpPr>
          <p:grpSpPr>
            <a:xfrm>
              <a:off x="2040342" y="1367368"/>
              <a:ext cx="3275891" cy="571430"/>
              <a:chOff x="0" y="-47625"/>
              <a:chExt cx="916830" cy="159927"/>
            </a:xfrm>
          </p:grpSpPr>
          <p:sp>
            <p:nvSpPr>
              <p:cNvPr id="422" name="Google Shape;422;p11"/>
              <p:cNvSpPr/>
              <p:nvPr/>
            </p:nvSpPr>
            <p:spPr>
              <a:xfrm>
                <a:off x="0" y="0"/>
                <a:ext cx="91683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916830" h="112302" extrusionOk="0">
                    <a:moveTo>
                      <a:pt x="56151" y="0"/>
                    </a:moveTo>
                    <a:lnTo>
                      <a:pt x="860679" y="0"/>
                    </a:lnTo>
                    <a:cubicBezTo>
                      <a:pt x="891690" y="0"/>
                      <a:pt x="916830" y="25140"/>
                      <a:pt x="916830" y="56151"/>
                    </a:cubicBezTo>
                    <a:lnTo>
                      <a:pt x="916830" y="56151"/>
                    </a:lnTo>
                    <a:cubicBezTo>
                      <a:pt x="916830" y="71043"/>
                      <a:pt x="910914" y="85326"/>
                      <a:pt x="900384" y="95856"/>
                    </a:cubicBezTo>
                    <a:cubicBezTo>
                      <a:pt x="889853" y="106386"/>
                      <a:pt x="875571" y="112302"/>
                      <a:pt x="86067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66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1"/>
              <p:cNvSpPr txBox="1"/>
              <p:nvPr/>
            </p:nvSpPr>
            <p:spPr>
              <a:xfrm>
                <a:off x="0" y="-47625"/>
                <a:ext cx="916830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4" name="Google Shape;424;p11"/>
            <p:cNvGrpSpPr/>
            <p:nvPr/>
          </p:nvGrpSpPr>
          <p:grpSpPr>
            <a:xfrm>
              <a:off x="1295218" y="-170167"/>
              <a:ext cx="1640385" cy="571430"/>
              <a:chOff x="0" y="-47625"/>
              <a:chExt cx="459098" cy="159927"/>
            </a:xfrm>
          </p:grpSpPr>
          <p:sp>
            <p:nvSpPr>
              <p:cNvPr id="425" name="Google Shape;425;p11"/>
              <p:cNvSpPr/>
              <p:nvPr/>
            </p:nvSpPr>
            <p:spPr>
              <a:xfrm>
                <a:off x="0" y="0"/>
                <a:ext cx="459098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459098" h="112302" extrusionOk="0">
                    <a:moveTo>
                      <a:pt x="56151" y="0"/>
                    </a:moveTo>
                    <a:lnTo>
                      <a:pt x="402947" y="0"/>
                    </a:lnTo>
                    <a:cubicBezTo>
                      <a:pt x="433958" y="0"/>
                      <a:pt x="459098" y="25140"/>
                      <a:pt x="459098" y="56151"/>
                    </a:cubicBezTo>
                    <a:lnTo>
                      <a:pt x="459098" y="56151"/>
                    </a:lnTo>
                    <a:cubicBezTo>
                      <a:pt x="459098" y="71043"/>
                      <a:pt x="453182" y="85326"/>
                      <a:pt x="442651" y="95856"/>
                    </a:cubicBezTo>
                    <a:cubicBezTo>
                      <a:pt x="432121" y="106386"/>
                      <a:pt x="417839" y="112302"/>
                      <a:pt x="402947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1"/>
              <p:cNvSpPr txBox="1"/>
              <p:nvPr/>
            </p:nvSpPr>
            <p:spPr>
              <a:xfrm>
                <a:off x="0" y="-47625"/>
                <a:ext cx="459098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7" name="Google Shape;427;p11"/>
            <p:cNvGrpSpPr/>
            <p:nvPr/>
          </p:nvGrpSpPr>
          <p:grpSpPr>
            <a:xfrm>
              <a:off x="3314762" y="598600"/>
              <a:ext cx="2001471" cy="571430"/>
              <a:chOff x="0" y="-47625"/>
              <a:chExt cx="560156" cy="159927"/>
            </a:xfrm>
          </p:grpSpPr>
          <p:sp>
            <p:nvSpPr>
              <p:cNvPr id="428" name="Google Shape;428;p11"/>
              <p:cNvSpPr/>
              <p:nvPr/>
            </p:nvSpPr>
            <p:spPr>
              <a:xfrm>
                <a:off x="0" y="0"/>
                <a:ext cx="560156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560156" h="112302" extrusionOk="0">
                    <a:moveTo>
                      <a:pt x="56151" y="0"/>
                    </a:moveTo>
                    <a:lnTo>
                      <a:pt x="504004" y="0"/>
                    </a:lnTo>
                    <a:cubicBezTo>
                      <a:pt x="518897" y="0"/>
                      <a:pt x="533179" y="5916"/>
                      <a:pt x="543709" y="16446"/>
                    </a:cubicBezTo>
                    <a:cubicBezTo>
                      <a:pt x="554240" y="26977"/>
                      <a:pt x="560156" y="41259"/>
                      <a:pt x="560156" y="56151"/>
                    </a:cubicBezTo>
                    <a:lnTo>
                      <a:pt x="560156" y="56151"/>
                    </a:lnTo>
                    <a:cubicBezTo>
                      <a:pt x="560156" y="87162"/>
                      <a:pt x="535016" y="112302"/>
                      <a:pt x="504004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1"/>
              <p:cNvSpPr txBox="1"/>
              <p:nvPr/>
            </p:nvSpPr>
            <p:spPr>
              <a:xfrm>
                <a:off x="0" y="-47625"/>
                <a:ext cx="560156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0" name="Google Shape;430;p11"/>
            <p:cNvGrpSpPr/>
            <p:nvPr/>
          </p:nvGrpSpPr>
          <p:grpSpPr>
            <a:xfrm>
              <a:off x="3983833" y="-170167"/>
              <a:ext cx="1332400" cy="571430"/>
              <a:chOff x="0" y="-47625"/>
              <a:chExt cx="372901" cy="159927"/>
            </a:xfrm>
          </p:grpSpPr>
          <p:sp>
            <p:nvSpPr>
              <p:cNvPr id="431" name="Google Shape;431;p11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1"/>
              <p:cNvSpPr txBox="1"/>
              <p:nvPr/>
            </p:nvSpPr>
            <p:spPr>
              <a:xfrm>
                <a:off x="0" y="-47625"/>
                <a:ext cx="372901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3" name="Google Shape;433;p11"/>
            <p:cNvGrpSpPr/>
            <p:nvPr/>
          </p:nvGrpSpPr>
          <p:grpSpPr>
            <a:xfrm>
              <a:off x="564138" y="1367368"/>
              <a:ext cx="1332400" cy="571430"/>
              <a:chOff x="0" y="-47625"/>
              <a:chExt cx="372901" cy="159927"/>
            </a:xfrm>
          </p:grpSpPr>
          <p:sp>
            <p:nvSpPr>
              <p:cNvPr id="434" name="Google Shape;434;p11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1"/>
              <p:cNvSpPr txBox="1"/>
              <p:nvPr/>
            </p:nvSpPr>
            <p:spPr>
              <a:xfrm>
                <a:off x="0" y="-47625"/>
                <a:ext cx="372901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6" name="Google Shape;436;p11"/>
            <p:cNvGrpSpPr/>
            <p:nvPr/>
          </p:nvGrpSpPr>
          <p:grpSpPr>
            <a:xfrm>
              <a:off x="946465" y="2135388"/>
              <a:ext cx="1332400" cy="571430"/>
              <a:chOff x="0" y="-47625"/>
              <a:chExt cx="372901" cy="159927"/>
            </a:xfrm>
          </p:grpSpPr>
          <p:sp>
            <p:nvSpPr>
              <p:cNvPr id="437" name="Google Shape;437;p11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1"/>
              <p:cNvSpPr txBox="1"/>
              <p:nvPr/>
            </p:nvSpPr>
            <p:spPr>
              <a:xfrm>
                <a:off x="0" y="-47625"/>
                <a:ext cx="372901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9" name="Google Shape;439;p11"/>
            <p:cNvGrpSpPr/>
            <p:nvPr/>
          </p:nvGrpSpPr>
          <p:grpSpPr>
            <a:xfrm>
              <a:off x="2412048" y="598600"/>
              <a:ext cx="812012" cy="571430"/>
              <a:chOff x="0" y="-47625"/>
              <a:chExt cx="227259" cy="159927"/>
            </a:xfrm>
          </p:grpSpPr>
          <p:sp>
            <p:nvSpPr>
              <p:cNvPr id="440" name="Google Shape;440;p11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1"/>
              <p:cNvSpPr txBox="1"/>
              <p:nvPr/>
            </p:nvSpPr>
            <p:spPr>
              <a:xfrm>
                <a:off x="0" y="-47625"/>
                <a:ext cx="227259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2" name="Google Shape;442;p11"/>
            <p:cNvGrpSpPr/>
            <p:nvPr/>
          </p:nvGrpSpPr>
          <p:grpSpPr>
            <a:xfrm>
              <a:off x="0" y="2135388"/>
              <a:ext cx="812012" cy="571430"/>
              <a:chOff x="0" y="-47625"/>
              <a:chExt cx="227259" cy="159927"/>
            </a:xfrm>
          </p:grpSpPr>
          <p:sp>
            <p:nvSpPr>
              <p:cNvPr id="443" name="Google Shape;443;p11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1"/>
              <p:cNvSpPr txBox="1"/>
              <p:nvPr/>
            </p:nvSpPr>
            <p:spPr>
              <a:xfrm>
                <a:off x="0" y="-47625"/>
                <a:ext cx="227259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5" name="Google Shape;445;p11"/>
            <p:cNvGrpSpPr/>
            <p:nvPr/>
          </p:nvGrpSpPr>
          <p:grpSpPr>
            <a:xfrm>
              <a:off x="3052129" y="-170167"/>
              <a:ext cx="812012" cy="571430"/>
              <a:chOff x="0" y="-47625"/>
              <a:chExt cx="227259" cy="159927"/>
            </a:xfrm>
          </p:grpSpPr>
          <p:sp>
            <p:nvSpPr>
              <p:cNvPr id="446" name="Google Shape;446;p11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1"/>
              <p:cNvSpPr txBox="1"/>
              <p:nvPr/>
            </p:nvSpPr>
            <p:spPr>
              <a:xfrm>
                <a:off x="0" y="-47625"/>
                <a:ext cx="227259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8" name="Google Shape;448;p11"/>
          <p:cNvGrpSpPr/>
          <p:nvPr/>
        </p:nvGrpSpPr>
        <p:grpSpPr>
          <a:xfrm rot="10800000">
            <a:off x="1028700" y="7529499"/>
            <a:ext cx="3184525" cy="1723369"/>
            <a:chOff x="0" y="-135911"/>
            <a:chExt cx="4246034" cy="2297825"/>
          </a:xfrm>
        </p:grpSpPr>
        <p:grpSp>
          <p:nvGrpSpPr>
            <p:cNvPr id="449" name="Google Shape;449;p11"/>
            <p:cNvGrpSpPr/>
            <p:nvPr/>
          </p:nvGrpSpPr>
          <p:grpSpPr>
            <a:xfrm>
              <a:off x="1926484" y="1705518"/>
              <a:ext cx="2319550" cy="456396"/>
              <a:chOff x="0" y="-47625"/>
              <a:chExt cx="812800" cy="159927"/>
            </a:xfrm>
          </p:grpSpPr>
          <p:sp>
            <p:nvSpPr>
              <p:cNvPr id="450" name="Google Shape;450;p11"/>
              <p:cNvSpPr/>
              <p:nvPr/>
            </p:nvSpPr>
            <p:spPr>
              <a:xfrm>
                <a:off x="0" y="0"/>
                <a:ext cx="81280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2302" extrusionOk="0">
                    <a:moveTo>
                      <a:pt x="56151" y="0"/>
                    </a:moveTo>
                    <a:lnTo>
                      <a:pt x="756649" y="0"/>
                    </a:lnTo>
                    <a:cubicBezTo>
                      <a:pt x="771541" y="0"/>
                      <a:pt x="785823" y="5916"/>
                      <a:pt x="796354" y="16446"/>
                    </a:cubicBezTo>
                    <a:cubicBezTo>
                      <a:pt x="806884" y="26977"/>
                      <a:pt x="812800" y="41259"/>
                      <a:pt x="812800" y="56151"/>
                    </a:cubicBezTo>
                    <a:lnTo>
                      <a:pt x="812800" y="56151"/>
                    </a:lnTo>
                    <a:cubicBezTo>
                      <a:pt x="812800" y="87162"/>
                      <a:pt x="787660" y="112302"/>
                      <a:pt x="75664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1"/>
              <p:cNvSpPr txBox="1"/>
              <p:nvPr/>
            </p:nvSpPr>
            <p:spPr>
              <a:xfrm>
                <a:off x="0" y="-47625"/>
                <a:ext cx="812800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2" name="Google Shape;452;p11"/>
            <p:cNvGrpSpPr/>
            <p:nvPr/>
          </p:nvGrpSpPr>
          <p:grpSpPr>
            <a:xfrm>
              <a:off x="1629605" y="1092106"/>
              <a:ext cx="2616429" cy="456396"/>
              <a:chOff x="0" y="-47625"/>
              <a:chExt cx="916830" cy="159927"/>
            </a:xfrm>
          </p:grpSpPr>
          <p:sp>
            <p:nvSpPr>
              <p:cNvPr id="453" name="Google Shape;453;p11"/>
              <p:cNvSpPr/>
              <p:nvPr/>
            </p:nvSpPr>
            <p:spPr>
              <a:xfrm>
                <a:off x="0" y="0"/>
                <a:ext cx="91683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916830" h="112302" extrusionOk="0">
                    <a:moveTo>
                      <a:pt x="56151" y="0"/>
                    </a:moveTo>
                    <a:lnTo>
                      <a:pt x="860679" y="0"/>
                    </a:lnTo>
                    <a:cubicBezTo>
                      <a:pt x="891690" y="0"/>
                      <a:pt x="916830" y="25140"/>
                      <a:pt x="916830" y="56151"/>
                    </a:cubicBezTo>
                    <a:lnTo>
                      <a:pt x="916830" y="56151"/>
                    </a:lnTo>
                    <a:cubicBezTo>
                      <a:pt x="916830" y="71043"/>
                      <a:pt x="910914" y="85326"/>
                      <a:pt x="900384" y="95856"/>
                    </a:cubicBezTo>
                    <a:cubicBezTo>
                      <a:pt x="889853" y="106386"/>
                      <a:pt x="875571" y="112302"/>
                      <a:pt x="86067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66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1"/>
              <p:cNvSpPr txBox="1"/>
              <p:nvPr/>
            </p:nvSpPr>
            <p:spPr>
              <a:xfrm>
                <a:off x="0" y="-47625"/>
                <a:ext cx="916830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5" name="Google Shape;455;p11"/>
            <p:cNvGrpSpPr/>
            <p:nvPr/>
          </p:nvGrpSpPr>
          <p:grpSpPr>
            <a:xfrm>
              <a:off x="1034481" y="-135911"/>
              <a:ext cx="1310163" cy="456396"/>
              <a:chOff x="0" y="-47625"/>
              <a:chExt cx="459098" cy="159927"/>
            </a:xfrm>
          </p:grpSpPr>
          <p:sp>
            <p:nvSpPr>
              <p:cNvPr id="456" name="Google Shape;456;p11"/>
              <p:cNvSpPr/>
              <p:nvPr/>
            </p:nvSpPr>
            <p:spPr>
              <a:xfrm>
                <a:off x="0" y="0"/>
                <a:ext cx="459098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459098" h="112302" extrusionOk="0">
                    <a:moveTo>
                      <a:pt x="56151" y="0"/>
                    </a:moveTo>
                    <a:lnTo>
                      <a:pt x="402947" y="0"/>
                    </a:lnTo>
                    <a:cubicBezTo>
                      <a:pt x="433958" y="0"/>
                      <a:pt x="459098" y="25140"/>
                      <a:pt x="459098" y="56151"/>
                    </a:cubicBezTo>
                    <a:lnTo>
                      <a:pt x="459098" y="56151"/>
                    </a:lnTo>
                    <a:cubicBezTo>
                      <a:pt x="459098" y="71043"/>
                      <a:pt x="453182" y="85326"/>
                      <a:pt x="442651" y="95856"/>
                    </a:cubicBezTo>
                    <a:cubicBezTo>
                      <a:pt x="432121" y="106386"/>
                      <a:pt x="417839" y="112302"/>
                      <a:pt x="402947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1"/>
              <p:cNvSpPr txBox="1"/>
              <p:nvPr/>
            </p:nvSpPr>
            <p:spPr>
              <a:xfrm>
                <a:off x="0" y="-47625"/>
                <a:ext cx="459098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8" name="Google Shape;458;p11"/>
            <p:cNvGrpSpPr/>
            <p:nvPr/>
          </p:nvGrpSpPr>
          <p:grpSpPr>
            <a:xfrm>
              <a:off x="2647475" y="478098"/>
              <a:ext cx="1598559" cy="456396"/>
              <a:chOff x="0" y="-47625"/>
              <a:chExt cx="560156" cy="159927"/>
            </a:xfrm>
          </p:grpSpPr>
          <p:sp>
            <p:nvSpPr>
              <p:cNvPr id="459" name="Google Shape;459;p11"/>
              <p:cNvSpPr/>
              <p:nvPr/>
            </p:nvSpPr>
            <p:spPr>
              <a:xfrm>
                <a:off x="0" y="0"/>
                <a:ext cx="560156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560156" h="112302" extrusionOk="0">
                    <a:moveTo>
                      <a:pt x="56151" y="0"/>
                    </a:moveTo>
                    <a:lnTo>
                      <a:pt x="504004" y="0"/>
                    </a:lnTo>
                    <a:cubicBezTo>
                      <a:pt x="518897" y="0"/>
                      <a:pt x="533179" y="5916"/>
                      <a:pt x="543709" y="16446"/>
                    </a:cubicBezTo>
                    <a:cubicBezTo>
                      <a:pt x="554240" y="26977"/>
                      <a:pt x="560156" y="41259"/>
                      <a:pt x="560156" y="56151"/>
                    </a:cubicBezTo>
                    <a:lnTo>
                      <a:pt x="560156" y="56151"/>
                    </a:lnTo>
                    <a:cubicBezTo>
                      <a:pt x="560156" y="87162"/>
                      <a:pt x="535016" y="112302"/>
                      <a:pt x="504004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1"/>
              <p:cNvSpPr txBox="1"/>
              <p:nvPr/>
            </p:nvSpPr>
            <p:spPr>
              <a:xfrm>
                <a:off x="0" y="-47625"/>
                <a:ext cx="560156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1" name="Google Shape;461;p11"/>
            <p:cNvGrpSpPr/>
            <p:nvPr/>
          </p:nvGrpSpPr>
          <p:grpSpPr>
            <a:xfrm>
              <a:off x="3181856" y="-135911"/>
              <a:ext cx="1064177" cy="456396"/>
              <a:chOff x="0" y="-47625"/>
              <a:chExt cx="372901" cy="159927"/>
            </a:xfrm>
          </p:grpSpPr>
          <p:sp>
            <p:nvSpPr>
              <p:cNvPr id="462" name="Google Shape;462;p11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1"/>
              <p:cNvSpPr txBox="1"/>
              <p:nvPr/>
            </p:nvSpPr>
            <p:spPr>
              <a:xfrm>
                <a:off x="0" y="-47625"/>
                <a:ext cx="372901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4" name="Google Shape;464;p11"/>
            <p:cNvGrpSpPr/>
            <p:nvPr/>
          </p:nvGrpSpPr>
          <p:grpSpPr>
            <a:xfrm>
              <a:off x="450573" y="1092106"/>
              <a:ext cx="1064177" cy="456396"/>
              <a:chOff x="0" y="-47625"/>
              <a:chExt cx="372901" cy="159927"/>
            </a:xfrm>
          </p:grpSpPr>
          <p:sp>
            <p:nvSpPr>
              <p:cNvPr id="465" name="Google Shape;465;p11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1"/>
              <p:cNvSpPr txBox="1"/>
              <p:nvPr/>
            </p:nvSpPr>
            <p:spPr>
              <a:xfrm>
                <a:off x="0" y="-47625"/>
                <a:ext cx="372901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7" name="Google Shape;467;p11"/>
            <p:cNvGrpSpPr/>
            <p:nvPr/>
          </p:nvGrpSpPr>
          <p:grpSpPr>
            <a:xfrm>
              <a:off x="755934" y="1705518"/>
              <a:ext cx="1064177" cy="456396"/>
              <a:chOff x="0" y="-47625"/>
              <a:chExt cx="372901" cy="159927"/>
            </a:xfrm>
          </p:grpSpPr>
          <p:sp>
            <p:nvSpPr>
              <p:cNvPr id="468" name="Google Shape;468;p11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1"/>
              <p:cNvSpPr txBox="1"/>
              <p:nvPr/>
            </p:nvSpPr>
            <p:spPr>
              <a:xfrm>
                <a:off x="0" y="-47625"/>
                <a:ext cx="372901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0" name="Google Shape;470;p11"/>
            <p:cNvGrpSpPr/>
            <p:nvPr/>
          </p:nvGrpSpPr>
          <p:grpSpPr>
            <a:xfrm>
              <a:off x="1926484" y="478098"/>
              <a:ext cx="648547" cy="456396"/>
              <a:chOff x="0" y="-47625"/>
              <a:chExt cx="227259" cy="159927"/>
            </a:xfrm>
          </p:grpSpPr>
          <p:sp>
            <p:nvSpPr>
              <p:cNvPr id="471" name="Google Shape;471;p11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1"/>
              <p:cNvSpPr txBox="1"/>
              <p:nvPr/>
            </p:nvSpPr>
            <p:spPr>
              <a:xfrm>
                <a:off x="0" y="-47625"/>
                <a:ext cx="227259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3" name="Google Shape;473;p11"/>
            <p:cNvGrpSpPr/>
            <p:nvPr/>
          </p:nvGrpSpPr>
          <p:grpSpPr>
            <a:xfrm>
              <a:off x="0" y="1705518"/>
              <a:ext cx="648547" cy="456396"/>
              <a:chOff x="0" y="-47625"/>
              <a:chExt cx="227259" cy="159927"/>
            </a:xfrm>
          </p:grpSpPr>
          <p:sp>
            <p:nvSpPr>
              <p:cNvPr id="474" name="Google Shape;474;p11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1"/>
              <p:cNvSpPr txBox="1"/>
              <p:nvPr/>
            </p:nvSpPr>
            <p:spPr>
              <a:xfrm>
                <a:off x="0" y="-47625"/>
                <a:ext cx="227259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6" name="Google Shape;476;p11"/>
            <p:cNvGrpSpPr/>
            <p:nvPr/>
          </p:nvGrpSpPr>
          <p:grpSpPr>
            <a:xfrm>
              <a:off x="2437712" y="-135911"/>
              <a:ext cx="648547" cy="456396"/>
              <a:chOff x="0" y="-47625"/>
              <a:chExt cx="227259" cy="159927"/>
            </a:xfrm>
          </p:grpSpPr>
          <p:sp>
            <p:nvSpPr>
              <p:cNvPr id="477" name="Google Shape;477;p11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1"/>
              <p:cNvSpPr txBox="1"/>
              <p:nvPr/>
            </p:nvSpPr>
            <p:spPr>
              <a:xfrm>
                <a:off x="0" y="-47625"/>
                <a:ext cx="227259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85E1E82-BB92-2CC6-8789-7B9A1071B4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bg-BG" err="1"/>
              <a:t>The</a:t>
            </a:r>
            <a:r>
              <a:rPr lang="bg-BG"/>
              <a:t> </a:t>
            </a:r>
            <a:r>
              <a:rPr lang="bg-BG" err="1"/>
              <a:t>idea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67F0F26E-E971-333F-0F2E-93755F67B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8849" y="3788452"/>
            <a:ext cx="10650851" cy="3281748"/>
          </a:xfrm>
        </p:spPr>
        <p:txBody>
          <a:bodyPr/>
          <a:lstStyle/>
          <a:p>
            <a:r>
              <a:rPr lang="bg-BG" sz="1200">
                <a:solidFill>
                  <a:srgbClr val="191919"/>
                </a:solidFill>
                <a:latin typeface="Open Sans"/>
                <a:ea typeface="Open Sans"/>
                <a:cs typeface="Open Sans"/>
              </a:rPr>
              <a:t>T</a:t>
            </a: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CFAE77CA-7797-7546-641F-F301A60D070F}"/>
              </a:ext>
            </a:extLst>
          </p:cNvPr>
          <p:cNvSpPr txBox="1"/>
          <p:nvPr/>
        </p:nvSpPr>
        <p:spPr>
          <a:xfrm>
            <a:off x="1635445" y="4471595"/>
            <a:ext cx="8212622" cy="440120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280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The</a:t>
            </a:r>
            <a:r>
              <a:rPr lang="bg-BG" sz="28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main</a:t>
            </a:r>
            <a:r>
              <a:rPr lang="bg-BG" sz="28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 </a:t>
            </a:r>
            <a:r>
              <a:rPr lang="bg-BG" sz="280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aim</a:t>
            </a:r>
            <a:r>
              <a:rPr lang="bg-BG" sz="28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 </a:t>
            </a:r>
            <a:r>
              <a:rPr lang="bg-BG" sz="280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of</a:t>
            </a:r>
            <a:r>
              <a:rPr lang="bg-BG" sz="28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the</a:t>
            </a:r>
            <a:r>
              <a:rPr lang="bg-BG" sz="28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project</a:t>
            </a:r>
            <a:r>
              <a:rPr lang="bg-BG" sz="28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is</a:t>
            </a:r>
            <a:r>
              <a:rPr lang="bg-BG" sz="28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to</a:t>
            </a:r>
            <a:r>
              <a:rPr lang="bg-BG" sz="28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create</a:t>
            </a:r>
            <a:r>
              <a:rPr lang="bg-BG" sz="28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an</a:t>
            </a:r>
            <a:r>
              <a:rPr lang="bg-BG" sz="28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application</a:t>
            </a:r>
            <a:r>
              <a:rPr lang="bg-BG" sz="28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that</a:t>
            </a:r>
            <a:r>
              <a:rPr lang="bg-BG" sz="28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 </a:t>
            </a:r>
            <a:r>
              <a:rPr lang="bg-BG" sz="280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supports</a:t>
            </a:r>
            <a:r>
              <a:rPr lang="bg-BG" sz="28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 </a:t>
            </a:r>
            <a:r>
              <a:rPr lang="bg-BG" sz="280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students</a:t>
            </a:r>
            <a:r>
              <a:rPr lang="bg-BG" sz="28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 </a:t>
            </a:r>
            <a:r>
              <a:rPr lang="bg-BG" sz="280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to</a:t>
            </a:r>
            <a:r>
              <a:rPr lang="bg-BG" sz="28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 </a:t>
            </a:r>
            <a:r>
              <a:rPr lang="bg-BG" sz="280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learn</a:t>
            </a:r>
            <a:r>
              <a:rPr lang="bg-BG" sz="28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 </a:t>
            </a:r>
            <a:r>
              <a:rPr lang="bg-BG" sz="280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more</a:t>
            </a:r>
            <a:r>
              <a:rPr lang="bg-BG" sz="28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 </a:t>
            </a:r>
            <a:r>
              <a:rPr lang="bg-BG" sz="280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easily</a:t>
            </a:r>
            <a:r>
              <a:rPr lang="bg-BG" sz="28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 </a:t>
            </a:r>
            <a:r>
              <a:rPr lang="bg-BG" sz="280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with</a:t>
            </a:r>
            <a:r>
              <a:rPr lang="bg-BG" sz="28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 </a:t>
            </a:r>
            <a:r>
              <a:rPr lang="bg-BG" sz="280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interactive</a:t>
            </a:r>
            <a:r>
              <a:rPr lang="bg-BG" sz="28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, </a:t>
            </a:r>
            <a:r>
              <a:rPr lang="bg-BG" sz="280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interesting</a:t>
            </a:r>
            <a:r>
              <a:rPr lang="bg-BG" sz="28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, </a:t>
            </a:r>
            <a:r>
              <a:rPr lang="bg-BG" sz="280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and</a:t>
            </a:r>
            <a:r>
              <a:rPr lang="bg-BG" sz="28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effective</a:t>
            </a:r>
            <a:r>
              <a:rPr lang="bg-BG" sz="28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learning</a:t>
            </a:r>
            <a:r>
              <a:rPr lang="bg-BG" sz="28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tools</a:t>
            </a:r>
            <a:r>
              <a:rPr lang="bg-BG" sz="28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. </a:t>
            </a:r>
            <a:r>
              <a:rPr lang="bg-BG" sz="280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The</a:t>
            </a:r>
            <a:r>
              <a:rPr lang="bg-BG" sz="28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application</a:t>
            </a:r>
            <a:r>
              <a:rPr lang="bg-BG" sz="28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will</a:t>
            </a:r>
            <a:r>
              <a:rPr lang="bg-BG" sz="28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aim</a:t>
            </a:r>
            <a:r>
              <a:rPr lang="bg-BG" sz="28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to</a:t>
            </a:r>
            <a:r>
              <a:rPr lang="bg-BG" sz="28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simplify</a:t>
            </a:r>
            <a:r>
              <a:rPr lang="bg-BG" sz="28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complex</a:t>
            </a:r>
            <a:r>
              <a:rPr lang="bg-BG" sz="28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concepts</a:t>
            </a:r>
            <a:r>
              <a:rPr lang="bg-BG" sz="28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, </a:t>
            </a:r>
            <a:r>
              <a:rPr lang="bg-BG" sz="280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make</a:t>
            </a:r>
            <a:r>
              <a:rPr lang="bg-BG" sz="28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learning</a:t>
            </a:r>
            <a:r>
              <a:rPr lang="bg-BG" sz="28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fun</a:t>
            </a:r>
            <a:r>
              <a:rPr lang="bg-BG" sz="28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, </a:t>
            </a:r>
            <a:r>
              <a:rPr lang="bg-BG" sz="280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and</a:t>
            </a:r>
            <a:r>
              <a:rPr lang="bg-BG" sz="28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 </a:t>
            </a:r>
            <a:r>
              <a:rPr lang="bg-BG" sz="280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support</a:t>
            </a:r>
            <a:r>
              <a:rPr lang="bg-BG" sz="28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 </a:t>
            </a:r>
            <a:r>
              <a:rPr lang="bg-BG" sz="280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different</a:t>
            </a:r>
            <a:r>
              <a:rPr lang="bg-BG" sz="28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learning</a:t>
            </a:r>
            <a:r>
              <a:rPr lang="bg-BG" sz="28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styles</a:t>
            </a:r>
            <a:r>
              <a:rPr lang="bg-BG" sz="28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. </a:t>
            </a:r>
            <a:r>
              <a:rPr lang="bg-BG" sz="280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With</a:t>
            </a:r>
            <a:r>
              <a:rPr lang="bg-BG" sz="28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 </a:t>
            </a:r>
            <a:r>
              <a:rPr lang="bg-BG" sz="280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the</a:t>
            </a:r>
            <a:r>
              <a:rPr lang="bg-BG" sz="28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 </a:t>
            </a:r>
            <a:r>
              <a:rPr lang="bg-BG" sz="280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aid</a:t>
            </a:r>
            <a:r>
              <a:rPr lang="bg-BG" sz="28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of</a:t>
            </a:r>
            <a:r>
              <a:rPr lang="bg-BG" sz="28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 </a:t>
            </a:r>
            <a:r>
              <a:rPr lang="bg-BG" sz="280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modern</a:t>
            </a:r>
            <a:r>
              <a:rPr lang="bg-BG" sz="28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technology</a:t>
            </a:r>
            <a:r>
              <a:rPr lang="bg-BG" sz="28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, </a:t>
            </a:r>
            <a:r>
              <a:rPr lang="bg-BG" sz="280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such</a:t>
            </a:r>
            <a:r>
              <a:rPr lang="bg-BG" sz="28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as</a:t>
            </a:r>
            <a:r>
              <a:rPr lang="bg-BG" sz="28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personalized</a:t>
            </a:r>
            <a:r>
              <a:rPr lang="bg-BG" sz="28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learning</a:t>
            </a:r>
            <a:r>
              <a:rPr lang="bg-BG" sz="28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paths</a:t>
            </a:r>
            <a:r>
              <a:rPr lang="bg-BG" sz="28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, </a:t>
            </a:r>
            <a:r>
              <a:rPr lang="bg-BG" sz="280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multimedia</a:t>
            </a:r>
            <a:r>
              <a:rPr lang="bg-BG" sz="28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 </a:t>
            </a:r>
            <a:r>
              <a:rPr lang="bg-BG" sz="280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materials</a:t>
            </a:r>
            <a:r>
              <a:rPr lang="bg-BG" sz="28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, </a:t>
            </a:r>
            <a:r>
              <a:rPr lang="bg-BG" sz="280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and</a:t>
            </a:r>
            <a:r>
              <a:rPr lang="bg-BG" sz="28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real-time</a:t>
            </a:r>
            <a:r>
              <a:rPr lang="bg-BG" sz="280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feedback</a:t>
            </a:r>
            <a:endParaRPr lang="bg-BG" sz="280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977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0713C71-BE02-2156-FFAF-C07A503C04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bg-BG" err="1"/>
              <a:t>Steps</a:t>
            </a:r>
            <a:r>
              <a:rPr lang="bg-BG"/>
              <a:t> </a:t>
            </a:r>
            <a:r>
              <a:rPr lang="bg-BG" err="1"/>
              <a:t>of</a:t>
            </a:r>
            <a:r>
              <a:rPr lang="bg-BG"/>
              <a:t> </a:t>
            </a:r>
            <a:r>
              <a:rPr lang="bg-BG" err="1"/>
              <a:t>realisation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FC2A1B01-C996-CD92-84AA-335E3E497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6647" y="4545303"/>
            <a:ext cx="11593053" cy="3606113"/>
          </a:xfr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3600">
                <a:latin typeface="Aharoni"/>
                <a:cs typeface="Aharoni"/>
              </a:rPr>
              <a:t>Idea </a:t>
            </a:r>
            <a:endParaRPr lang="bg-BG" sz="3600">
              <a:cs typeface="Aharoni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3600">
                <a:latin typeface="Aharoni"/>
                <a:cs typeface="Aharoni"/>
              </a:rPr>
              <a:t>GitHub Setup </a:t>
            </a:r>
            <a:endParaRPr lang="bg-BG" sz="3600">
              <a:cs typeface="Aharoni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3600">
                <a:latin typeface="Aharoni"/>
                <a:cs typeface="Aharoni"/>
              </a:rPr>
              <a:t>Organization</a:t>
            </a:r>
            <a:endParaRPr lang="bg-BG" sz="3600">
              <a:cs typeface="Aharoni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3600">
                <a:latin typeface="Aharoni"/>
                <a:cs typeface="Aharoni"/>
              </a:rPr>
              <a:t>Desing</a:t>
            </a:r>
            <a:endParaRPr lang="bg-BG" sz="3600">
              <a:cs typeface="Aharoni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3600">
                <a:latin typeface="Aharoni"/>
                <a:cs typeface="Aharoni"/>
              </a:rPr>
              <a:t>Coding</a:t>
            </a:r>
            <a:endParaRPr lang="bg-BG" sz="3600">
              <a:cs typeface="Aharoni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3600">
                <a:latin typeface="Aharoni"/>
                <a:cs typeface="Aharoni"/>
              </a:rPr>
              <a:t>Execution of presentation &amp; documentation</a:t>
            </a:r>
            <a:endParaRPr lang="bg-BG" sz="3600">
              <a:cs typeface="Aharoni"/>
            </a:endParaRPr>
          </a:p>
          <a:p>
            <a:endParaRPr lang="bg-BG" sz="3600"/>
          </a:p>
        </p:txBody>
      </p:sp>
    </p:spTree>
    <p:extLst>
      <p:ext uri="{BB962C8B-B14F-4D97-AF65-F5344CB8AC3E}">
        <p14:creationId xmlns:p14="http://schemas.microsoft.com/office/powerpoint/2010/main" val="981744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oogle Shape;484;p12"/>
          <p:cNvGrpSpPr/>
          <p:nvPr/>
        </p:nvGrpSpPr>
        <p:grpSpPr>
          <a:xfrm>
            <a:off x="298405" y="404398"/>
            <a:ext cx="17315876" cy="9495268"/>
            <a:chOff x="0" y="-295701"/>
            <a:chExt cx="23087835" cy="12660358"/>
          </a:xfrm>
        </p:grpSpPr>
        <p:grpSp>
          <p:nvGrpSpPr>
            <p:cNvPr id="485" name="Google Shape;485;p12"/>
            <p:cNvGrpSpPr/>
            <p:nvPr/>
          </p:nvGrpSpPr>
          <p:grpSpPr>
            <a:xfrm>
              <a:off x="0" y="-241102"/>
              <a:ext cx="23069216" cy="12605759"/>
              <a:chOff x="0" y="-47625"/>
              <a:chExt cx="4556882" cy="2490026"/>
            </a:xfrm>
          </p:grpSpPr>
          <p:sp>
            <p:nvSpPr>
              <p:cNvPr id="486" name="Google Shape;486;p12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2"/>
              <p:cNvSpPr txBox="1"/>
              <p:nvPr/>
            </p:nvSpPr>
            <p:spPr>
              <a:xfrm>
                <a:off x="0" y="-47625"/>
                <a:ext cx="4556882" cy="249002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8" name="Google Shape;488;p12"/>
            <p:cNvGrpSpPr/>
            <p:nvPr/>
          </p:nvGrpSpPr>
          <p:grpSpPr>
            <a:xfrm>
              <a:off x="18619" y="-295701"/>
              <a:ext cx="23069216" cy="12660353"/>
              <a:chOff x="0" y="-58410"/>
              <a:chExt cx="4556882" cy="2500810"/>
            </a:xfrm>
          </p:grpSpPr>
          <p:sp>
            <p:nvSpPr>
              <p:cNvPr id="489" name="Google Shape;489;p12"/>
              <p:cNvSpPr/>
              <p:nvPr/>
            </p:nvSpPr>
            <p:spPr>
              <a:xfrm>
                <a:off x="0" y="-5841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2"/>
              <p:cNvSpPr txBox="1"/>
              <p:nvPr/>
            </p:nvSpPr>
            <p:spPr>
              <a:xfrm>
                <a:off x="0" y="-47625"/>
                <a:ext cx="4556882" cy="249002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491" name="Google Shape;491;p12"/>
            <p:cNvCxnSpPr/>
            <p:nvPr/>
          </p:nvCxnSpPr>
          <p:spPr>
            <a:xfrm rot="10800000" flipH="1">
              <a:off x="18619" y="815397"/>
              <a:ext cx="23031977" cy="25400"/>
            </a:xfrm>
            <a:prstGeom prst="straightConnector1">
              <a:avLst/>
            </a:prstGeom>
            <a:solidFill>
              <a:schemeClr val="tx1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492" name="Google Shape;492;p12"/>
            <p:cNvGrpSpPr/>
            <p:nvPr/>
          </p:nvGrpSpPr>
          <p:grpSpPr>
            <a:xfrm>
              <a:off x="318466" y="201915"/>
              <a:ext cx="394763" cy="394763"/>
              <a:chOff x="0" y="0"/>
              <a:chExt cx="812800" cy="812800"/>
            </a:xfrm>
          </p:grpSpPr>
          <p:sp>
            <p:nvSpPr>
              <p:cNvPr id="493" name="Google Shape;493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1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5" name="Google Shape;495;p12"/>
            <p:cNvGrpSpPr/>
            <p:nvPr/>
          </p:nvGrpSpPr>
          <p:grpSpPr>
            <a:xfrm>
              <a:off x="989083" y="201915"/>
              <a:ext cx="394763" cy="394763"/>
              <a:chOff x="0" y="0"/>
              <a:chExt cx="812800" cy="812800"/>
            </a:xfrm>
          </p:grpSpPr>
          <p:sp>
            <p:nvSpPr>
              <p:cNvPr id="496" name="Google Shape;496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8" name="Google Shape;498;p12"/>
            <p:cNvGrpSpPr/>
            <p:nvPr/>
          </p:nvGrpSpPr>
          <p:grpSpPr>
            <a:xfrm>
              <a:off x="1663247" y="201915"/>
              <a:ext cx="394763" cy="394763"/>
              <a:chOff x="0" y="0"/>
              <a:chExt cx="812800" cy="812800"/>
            </a:xfrm>
          </p:grpSpPr>
          <p:sp>
            <p:nvSpPr>
              <p:cNvPr id="499" name="Google Shape;499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02" name="Google Shape;502;p12"/>
          <p:cNvSpPr txBox="1"/>
          <p:nvPr/>
        </p:nvSpPr>
        <p:spPr>
          <a:xfrm>
            <a:off x="6827732" y="7348798"/>
            <a:ext cx="3770858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/>
          </a:p>
        </p:txBody>
      </p:sp>
      <p:sp>
        <p:nvSpPr>
          <p:cNvPr id="504" name="Google Shape;504;p12"/>
          <p:cNvSpPr txBox="1"/>
          <p:nvPr/>
        </p:nvSpPr>
        <p:spPr>
          <a:xfrm>
            <a:off x="1109190" y="7348798"/>
            <a:ext cx="3770858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9958"/>
              </a:lnSpc>
            </a:pPr>
            <a:r>
              <a:rPr lang="en-US" sz="24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/>
          </a:p>
        </p:txBody>
      </p:sp>
      <p:sp>
        <p:nvSpPr>
          <p:cNvPr id="507" name="Google Shape;507;p12"/>
          <p:cNvSpPr txBox="1"/>
          <p:nvPr/>
        </p:nvSpPr>
        <p:spPr>
          <a:xfrm>
            <a:off x="1028700" y="1199357"/>
            <a:ext cx="14151501" cy="182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00">
                <a:solidFill>
                  <a:srgbClr val="FFFFFF"/>
                </a:solidFill>
                <a:latin typeface="Courier"/>
              </a:rPr>
              <a:t>members</a:t>
            </a:r>
          </a:p>
        </p:txBody>
      </p:sp>
      <p:sp>
        <p:nvSpPr>
          <p:cNvPr id="510" name="Google Shape;510;p12"/>
          <p:cNvSpPr txBox="1"/>
          <p:nvPr/>
        </p:nvSpPr>
        <p:spPr>
          <a:xfrm>
            <a:off x="1028700" y="3601510"/>
            <a:ext cx="2633927" cy="166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425" tIns="60425" rIns="60425" bIns="60425" anchor="ctr" anchorCtr="0">
            <a:noAutofit/>
          </a:bodyPr>
          <a:lstStyle/>
          <a:p>
            <a:pPr marL="0" marR="0" lvl="0" indent="0" algn="ctr" rtl="0">
              <a:lnSpc>
                <a:spcPct val="1866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12"/>
          <p:cNvSpPr txBox="1"/>
          <p:nvPr/>
        </p:nvSpPr>
        <p:spPr>
          <a:xfrm>
            <a:off x="6747241" y="3601510"/>
            <a:ext cx="2633927" cy="166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425" tIns="60425" rIns="60425" bIns="60425" anchor="ctr" anchorCtr="0">
            <a:noAutofit/>
          </a:bodyPr>
          <a:lstStyle/>
          <a:p>
            <a:pPr marL="0" marR="0" lvl="0" indent="0" algn="ctr" rtl="0">
              <a:lnSpc>
                <a:spcPct val="1866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12"/>
          <p:cNvSpPr txBox="1"/>
          <p:nvPr/>
        </p:nvSpPr>
        <p:spPr>
          <a:xfrm>
            <a:off x="1109190" y="3845754"/>
            <a:ext cx="2633927" cy="166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425" tIns="60425" rIns="60425" bIns="60425" anchor="ctr" anchorCtr="0">
            <a:noAutofit/>
          </a:bodyPr>
          <a:lstStyle/>
          <a:p>
            <a:pPr marL="0" marR="0" lvl="0" indent="0" algn="ctr" rtl="0">
              <a:lnSpc>
                <a:spcPct val="1866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12"/>
          <p:cNvSpPr txBox="1"/>
          <p:nvPr/>
        </p:nvSpPr>
        <p:spPr>
          <a:xfrm>
            <a:off x="6827732" y="3845754"/>
            <a:ext cx="2633927" cy="166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425" tIns="60425" rIns="60425" bIns="60425" anchor="ctr" anchorCtr="0">
            <a:noAutofit/>
          </a:bodyPr>
          <a:lstStyle/>
          <a:p>
            <a:pPr marL="0" marR="0" lvl="0" indent="0" algn="ctr" rtl="0">
              <a:lnSpc>
                <a:spcPct val="1866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12"/>
          <p:cNvSpPr txBox="1"/>
          <p:nvPr/>
        </p:nvSpPr>
        <p:spPr>
          <a:xfrm>
            <a:off x="12465783" y="3601510"/>
            <a:ext cx="2633927" cy="166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425" tIns="60425" rIns="60425" bIns="60425" anchor="ctr" anchorCtr="0">
            <a:noAutofit/>
          </a:bodyPr>
          <a:lstStyle/>
          <a:p>
            <a:pPr marL="0" marR="0" lvl="0" indent="0" algn="ctr" rtl="0">
              <a:lnSpc>
                <a:spcPct val="1866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12"/>
          <p:cNvSpPr txBox="1"/>
          <p:nvPr/>
        </p:nvSpPr>
        <p:spPr>
          <a:xfrm>
            <a:off x="12546273" y="3845754"/>
            <a:ext cx="2633927" cy="166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425" tIns="60425" rIns="60425" bIns="60425" anchor="ctr" anchorCtr="0">
            <a:noAutofit/>
          </a:bodyPr>
          <a:lstStyle/>
          <a:p>
            <a:pPr marL="0" marR="0" lvl="0" indent="0" algn="ctr" rtl="0">
              <a:lnSpc>
                <a:spcPct val="1866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9" name="Google Shape;529;p12"/>
          <p:cNvGrpSpPr/>
          <p:nvPr/>
        </p:nvGrpSpPr>
        <p:grpSpPr>
          <a:xfrm>
            <a:off x="14814146" y="1449417"/>
            <a:ext cx="2670863" cy="1445390"/>
            <a:chOff x="0" y="-113989"/>
            <a:chExt cx="3561150" cy="1927187"/>
          </a:xfrm>
        </p:grpSpPr>
        <p:grpSp>
          <p:nvGrpSpPr>
            <p:cNvPr id="530" name="Google Shape;530;p12"/>
            <p:cNvGrpSpPr/>
            <p:nvPr/>
          </p:nvGrpSpPr>
          <p:grpSpPr>
            <a:xfrm>
              <a:off x="1615742" y="1430418"/>
              <a:ext cx="1945407" cy="382780"/>
              <a:chOff x="0" y="-47625"/>
              <a:chExt cx="812800" cy="159927"/>
            </a:xfrm>
          </p:grpSpPr>
          <p:sp>
            <p:nvSpPr>
              <p:cNvPr id="531" name="Google Shape;531;p12"/>
              <p:cNvSpPr/>
              <p:nvPr/>
            </p:nvSpPr>
            <p:spPr>
              <a:xfrm>
                <a:off x="0" y="0"/>
                <a:ext cx="81280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2302" extrusionOk="0">
                    <a:moveTo>
                      <a:pt x="56151" y="0"/>
                    </a:moveTo>
                    <a:lnTo>
                      <a:pt x="756649" y="0"/>
                    </a:lnTo>
                    <a:cubicBezTo>
                      <a:pt x="771541" y="0"/>
                      <a:pt x="785823" y="5916"/>
                      <a:pt x="796354" y="16446"/>
                    </a:cubicBezTo>
                    <a:cubicBezTo>
                      <a:pt x="806884" y="26977"/>
                      <a:pt x="812800" y="41259"/>
                      <a:pt x="812800" y="56151"/>
                    </a:cubicBezTo>
                    <a:lnTo>
                      <a:pt x="812800" y="56151"/>
                    </a:lnTo>
                    <a:cubicBezTo>
                      <a:pt x="812800" y="87162"/>
                      <a:pt x="787660" y="112302"/>
                      <a:pt x="75664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2"/>
              <p:cNvSpPr txBox="1"/>
              <p:nvPr/>
            </p:nvSpPr>
            <p:spPr>
              <a:xfrm>
                <a:off x="0" y="-47625"/>
                <a:ext cx="812800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3" name="Google Shape;533;p12"/>
            <p:cNvGrpSpPr/>
            <p:nvPr/>
          </p:nvGrpSpPr>
          <p:grpSpPr>
            <a:xfrm>
              <a:off x="1366750" y="915949"/>
              <a:ext cx="2194399" cy="382780"/>
              <a:chOff x="0" y="-47625"/>
              <a:chExt cx="916830" cy="159927"/>
            </a:xfrm>
          </p:grpSpPr>
          <p:sp>
            <p:nvSpPr>
              <p:cNvPr id="534" name="Google Shape;534;p12"/>
              <p:cNvSpPr/>
              <p:nvPr/>
            </p:nvSpPr>
            <p:spPr>
              <a:xfrm>
                <a:off x="0" y="0"/>
                <a:ext cx="91683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916830" h="112302" extrusionOk="0">
                    <a:moveTo>
                      <a:pt x="56151" y="0"/>
                    </a:moveTo>
                    <a:lnTo>
                      <a:pt x="860679" y="0"/>
                    </a:lnTo>
                    <a:cubicBezTo>
                      <a:pt x="891690" y="0"/>
                      <a:pt x="916830" y="25140"/>
                      <a:pt x="916830" y="56151"/>
                    </a:cubicBezTo>
                    <a:lnTo>
                      <a:pt x="916830" y="56151"/>
                    </a:lnTo>
                    <a:cubicBezTo>
                      <a:pt x="916830" y="71043"/>
                      <a:pt x="910914" y="85326"/>
                      <a:pt x="900384" y="95856"/>
                    </a:cubicBezTo>
                    <a:cubicBezTo>
                      <a:pt x="889853" y="106386"/>
                      <a:pt x="875571" y="112302"/>
                      <a:pt x="86067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66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2"/>
              <p:cNvSpPr txBox="1"/>
              <p:nvPr/>
            </p:nvSpPr>
            <p:spPr>
              <a:xfrm>
                <a:off x="0" y="-47625"/>
                <a:ext cx="916830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6" name="Google Shape;536;p12"/>
            <p:cNvGrpSpPr/>
            <p:nvPr/>
          </p:nvGrpSpPr>
          <p:grpSpPr>
            <a:xfrm>
              <a:off x="867619" y="-113989"/>
              <a:ext cx="1098834" cy="382780"/>
              <a:chOff x="0" y="-47625"/>
              <a:chExt cx="459098" cy="159927"/>
            </a:xfrm>
          </p:grpSpPr>
          <p:sp>
            <p:nvSpPr>
              <p:cNvPr id="537" name="Google Shape;537;p12"/>
              <p:cNvSpPr/>
              <p:nvPr/>
            </p:nvSpPr>
            <p:spPr>
              <a:xfrm>
                <a:off x="0" y="0"/>
                <a:ext cx="459098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459098" h="112302" extrusionOk="0">
                    <a:moveTo>
                      <a:pt x="56151" y="0"/>
                    </a:moveTo>
                    <a:lnTo>
                      <a:pt x="402947" y="0"/>
                    </a:lnTo>
                    <a:cubicBezTo>
                      <a:pt x="433958" y="0"/>
                      <a:pt x="459098" y="25140"/>
                      <a:pt x="459098" y="56151"/>
                    </a:cubicBezTo>
                    <a:lnTo>
                      <a:pt x="459098" y="56151"/>
                    </a:lnTo>
                    <a:cubicBezTo>
                      <a:pt x="459098" y="71043"/>
                      <a:pt x="453182" y="85326"/>
                      <a:pt x="442651" y="95856"/>
                    </a:cubicBezTo>
                    <a:cubicBezTo>
                      <a:pt x="432121" y="106386"/>
                      <a:pt x="417839" y="112302"/>
                      <a:pt x="402947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2"/>
              <p:cNvSpPr txBox="1"/>
              <p:nvPr/>
            </p:nvSpPr>
            <p:spPr>
              <a:xfrm>
                <a:off x="0" y="-47625"/>
                <a:ext cx="459098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9" name="Google Shape;539;p12"/>
            <p:cNvGrpSpPr/>
            <p:nvPr/>
          </p:nvGrpSpPr>
          <p:grpSpPr>
            <a:xfrm>
              <a:off x="2220438" y="400980"/>
              <a:ext cx="1340712" cy="382780"/>
              <a:chOff x="0" y="-47625"/>
              <a:chExt cx="560156" cy="159927"/>
            </a:xfrm>
          </p:grpSpPr>
          <p:sp>
            <p:nvSpPr>
              <p:cNvPr id="540" name="Google Shape;540;p12"/>
              <p:cNvSpPr/>
              <p:nvPr/>
            </p:nvSpPr>
            <p:spPr>
              <a:xfrm>
                <a:off x="0" y="0"/>
                <a:ext cx="560156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560156" h="112302" extrusionOk="0">
                    <a:moveTo>
                      <a:pt x="56151" y="0"/>
                    </a:moveTo>
                    <a:lnTo>
                      <a:pt x="504004" y="0"/>
                    </a:lnTo>
                    <a:cubicBezTo>
                      <a:pt x="518897" y="0"/>
                      <a:pt x="533179" y="5916"/>
                      <a:pt x="543709" y="16446"/>
                    </a:cubicBezTo>
                    <a:cubicBezTo>
                      <a:pt x="554240" y="26977"/>
                      <a:pt x="560156" y="41259"/>
                      <a:pt x="560156" y="56151"/>
                    </a:cubicBezTo>
                    <a:lnTo>
                      <a:pt x="560156" y="56151"/>
                    </a:lnTo>
                    <a:cubicBezTo>
                      <a:pt x="560156" y="87162"/>
                      <a:pt x="535016" y="112302"/>
                      <a:pt x="504004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2"/>
              <p:cNvSpPr txBox="1"/>
              <p:nvPr/>
            </p:nvSpPr>
            <p:spPr>
              <a:xfrm>
                <a:off x="0" y="-47625"/>
                <a:ext cx="560156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2" name="Google Shape;542;p12"/>
            <p:cNvGrpSpPr/>
            <p:nvPr/>
          </p:nvGrpSpPr>
          <p:grpSpPr>
            <a:xfrm>
              <a:off x="2668624" y="-113989"/>
              <a:ext cx="892526" cy="382780"/>
              <a:chOff x="0" y="-47625"/>
              <a:chExt cx="372901" cy="159927"/>
            </a:xfrm>
          </p:grpSpPr>
          <p:sp>
            <p:nvSpPr>
              <p:cNvPr id="543" name="Google Shape;543;p12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12"/>
              <p:cNvSpPr txBox="1"/>
              <p:nvPr/>
            </p:nvSpPr>
            <p:spPr>
              <a:xfrm>
                <a:off x="0" y="-47625"/>
                <a:ext cx="372901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5" name="Google Shape;545;p12"/>
            <p:cNvGrpSpPr/>
            <p:nvPr/>
          </p:nvGrpSpPr>
          <p:grpSpPr>
            <a:xfrm>
              <a:off x="377896" y="915949"/>
              <a:ext cx="892526" cy="382780"/>
              <a:chOff x="0" y="-47625"/>
              <a:chExt cx="372901" cy="159927"/>
            </a:xfrm>
          </p:grpSpPr>
          <p:sp>
            <p:nvSpPr>
              <p:cNvPr id="546" name="Google Shape;546;p12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12"/>
              <p:cNvSpPr txBox="1"/>
              <p:nvPr/>
            </p:nvSpPr>
            <p:spPr>
              <a:xfrm>
                <a:off x="0" y="-47625"/>
                <a:ext cx="372901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8" name="Google Shape;548;p12"/>
            <p:cNvGrpSpPr/>
            <p:nvPr/>
          </p:nvGrpSpPr>
          <p:grpSpPr>
            <a:xfrm>
              <a:off x="634002" y="1430418"/>
              <a:ext cx="892526" cy="382780"/>
              <a:chOff x="0" y="-47625"/>
              <a:chExt cx="372901" cy="159927"/>
            </a:xfrm>
          </p:grpSpPr>
          <p:sp>
            <p:nvSpPr>
              <p:cNvPr id="549" name="Google Shape;549;p12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2"/>
              <p:cNvSpPr txBox="1"/>
              <p:nvPr/>
            </p:nvSpPr>
            <p:spPr>
              <a:xfrm>
                <a:off x="0" y="-47625"/>
                <a:ext cx="372901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1" name="Google Shape;551;p12"/>
            <p:cNvGrpSpPr/>
            <p:nvPr/>
          </p:nvGrpSpPr>
          <p:grpSpPr>
            <a:xfrm>
              <a:off x="1615742" y="400980"/>
              <a:ext cx="543937" cy="382780"/>
              <a:chOff x="0" y="-47625"/>
              <a:chExt cx="227259" cy="159927"/>
            </a:xfrm>
          </p:grpSpPr>
          <p:sp>
            <p:nvSpPr>
              <p:cNvPr id="552" name="Google Shape;552;p12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12"/>
              <p:cNvSpPr txBox="1"/>
              <p:nvPr/>
            </p:nvSpPr>
            <p:spPr>
              <a:xfrm>
                <a:off x="0" y="-47625"/>
                <a:ext cx="227259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4" name="Google Shape;554;p12"/>
            <p:cNvGrpSpPr/>
            <p:nvPr/>
          </p:nvGrpSpPr>
          <p:grpSpPr>
            <a:xfrm>
              <a:off x="0" y="1430418"/>
              <a:ext cx="543937" cy="382780"/>
              <a:chOff x="0" y="-47625"/>
              <a:chExt cx="227259" cy="159927"/>
            </a:xfrm>
          </p:grpSpPr>
          <p:sp>
            <p:nvSpPr>
              <p:cNvPr id="555" name="Google Shape;555;p12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2"/>
              <p:cNvSpPr txBox="1"/>
              <p:nvPr/>
            </p:nvSpPr>
            <p:spPr>
              <a:xfrm>
                <a:off x="0" y="-47625"/>
                <a:ext cx="227259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7" name="Google Shape;557;p12"/>
            <p:cNvGrpSpPr/>
            <p:nvPr/>
          </p:nvGrpSpPr>
          <p:grpSpPr>
            <a:xfrm>
              <a:off x="2044509" y="-113989"/>
              <a:ext cx="543937" cy="382780"/>
              <a:chOff x="0" y="-47625"/>
              <a:chExt cx="227259" cy="159927"/>
            </a:xfrm>
          </p:grpSpPr>
          <p:sp>
            <p:nvSpPr>
              <p:cNvPr id="558" name="Google Shape;558;p12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2"/>
              <p:cNvSpPr txBox="1"/>
              <p:nvPr/>
            </p:nvSpPr>
            <p:spPr>
              <a:xfrm>
                <a:off x="0" y="-47625"/>
                <a:ext cx="227259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" name="Картина 1" descr="Картина, която съдържа човек, дрехи, врат, Човешко лице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02EC94EA-BE63-FA90-BFA0-5B64A3BF8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85" y="6750525"/>
            <a:ext cx="2859206" cy="2876265"/>
          </a:xfrm>
          <a:prstGeom prst="rect">
            <a:avLst/>
          </a:prstGeo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4F6E7CD3-9DDD-E7CA-8227-381DE3BC1BFF}"/>
              </a:ext>
            </a:extLst>
          </p:cNvPr>
          <p:cNvSpPr txBox="1"/>
          <p:nvPr/>
        </p:nvSpPr>
        <p:spPr>
          <a:xfrm>
            <a:off x="3499190" y="7349908"/>
            <a:ext cx="5652152" cy="221599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4400" err="1">
                <a:solidFill>
                  <a:schemeClr val="bg1"/>
                </a:solidFill>
              </a:rPr>
              <a:t>Stilian</a:t>
            </a:r>
            <a:r>
              <a:rPr lang="bg-BG" sz="4400">
                <a:solidFill>
                  <a:schemeClr val="bg1"/>
                </a:solidFill>
              </a:rPr>
              <a:t> </a:t>
            </a:r>
            <a:r>
              <a:rPr lang="bg-BG" sz="4400" err="1">
                <a:solidFill>
                  <a:schemeClr val="bg1"/>
                </a:solidFill>
              </a:rPr>
              <a:t>Solinkov</a:t>
            </a:r>
            <a:endParaRPr lang="bg-BG" sz="4400">
              <a:solidFill>
                <a:schemeClr val="bg1"/>
              </a:solidFill>
            </a:endParaRPr>
          </a:p>
          <a:p>
            <a:r>
              <a:rPr lang="bg-BG" sz="4400" err="1">
                <a:solidFill>
                  <a:schemeClr val="bg1"/>
                </a:solidFill>
              </a:rPr>
              <a:t>Frontend</a:t>
            </a:r>
            <a:r>
              <a:rPr lang="bg-BG" sz="4400">
                <a:solidFill>
                  <a:schemeClr val="bg1"/>
                </a:solidFill>
              </a:rPr>
              <a:t> </a:t>
            </a:r>
            <a:r>
              <a:rPr lang="bg-BG" sz="4400" err="1">
                <a:solidFill>
                  <a:schemeClr val="bg1"/>
                </a:solidFill>
              </a:rPr>
              <a:t>developer</a:t>
            </a:r>
            <a:endParaRPr lang="bg-BG" sz="4400">
              <a:solidFill>
                <a:schemeClr val="bg1"/>
              </a:solidFill>
            </a:endParaRPr>
          </a:p>
          <a:p>
            <a:endParaRPr lang="bg-BG" sz="3600">
              <a:solidFill>
                <a:srgbClr val="FFFFFF"/>
              </a:solidFill>
            </a:endParaRPr>
          </a:p>
          <a:p>
            <a:endParaRPr lang="bg-BG"/>
          </a:p>
        </p:txBody>
      </p:sp>
      <p:pic>
        <p:nvPicPr>
          <p:cNvPr id="8" name="Картина 7" descr="Картина, която съдържа човек, Човешко лице, дрехи, стена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25D16B65-BDF3-934B-F632-E354D3BA6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3905" y="6750524"/>
            <a:ext cx="2893325" cy="2790967"/>
          </a:xfrm>
          <a:prstGeom prst="rect">
            <a:avLst/>
          </a:prstGeom>
        </p:spPr>
      </p:pic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99E79F4F-7EFC-541B-6665-2347256FDDC2}"/>
              </a:ext>
            </a:extLst>
          </p:cNvPr>
          <p:cNvSpPr txBox="1"/>
          <p:nvPr/>
        </p:nvSpPr>
        <p:spPr>
          <a:xfrm>
            <a:off x="12617697" y="7608846"/>
            <a:ext cx="5146872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4400" err="1">
                <a:solidFill>
                  <a:schemeClr val="bg1"/>
                </a:solidFill>
              </a:rPr>
              <a:t>Doni</a:t>
            </a:r>
            <a:r>
              <a:rPr lang="bg-BG" sz="4400">
                <a:solidFill>
                  <a:schemeClr val="bg1"/>
                </a:solidFill>
              </a:rPr>
              <a:t> </a:t>
            </a:r>
            <a:r>
              <a:rPr lang="bg-BG" sz="4400" err="1">
                <a:solidFill>
                  <a:schemeClr val="bg1"/>
                </a:solidFill>
              </a:rPr>
              <a:t>Dimitrov</a:t>
            </a:r>
            <a:endParaRPr lang="bg-BG" sz="4400">
              <a:solidFill>
                <a:schemeClr val="bg1"/>
              </a:solidFill>
            </a:endParaRPr>
          </a:p>
          <a:p>
            <a:r>
              <a:rPr lang="bg-BG" sz="4400" err="1">
                <a:solidFill>
                  <a:schemeClr val="bg1"/>
                </a:solidFill>
              </a:rPr>
              <a:t>Backend</a:t>
            </a:r>
            <a:r>
              <a:rPr lang="bg-BG" sz="4400">
                <a:solidFill>
                  <a:schemeClr val="bg1"/>
                </a:solidFill>
              </a:rPr>
              <a:t> </a:t>
            </a:r>
            <a:r>
              <a:rPr lang="bg-BG" sz="4400" err="1">
                <a:solidFill>
                  <a:schemeClr val="bg1"/>
                </a:solidFill>
              </a:rPr>
              <a:t>developer</a:t>
            </a:r>
            <a:endParaRPr lang="bg-BG" sz="4400">
              <a:solidFill>
                <a:schemeClr val="bg1"/>
              </a:solidFill>
            </a:endParaRPr>
          </a:p>
        </p:txBody>
      </p:sp>
      <p:pic>
        <p:nvPicPr>
          <p:cNvPr id="12" name="Картина 11" descr="Картина, която съдържа човек, Човешко лице, дрехи, Спортна униформа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75B0BEE5-0B84-FD3C-489A-BA19DD730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9187" y="3202106"/>
            <a:ext cx="3012745" cy="2961565"/>
          </a:xfrm>
          <a:prstGeom prst="rect">
            <a:avLst/>
          </a:prstGeom>
        </p:spPr>
      </p:pic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1EACB850-6B3A-24FD-6135-C21B266AD3ED}"/>
              </a:ext>
            </a:extLst>
          </p:cNvPr>
          <p:cNvSpPr txBox="1"/>
          <p:nvPr/>
        </p:nvSpPr>
        <p:spPr>
          <a:xfrm>
            <a:off x="12544854" y="4060428"/>
            <a:ext cx="5037040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4400" err="1">
                <a:solidFill>
                  <a:schemeClr val="bg1"/>
                </a:solidFill>
              </a:rPr>
              <a:t>Georgi</a:t>
            </a:r>
            <a:r>
              <a:rPr lang="bg-BG" sz="4400">
                <a:solidFill>
                  <a:schemeClr val="bg1"/>
                </a:solidFill>
              </a:rPr>
              <a:t> </a:t>
            </a:r>
            <a:r>
              <a:rPr lang="bg-BG" sz="4400" err="1">
                <a:solidFill>
                  <a:schemeClr val="bg1"/>
                </a:solidFill>
              </a:rPr>
              <a:t>Licanovski</a:t>
            </a:r>
            <a:endParaRPr lang="bg-BG" sz="4400">
              <a:solidFill>
                <a:schemeClr val="bg1"/>
              </a:solidFill>
            </a:endParaRPr>
          </a:p>
          <a:p>
            <a:r>
              <a:rPr lang="bg-BG" sz="4400" err="1">
                <a:solidFill>
                  <a:schemeClr val="bg1"/>
                </a:solidFill>
              </a:rPr>
              <a:t>Designer</a:t>
            </a:r>
            <a:endParaRPr lang="bg-BG" sz="4400">
              <a:solidFill>
                <a:schemeClr val="bg1"/>
              </a:solidFill>
            </a:endParaRPr>
          </a:p>
        </p:txBody>
      </p:sp>
      <p:pic>
        <p:nvPicPr>
          <p:cNvPr id="15" name="Картина 14" descr="Картина, която съдържа човек, дрехи, Човешко лице, стена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BF22C236-F6FF-D785-4D53-F5199D4179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626" y="3195431"/>
            <a:ext cx="3034749" cy="2802836"/>
          </a:xfrm>
          <a:prstGeom prst="rect">
            <a:avLst/>
          </a:prstGeom>
        </p:spPr>
      </p:pic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0727C7D8-D3A2-1B2B-13E7-626C26C4AEEF}"/>
              </a:ext>
            </a:extLst>
          </p:cNvPr>
          <p:cNvSpPr txBox="1"/>
          <p:nvPr/>
        </p:nvSpPr>
        <p:spPr>
          <a:xfrm>
            <a:off x="3771851" y="3846403"/>
            <a:ext cx="4397492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4400" err="1">
                <a:solidFill>
                  <a:schemeClr val="bg1"/>
                </a:solidFill>
              </a:rPr>
              <a:t>Ivan</a:t>
            </a:r>
            <a:r>
              <a:rPr lang="bg-BG" sz="4400">
                <a:solidFill>
                  <a:schemeClr val="bg1"/>
                </a:solidFill>
              </a:rPr>
              <a:t> </a:t>
            </a:r>
            <a:r>
              <a:rPr lang="bg-BG" sz="4400" err="1">
                <a:solidFill>
                  <a:schemeClr val="bg1"/>
                </a:solidFill>
              </a:rPr>
              <a:t>Ivanov</a:t>
            </a:r>
            <a:endParaRPr lang="bg-BG" sz="4400">
              <a:solidFill>
                <a:schemeClr val="bg1"/>
              </a:solidFill>
            </a:endParaRPr>
          </a:p>
          <a:p>
            <a:r>
              <a:rPr lang="bg-BG" sz="4400" err="1">
                <a:solidFill>
                  <a:schemeClr val="bg1"/>
                </a:solidFill>
              </a:rPr>
              <a:t>Scrum</a:t>
            </a:r>
            <a:r>
              <a:rPr lang="bg-BG" sz="4400">
                <a:solidFill>
                  <a:schemeClr val="bg1"/>
                </a:solidFill>
              </a:rPr>
              <a:t> </a:t>
            </a:r>
            <a:r>
              <a:rPr lang="bg-BG" sz="4400" err="1">
                <a:solidFill>
                  <a:schemeClr val="bg1"/>
                </a:solidFill>
              </a:rPr>
              <a:t>trainer</a:t>
            </a:r>
            <a:endParaRPr lang="bg-BG" sz="4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Google Shape;564;p13"/>
          <p:cNvGrpSpPr/>
          <p:nvPr/>
        </p:nvGrpSpPr>
        <p:grpSpPr>
          <a:xfrm>
            <a:off x="486062" y="325929"/>
            <a:ext cx="17315876" cy="9454319"/>
            <a:chOff x="0" y="-241102"/>
            <a:chExt cx="23087835" cy="12605759"/>
          </a:xfrm>
        </p:grpSpPr>
        <p:grpSp>
          <p:nvGrpSpPr>
            <p:cNvPr id="565" name="Google Shape;565;p13"/>
            <p:cNvGrpSpPr/>
            <p:nvPr/>
          </p:nvGrpSpPr>
          <p:grpSpPr>
            <a:xfrm>
              <a:off x="0" y="-241102"/>
              <a:ext cx="23069216" cy="12605759"/>
              <a:chOff x="0" y="-47625"/>
              <a:chExt cx="4556882" cy="2490026"/>
            </a:xfrm>
          </p:grpSpPr>
          <p:sp>
            <p:nvSpPr>
              <p:cNvPr id="566" name="Google Shape;566;p13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3"/>
              <p:cNvSpPr txBox="1"/>
              <p:nvPr/>
            </p:nvSpPr>
            <p:spPr>
              <a:xfrm>
                <a:off x="0" y="-47625"/>
                <a:ext cx="4556882" cy="2490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8" name="Google Shape;568;p13"/>
            <p:cNvGrpSpPr/>
            <p:nvPr/>
          </p:nvGrpSpPr>
          <p:grpSpPr>
            <a:xfrm>
              <a:off x="18619" y="-241102"/>
              <a:ext cx="23069216" cy="12605759"/>
              <a:chOff x="0" y="-47625"/>
              <a:chExt cx="4556882" cy="2490026"/>
            </a:xfrm>
          </p:grpSpPr>
          <p:sp>
            <p:nvSpPr>
              <p:cNvPr id="569" name="Google Shape;569;p13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13"/>
              <p:cNvSpPr txBox="1"/>
              <p:nvPr/>
            </p:nvSpPr>
            <p:spPr>
              <a:xfrm>
                <a:off x="0" y="-47625"/>
                <a:ext cx="4556882" cy="2490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571" name="Google Shape;571;p13"/>
            <p:cNvCxnSpPr/>
            <p:nvPr/>
          </p:nvCxnSpPr>
          <p:spPr>
            <a:xfrm rot="10800000" flipH="1">
              <a:off x="18619" y="815397"/>
              <a:ext cx="23031977" cy="254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572" name="Google Shape;572;p13"/>
            <p:cNvGrpSpPr/>
            <p:nvPr/>
          </p:nvGrpSpPr>
          <p:grpSpPr>
            <a:xfrm>
              <a:off x="318466" y="201915"/>
              <a:ext cx="394763" cy="394763"/>
              <a:chOff x="0" y="0"/>
              <a:chExt cx="812800" cy="812800"/>
            </a:xfrm>
          </p:grpSpPr>
          <p:sp>
            <p:nvSpPr>
              <p:cNvPr id="573" name="Google Shape;573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1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5" name="Google Shape;575;p13"/>
            <p:cNvGrpSpPr/>
            <p:nvPr/>
          </p:nvGrpSpPr>
          <p:grpSpPr>
            <a:xfrm>
              <a:off x="989083" y="201915"/>
              <a:ext cx="394763" cy="394763"/>
              <a:chOff x="0" y="0"/>
              <a:chExt cx="812800" cy="812800"/>
            </a:xfrm>
          </p:grpSpPr>
          <p:sp>
            <p:nvSpPr>
              <p:cNvPr id="576" name="Google Shape;576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1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8" name="Google Shape;578;p13"/>
            <p:cNvGrpSpPr/>
            <p:nvPr/>
          </p:nvGrpSpPr>
          <p:grpSpPr>
            <a:xfrm>
              <a:off x="1663247" y="201915"/>
              <a:ext cx="394763" cy="394763"/>
              <a:chOff x="0" y="0"/>
              <a:chExt cx="812800" cy="812800"/>
            </a:xfrm>
          </p:grpSpPr>
          <p:sp>
            <p:nvSpPr>
              <p:cNvPr id="579" name="Google Shape;579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1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84" name="Google Shape;584;p13"/>
          <p:cNvSpPr txBox="1"/>
          <p:nvPr/>
        </p:nvSpPr>
        <p:spPr>
          <a:xfrm>
            <a:off x="1028700" y="1497756"/>
            <a:ext cx="2633927" cy="166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425" tIns="60425" rIns="60425" bIns="60425" anchor="ctr" anchorCtr="0">
            <a:noAutofit/>
          </a:bodyPr>
          <a:lstStyle/>
          <a:p>
            <a:pPr marL="0" marR="0" lvl="0" indent="0" algn="ctr" rtl="0">
              <a:lnSpc>
                <a:spcPct val="1866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13"/>
          <p:cNvSpPr txBox="1"/>
          <p:nvPr/>
        </p:nvSpPr>
        <p:spPr>
          <a:xfrm>
            <a:off x="1109190" y="1742000"/>
            <a:ext cx="2633927" cy="166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425" tIns="60425" rIns="60425" bIns="60425" anchor="ctr" anchorCtr="0">
            <a:noAutofit/>
          </a:bodyPr>
          <a:lstStyle/>
          <a:p>
            <a:pPr marL="0" marR="0" lvl="0" indent="0" algn="ctr" rtl="0">
              <a:lnSpc>
                <a:spcPct val="1866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0" name="Google Shape;590;p13"/>
          <p:cNvGrpSpPr/>
          <p:nvPr/>
        </p:nvGrpSpPr>
        <p:grpSpPr>
          <a:xfrm>
            <a:off x="12237060" y="1508356"/>
            <a:ext cx="4886815" cy="2644597"/>
            <a:chOff x="0" y="-208563"/>
            <a:chExt cx="6515753" cy="3526129"/>
          </a:xfrm>
        </p:grpSpPr>
        <p:grpSp>
          <p:nvGrpSpPr>
            <p:cNvPr id="591" name="Google Shape;591;p13"/>
            <p:cNvGrpSpPr/>
            <p:nvPr/>
          </p:nvGrpSpPr>
          <p:grpSpPr>
            <a:xfrm>
              <a:off x="2956287" y="2617202"/>
              <a:ext cx="3559466" cy="700364"/>
              <a:chOff x="0" y="-47625"/>
              <a:chExt cx="812800" cy="159927"/>
            </a:xfrm>
          </p:grpSpPr>
          <p:sp>
            <p:nvSpPr>
              <p:cNvPr id="592" name="Google Shape;592;p13"/>
              <p:cNvSpPr/>
              <p:nvPr/>
            </p:nvSpPr>
            <p:spPr>
              <a:xfrm>
                <a:off x="0" y="0"/>
                <a:ext cx="81280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2302" extrusionOk="0">
                    <a:moveTo>
                      <a:pt x="56151" y="0"/>
                    </a:moveTo>
                    <a:lnTo>
                      <a:pt x="756649" y="0"/>
                    </a:lnTo>
                    <a:cubicBezTo>
                      <a:pt x="771541" y="0"/>
                      <a:pt x="785823" y="5916"/>
                      <a:pt x="796354" y="16446"/>
                    </a:cubicBezTo>
                    <a:cubicBezTo>
                      <a:pt x="806884" y="26977"/>
                      <a:pt x="812800" y="41259"/>
                      <a:pt x="812800" y="56151"/>
                    </a:cubicBezTo>
                    <a:lnTo>
                      <a:pt x="812800" y="56151"/>
                    </a:lnTo>
                    <a:cubicBezTo>
                      <a:pt x="812800" y="87162"/>
                      <a:pt x="787660" y="112302"/>
                      <a:pt x="75664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3"/>
              <p:cNvSpPr txBox="1"/>
              <p:nvPr/>
            </p:nvSpPr>
            <p:spPr>
              <a:xfrm>
                <a:off x="0" y="-47625"/>
                <a:ext cx="812800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4" name="Google Shape;594;p13"/>
            <p:cNvGrpSpPr/>
            <p:nvPr/>
          </p:nvGrpSpPr>
          <p:grpSpPr>
            <a:xfrm>
              <a:off x="2500711" y="1675891"/>
              <a:ext cx="4015041" cy="700364"/>
              <a:chOff x="0" y="-47625"/>
              <a:chExt cx="916830" cy="159927"/>
            </a:xfrm>
          </p:grpSpPr>
          <p:sp>
            <p:nvSpPr>
              <p:cNvPr id="595" name="Google Shape;595;p13"/>
              <p:cNvSpPr/>
              <p:nvPr/>
            </p:nvSpPr>
            <p:spPr>
              <a:xfrm>
                <a:off x="0" y="0"/>
                <a:ext cx="91683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916830" h="112302" extrusionOk="0">
                    <a:moveTo>
                      <a:pt x="56151" y="0"/>
                    </a:moveTo>
                    <a:lnTo>
                      <a:pt x="860679" y="0"/>
                    </a:lnTo>
                    <a:cubicBezTo>
                      <a:pt x="891690" y="0"/>
                      <a:pt x="916830" y="25140"/>
                      <a:pt x="916830" y="56151"/>
                    </a:cubicBezTo>
                    <a:lnTo>
                      <a:pt x="916830" y="56151"/>
                    </a:lnTo>
                    <a:cubicBezTo>
                      <a:pt x="916830" y="71043"/>
                      <a:pt x="910914" y="85326"/>
                      <a:pt x="900384" y="95856"/>
                    </a:cubicBezTo>
                    <a:cubicBezTo>
                      <a:pt x="889853" y="106386"/>
                      <a:pt x="875571" y="112302"/>
                      <a:pt x="86067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66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3"/>
              <p:cNvSpPr txBox="1"/>
              <p:nvPr/>
            </p:nvSpPr>
            <p:spPr>
              <a:xfrm>
                <a:off x="0" y="-47625"/>
                <a:ext cx="916830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7" name="Google Shape;597;p13"/>
            <p:cNvGrpSpPr/>
            <p:nvPr/>
          </p:nvGrpSpPr>
          <p:grpSpPr>
            <a:xfrm>
              <a:off x="1587463" y="-208563"/>
              <a:ext cx="2010510" cy="700364"/>
              <a:chOff x="0" y="-47625"/>
              <a:chExt cx="459098" cy="159927"/>
            </a:xfrm>
          </p:grpSpPr>
          <p:sp>
            <p:nvSpPr>
              <p:cNvPr id="598" name="Google Shape;598;p13"/>
              <p:cNvSpPr/>
              <p:nvPr/>
            </p:nvSpPr>
            <p:spPr>
              <a:xfrm>
                <a:off x="0" y="0"/>
                <a:ext cx="459098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459098" h="112302" extrusionOk="0">
                    <a:moveTo>
                      <a:pt x="56151" y="0"/>
                    </a:moveTo>
                    <a:lnTo>
                      <a:pt x="402947" y="0"/>
                    </a:lnTo>
                    <a:cubicBezTo>
                      <a:pt x="433958" y="0"/>
                      <a:pt x="459098" y="25140"/>
                      <a:pt x="459098" y="56151"/>
                    </a:cubicBezTo>
                    <a:lnTo>
                      <a:pt x="459098" y="56151"/>
                    </a:lnTo>
                    <a:cubicBezTo>
                      <a:pt x="459098" y="71043"/>
                      <a:pt x="453182" y="85326"/>
                      <a:pt x="442651" y="95856"/>
                    </a:cubicBezTo>
                    <a:cubicBezTo>
                      <a:pt x="432121" y="106386"/>
                      <a:pt x="417839" y="112302"/>
                      <a:pt x="402947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3"/>
              <p:cNvSpPr txBox="1"/>
              <p:nvPr/>
            </p:nvSpPr>
            <p:spPr>
              <a:xfrm>
                <a:off x="0" y="-47625"/>
                <a:ext cx="459098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0" name="Google Shape;600;p13"/>
            <p:cNvGrpSpPr/>
            <p:nvPr/>
          </p:nvGrpSpPr>
          <p:grpSpPr>
            <a:xfrm>
              <a:off x="4062684" y="733664"/>
              <a:ext cx="2453069" cy="700364"/>
              <a:chOff x="0" y="-47625"/>
              <a:chExt cx="560156" cy="159927"/>
            </a:xfrm>
          </p:grpSpPr>
          <p:sp>
            <p:nvSpPr>
              <p:cNvPr id="601" name="Google Shape;601;p13"/>
              <p:cNvSpPr/>
              <p:nvPr/>
            </p:nvSpPr>
            <p:spPr>
              <a:xfrm>
                <a:off x="0" y="0"/>
                <a:ext cx="560156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560156" h="112302" extrusionOk="0">
                    <a:moveTo>
                      <a:pt x="56151" y="0"/>
                    </a:moveTo>
                    <a:lnTo>
                      <a:pt x="504004" y="0"/>
                    </a:lnTo>
                    <a:cubicBezTo>
                      <a:pt x="518897" y="0"/>
                      <a:pt x="533179" y="5916"/>
                      <a:pt x="543709" y="16446"/>
                    </a:cubicBezTo>
                    <a:cubicBezTo>
                      <a:pt x="554240" y="26977"/>
                      <a:pt x="560156" y="41259"/>
                      <a:pt x="560156" y="56151"/>
                    </a:cubicBezTo>
                    <a:lnTo>
                      <a:pt x="560156" y="56151"/>
                    </a:lnTo>
                    <a:cubicBezTo>
                      <a:pt x="560156" y="87162"/>
                      <a:pt x="535016" y="112302"/>
                      <a:pt x="504004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13"/>
              <p:cNvSpPr txBox="1"/>
              <p:nvPr/>
            </p:nvSpPr>
            <p:spPr>
              <a:xfrm>
                <a:off x="0" y="-47625"/>
                <a:ext cx="560156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3" name="Google Shape;603;p13"/>
            <p:cNvGrpSpPr/>
            <p:nvPr/>
          </p:nvGrpSpPr>
          <p:grpSpPr>
            <a:xfrm>
              <a:off x="4882719" y="-208563"/>
              <a:ext cx="1633034" cy="700364"/>
              <a:chOff x="0" y="-47625"/>
              <a:chExt cx="372901" cy="159927"/>
            </a:xfrm>
          </p:grpSpPr>
          <p:sp>
            <p:nvSpPr>
              <p:cNvPr id="604" name="Google Shape;604;p13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13"/>
              <p:cNvSpPr txBox="1"/>
              <p:nvPr/>
            </p:nvSpPr>
            <p:spPr>
              <a:xfrm>
                <a:off x="0" y="-47625"/>
                <a:ext cx="372901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6" name="Google Shape;606;p13"/>
            <p:cNvGrpSpPr/>
            <p:nvPr/>
          </p:nvGrpSpPr>
          <p:grpSpPr>
            <a:xfrm>
              <a:off x="691427" y="1675891"/>
              <a:ext cx="1633034" cy="700364"/>
              <a:chOff x="0" y="-47625"/>
              <a:chExt cx="372901" cy="159927"/>
            </a:xfrm>
          </p:grpSpPr>
          <p:sp>
            <p:nvSpPr>
              <p:cNvPr id="607" name="Google Shape;607;p13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13"/>
              <p:cNvSpPr txBox="1"/>
              <p:nvPr/>
            </p:nvSpPr>
            <p:spPr>
              <a:xfrm>
                <a:off x="0" y="-47625"/>
                <a:ext cx="372901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9" name="Google Shape;609;p13"/>
            <p:cNvGrpSpPr/>
            <p:nvPr/>
          </p:nvGrpSpPr>
          <p:grpSpPr>
            <a:xfrm>
              <a:off x="1160019" y="2617202"/>
              <a:ext cx="1633034" cy="700364"/>
              <a:chOff x="0" y="-47625"/>
              <a:chExt cx="372901" cy="159927"/>
            </a:xfrm>
          </p:grpSpPr>
          <p:sp>
            <p:nvSpPr>
              <p:cNvPr id="610" name="Google Shape;610;p13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13"/>
              <p:cNvSpPr txBox="1"/>
              <p:nvPr/>
            </p:nvSpPr>
            <p:spPr>
              <a:xfrm>
                <a:off x="0" y="-47625"/>
                <a:ext cx="372901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2" name="Google Shape;612;p13"/>
            <p:cNvGrpSpPr/>
            <p:nvPr/>
          </p:nvGrpSpPr>
          <p:grpSpPr>
            <a:xfrm>
              <a:off x="2956287" y="733664"/>
              <a:ext cx="995228" cy="700364"/>
              <a:chOff x="0" y="-47625"/>
              <a:chExt cx="227259" cy="159927"/>
            </a:xfrm>
          </p:grpSpPr>
          <p:sp>
            <p:nvSpPr>
              <p:cNvPr id="613" name="Google Shape;613;p13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3"/>
              <p:cNvSpPr txBox="1"/>
              <p:nvPr/>
            </p:nvSpPr>
            <p:spPr>
              <a:xfrm>
                <a:off x="0" y="-47625"/>
                <a:ext cx="227259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5" name="Google Shape;615;p13"/>
            <p:cNvGrpSpPr/>
            <p:nvPr/>
          </p:nvGrpSpPr>
          <p:grpSpPr>
            <a:xfrm>
              <a:off x="0" y="2617202"/>
              <a:ext cx="995228" cy="700364"/>
              <a:chOff x="0" y="-47625"/>
              <a:chExt cx="227259" cy="159927"/>
            </a:xfrm>
          </p:grpSpPr>
          <p:sp>
            <p:nvSpPr>
              <p:cNvPr id="616" name="Google Shape;616;p13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13"/>
              <p:cNvSpPr txBox="1"/>
              <p:nvPr/>
            </p:nvSpPr>
            <p:spPr>
              <a:xfrm>
                <a:off x="0" y="-47625"/>
                <a:ext cx="227259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8" name="Google Shape;618;p13"/>
            <p:cNvGrpSpPr/>
            <p:nvPr/>
          </p:nvGrpSpPr>
          <p:grpSpPr>
            <a:xfrm>
              <a:off x="3740791" y="-208563"/>
              <a:ext cx="995228" cy="700364"/>
              <a:chOff x="0" y="-47625"/>
              <a:chExt cx="227259" cy="159927"/>
            </a:xfrm>
          </p:grpSpPr>
          <p:sp>
            <p:nvSpPr>
              <p:cNvPr id="619" name="Google Shape;619;p13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3"/>
              <p:cNvSpPr txBox="1"/>
              <p:nvPr/>
            </p:nvSpPr>
            <p:spPr>
              <a:xfrm>
                <a:off x="0" y="-47625"/>
                <a:ext cx="227259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CFF1EE29-AFFB-DAE7-8908-741C95381D95}"/>
              </a:ext>
            </a:extLst>
          </p:cNvPr>
          <p:cNvSpPr txBox="1"/>
          <p:nvPr/>
        </p:nvSpPr>
        <p:spPr>
          <a:xfrm>
            <a:off x="1113779" y="1515370"/>
            <a:ext cx="771429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6000" b="1" err="1">
                <a:solidFill>
                  <a:schemeClr val="bg1"/>
                </a:solidFill>
              </a:rPr>
              <a:t>Used</a:t>
            </a:r>
            <a:r>
              <a:rPr lang="bg-BG" sz="6000" b="1">
                <a:solidFill>
                  <a:schemeClr val="bg1"/>
                </a:solidFill>
              </a:rPr>
              <a:t> </a:t>
            </a:r>
            <a:r>
              <a:rPr lang="bg-BG" sz="6000" b="1" err="1">
                <a:solidFill>
                  <a:schemeClr val="bg1"/>
                </a:solidFill>
              </a:rPr>
              <a:t>progams</a:t>
            </a:r>
            <a:endParaRPr lang="bg-BG" sz="6000" b="1">
              <a:solidFill>
                <a:schemeClr val="bg1"/>
              </a:solidFill>
            </a:endParaRPr>
          </a:p>
        </p:txBody>
      </p:sp>
      <p:pic>
        <p:nvPicPr>
          <p:cNvPr id="3" name="Картина 2" descr="Microsoft Teams Logo, symbol, meaning, history, PNG, brand">
            <a:extLst>
              <a:ext uri="{FF2B5EF4-FFF2-40B4-BE49-F238E27FC236}">
                <a16:creationId xmlns:a16="http://schemas.microsoft.com/office/drawing/2014/main" id="{61948866-7D60-5ADE-63FF-F5BD9F989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602" y="3413263"/>
            <a:ext cx="3284883" cy="1754256"/>
          </a:xfrm>
          <a:prstGeom prst="rect">
            <a:avLst/>
          </a:prstGeom>
        </p:spPr>
      </p:pic>
      <p:pic>
        <p:nvPicPr>
          <p:cNvPr id="4" name="Картина 3" descr="Microsoft Word Logo - PNG and Vector - Logo Download">
            <a:extLst>
              <a:ext uri="{FF2B5EF4-FFF2-40B4-BE49-F238E27FC236}">
                <a16:creationId xmlns:a16="http://schemas.microsoft.com/office/drawing/2014/main" id="{10B335B1-DB75-D871-5F4E-FB738BD7E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395" y="6350070"/>
            <a:ext cx="1645340" cy="1645340"/>
          </a:xfrm>
          <a:prstGeom prst="rect">
            <a:avLst/>
          </a:prstGeom>
        </p:spPr>
      </p:pic>
      <p:pic>
        <p:nvPicPr>
          <p:cNvPr id="5" name="Картина 4" descr="Microsoft PowerPoint Logo - PNG and Vector - Logo Download">
            <a:extLst>
              <a:ext uri="{FF2B5EF4-FFF2-40B4-BE49-F238E27FC236}">
                <a16:creationId xmlns:a16="http://schemas.microsoft.com/office/drawing/2014/main" id="{CE16C7C1-23C7-E589-C892-814E6563B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3510" y="3270803"/>
            <a:ext cx="1864415" cy="1774134"/>
          </a:xfrm>
          <a:prstGeom prst="rect">
            <a:avLst/>
          </a:prstGeom>
        </p:spPr>
      </p:pic>
      <p:pic>
        <p:nvPicPr>
          <p:cNvPr id="6" name="Картина 5" descr="C++ Icon Logo PNG vector in SVG, PDF, AI, CDR format">
            <a:extLst>
              <a:ext uri="{FF2B5EF4-FFF2-40B4-BE49-F238E27FC236}">
                <a16:creationId xmlns:a16="http://schemas.microsoft.com/office/drawing/2014/main" id="{83C53CF7-6F45-121B-7AD8-9F2F6AC1B7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9276" y="6223138"/>
            <a:ext cx="2614405" cy="1932332"/>
          </a:xfrm>
          <a:prstGeom prst="rect">
            <a:avLst/>
          </a:prstGeom>
        </p:spPr>
      </p:pic>
      <p:pic>
        <p:nvPicPr>
          <p:cNvPr id="7" name="Картина 6" descr="GitHub logo PNG">
            <a:extLst>
              <a:ext uri="{FF2B5EF4-FFF2-40B4-BE49-F238E27FC236}">
                <a16:creationId xmlns:a16="http://schemas.microsoft.com/office/drawing/2014/main" id="{27AAB365-D250-2F36-9335-2359AEC9E1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60670" y="4884255"/>
            <a:ext cx="2238789" cy="23075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5" name="Google Shape;625;p14"/>
          <p:cNvGrpSpPr/>
          <p:nvPr/>
        </p:nvGrpSpPr>
        <p:grpSpPr>
          <a:xfrm>
            <a:off x="486062" y="325929"/>
            <a:ext cx="17315876" cy="9454319"/>
            <a:chOff x="0" y="-241102"/>
            <a:chExt cx="23087835" cy="12605759"/>
          </a:xfrm>
        </p:grpSpPr>
        <p:grpSp>
          <p:nvGrpSpPr>
            <p:cNvPr id="626" name="Google Shape;626;p14"/>
            <p:cNvGrpSpPr/>
            <p:nvPr/>
          </p:nvGrpSpPr>
          <p:grpSpPr>
            <a:xfrm>
              <a:off x="0" y="-241102"/>
              <a:ext cx="23069216" cy="12605759"/>
              <a:chOff x="0" y="-47625"/>
              <a:chExt cx="4556882" cy="2490026"/>
            </a:xfrm>
          </p:grpSpPr>
          <p:sp>
            <p:nvSpPr>
              <p:cNvPr id="627" name="Google Shape;627;p14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14"/>
              <p:cNvSpPr txBox="1"/>
              <p:nvPr/>
            </p:nvSpPr>
            <p:spPr>
              <a:xfrm>
                <a:off x="0" y="-47625"/>
                <a:ext cx="4556882" cy="2490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9" name="Google Shape;629;p14"/>
            <p:cNvGrpSpPr/>
            <p:nvPr/>
          </p:nvGrpSpPr>
          <p:grpSpPr>
            <a:xfrm>
              <a:off x="18619" y="-241102"/>
              <a:ext cx="23069216" cy="12605759"/>
              <a:chOff x="0" y="-47625"/>
              <a:chExt cx="4556882" cy="2490026"/>
            </a:xfrm>
          </p:grpSpPr>
          <p:sp>
            <p:nvSpPr>
              <p:cNvPr id="630" name="Google Shape;630;p14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14"/>
              <p:cNvSpPr txBox="1"/>
              <p:nvPr/>
            </p:nvSpPr>
            <p:spPr>
              <a:xfrm>
                <a:off x="0" y="-47625"/>
                <a:ext cx="4556882" cy="2490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32" name="Google Shape;632;p14"/>
            <p:cNvCxnSpPr/>
            <p:nvPr/>
          </p:nvCxnSpPr>
          <p:spPr>
            <a:xfrm rot="10800000" flipH="1">
              <a:off x="18619" y="815397"/>
              <a:ext cx="23031977" cy="254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633" name="Google Shape;633;p14"/>
            <p:cNvGrpSpPr/>
            <p:nvPr/>
          </p:nvGrpSpPr>
          <p:grpSpPr>
            <a:xfrm>
              <a:off x="318466" y="201915"/>
              <a:ext cx="394763" cy="394763"/>
              <a:chOff x="0" y="0"/>
              <a:chExt cx="812800" cy="812800"/>
            </a:xfrm>
          </p:grpSpPr>
          <p:sp>
            <p:nvSpPr>
              <p:cNvPr id="634" name="Google Shape;634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6" name="Google Shape;636;p14"/>
            <p:cNvGrpSpPr/>
            <p:nvPr/>
          </p:nvGrpSpPr>
          <p:grpSpPr>
            <a:xfrm>
              <a:off x="989083" y="201915"/>
              <a:ext cx="394763" cy="394763"/>
              <a:chOff x="0" y="0"/>
              <a:chExt cx="812800" cy="812800"/>
            </a:xfrm>
          </p:grpSpPr>
          <p:sp>
            <p:nvSpPr>
              <p:cNvPr id="637" name="Google Shape;637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9" name="Google Shape;639;p14"/>
            <p:cNvGrpSpPr/>
            <p:nvPr/>
          </p:nvGrpSpPr>
          <p:grpSpPr>
            <a:xfrm>
              <a:off x="1663247" y="201915"/>
              <a:ext cx="394763" cy="394763"/>
              <a:chOff x="0" y="0"/>
              <a:chExt cx="812800" cy="812800"/>
            </a:xfrm>
          </p:grpSpPr>
          <p:sp>
            <p:nvSpPr>
              <p:cNvPr id="640" name="Google Shape;640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44" name="Google Shape;644;p14"/>
          <p:cNvSpPr txBox="1"/>
          <p:nvPr/>
        </p:nvSpPr>
        <p:spPr>
          <a:xfrm>
            <a:off x="1028700" y="1318571"/>
            <a:ext cx="15844362" cy="166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425" tIns="60425" rIns="60425" bIns="60425" anchor="ctr" anchorCtr="0">
            <a:noAutofit/>
          </a:bodyPr>
          <a:lstStyle/>
          <a:p>
            <a:pPr marL="0" marR="0" lvl="0" indent="0" algn="ctr" rtl="0">
              <a:lnSpc>
                <a:spcPct val="1866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14"/>
          <p:cNvSpPr txBox="1"/>
          <p:nvPr/>
        </p:nvSpPr>
        <p:spPr>
          <a:xfrm>
            <a:off x="1512888" y="1562816"/>
            <a:ext cx="15844362" cy="166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425" tIns="60425" rIns="60425" bIns="60425" anchor="ctr" anchorCtr="0">
            <a:noAutofit/>
          </a:bodyPr>
          <a:lstStyle/>
          <a:p>
            <a:pPr marL="0" marR="0" lvl="0" indent="0" algn="ctr" rtl="0">
              <a:lnSpc>
                <a:spcPct val="1866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14"/>
          <p:cNvSpPr txBox="1"/>
          <p:nvPr/>
        </p:nvSpPr>
        <p:spPr>
          <a:xfrm>
            <a:off x="1392389" y="3449906"/>
            <a:ext cx="15489012" cy="317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9993"/>
              </a:lnSpc>
            </a:pPr>
            <a:r>
              <a:rPr lang="en-US" sz="8600">
                <a:solidFill>
                  <a:srgbClr val="FFFFFF"/>
                </a:solidFill>
                <a:latin typeface="Courier"/>
              </a:rPr>
              <a:t>Lets jump into the project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roduction to Java Programming for High School  Presentation">
  <a:themeElements>
    <a:clrScheme name="Office">
      <a:dk1>
        <a:srgbClr val="000000"/>
      </a:dk1>
      <a:lt1>
        <a:srgbClr val="FFFFFF"/>
      </a:lt1>
      <a:dk2>
        <a:srgbClr val="FF4F63"/>
      </a:dk2>
      <a:lt2>
        <a:srgbClr val="FF66C4"/>
      </a:lt2>
      <a:accent1>
        <a:srgbClr val="8C52FF"/>
      </a:accent1>
      <a:accent2>
        <a:srgbClr val="11121B"/>
      </a:accent2>
      <a:accent3>
        <a:srgbClr val="7ED957"/>
      </a:accent3>
      <a:accent4>
        <a:srgbClr val="C1FF72"/>
      </a:accent4>
      <a:accent5>
        <a:srgbClr val="FFDE59"/>
      </a:accent5>
      <a:accent6>
        <a:srgbClr val="888888"/>
      </a:accent6>
      <a:hlink>
        <a:srgbClr val="545454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6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Introduction to Java Programming for High School  Presentation</vt:lpstr>
      <vt:lpstr>PowerPoint Presentation</vt:lpstr>
      <vt:lpstr>The idea</vt:lpstr>
      <vt:lpstr>Steps of realisation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modified xsi:type="dcterms:W3CDTF">2025-03-25T21:43:09Z</dcterms:modified>
</cp:coreProperties>
</file>