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4" userDrawn="1">
          <p15:clr>
            <a:srgbClr val="A4A3A4"/>
          </p15:clr>
        </p15:guide>
        <p15:guide id="2" pos="3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234"/>
        <p:guide pos="3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3.xml"/><Relationship Id="rId8" Type="http://schemas.openxmlformats.org/officeDocument/2006/relationships/image" Target="../media/image8.png"/><Relationship Id="rId7" Type="http://schemas.openxmlformats.org/officeDocument/2006/relationships/slide" Target="slide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5.xml"/><Relationship Id="rId3" Type="http://schemas.openxmlformats.org/officeDocument/2006/relationships/image" Target="../media/image5.png"/><Relationship Id="rId20" Type="http://schemas.openxmlformats.org/officeDocument/2006/relationships/slideLayout" Target="../slideLayouts/slideLayout2.xml"/><Relationship Id="rId2" Type="http://schemas.openxmlformats.org/officeDocument/2006/relationships/slide" Target="slide6.xml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jpeg"/><Relationship Id="rId13" Type="http://schemas.openxmlformats.org/officeDocument/2006/relationships/image" Target="../media/image12.png"/><Relationship Id="rId12" Type="http://schemas.openxmlformats.org/officeDocument/2006/relationships/image" Target="../media/image11.jpeg"/><Relationship Id="rId11" Type="http://schemas.openxmlformats.org/officeDocument/2006/relationships/image" Target="../media/image10.jpe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jpeg"/><Relationship Id="rId7" Type="http://schemas.openxmlformats.org/officeDocument/2006/relationships/image" Target="../media/image10.jpe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26.png"/><Relationship Id="rId22" Type="http://schemas.openxmlformats.org/officeDocument/2006/relationships/image" Target="../media/image25.png"/><Relationship Id="rId21" Type="http://schemas.openxmlformats.org/officeDocument/2006/relationships/image" Target="../media/image24.png"/><Relationship Id="rId20" Type="http://schemas.openxmlformats.org/officeDocument/2006/relationships/image" Target="../media/image23.png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jpeg"/><Relationship Id="rId7" Type="http://schemas.openxmlformats.org/officeDocument/2006/relationships/image" Target="../media/image10.jpe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26.png"/><Relationship Id="rId22" Type="http://schemas.openxmlformats.org/officeDocument/2006/relationships/image" Target="../media/image25.png"/><Relationship Id="rId21" Type="http://schemas.openxmlformats.org/officeDocument/2006/relationships/image" Target="../media/image24.png"/><Relationship Id="rId20" Type="http://schemas.openxmlformats.org/officeDocument/2006/relationships/image" Target="../media/image23.png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34.png"/><Relationship Id="rId22" Type="http://schemas.openxmlformats.org/officeDocument/2006/relationships/image" Target="../media/image33.png"/><Relationship Id="rId21" Type="http://schemas.openxmlformats.org/officeDocument/2006/relationships/image" Target="../media/image32.png"/><Relationship Id="rId20" Type="http://schemas.openxmlformats.org/officeDocument/2006/relationships/image" Target="../media/image31.png"/><Relationship Id="rId2" Type="http://schemas.openxmlformats.org/officeDocument/2006/relationships/image" Target="../media/image5.png"/><Relationship Id="rId19" Type="http://schemas.openxmlformats.org/officeDocument/2006/relationships/image" Target="../media/image30.png"/><Relationship Id="rId18" Type="http://schemas.openxmlformats.org/officeDocument/2006/relationships/image" Target="../media/image29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5" Type="http://schemas.openxmlformats.org/officeDocument/2006/relationships/image" Target="../media/image2.png"/><Relationship Id="rId14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5.png"/><Relationship Id="rId14" Type="http://schemas.openxmlformats.org/officeDocument/2006/relationships/image" Target="../media/image34.png"/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5.png"/><Relationship Id="rId14" Type="http://schemas.openxmlformats.org/officeDocument/2006/relationships/image" Target="../media/image34.png"/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29b2e02-fc0d-496d-b89f-328fb8e1a442_removalai_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65" y="1535430"/>
            <a:ext cx="3333115" cy="3333115"/>
          </a:xfrm>
          <a:prstGeom prst="rect">
            <a:avLst/>
          </a:prstGeom>
        </p:spPr>
      </p:pic>
      <p:pic>
        <p:nvPicPr>
          <p:cNvPr id="5" name="Picture 4" descr="teamLogo"/>
          <p:cNvPicPr>
            <a:picLocks noChangeAspect="1"/>
          </p:cNvPicPr>
          <p:nvPr/>
        </p:nvPicPr>
        <p:blipFill>
          <a:blip r:embed="rId3"/>
          <a:srcRect l="32709" t="22987" r="29728" b="20662"/>
          <a:stretch>
            <a:fillRect/>
          </a:stretch>
        </p:blipFill>
        <p:spPr>
          <a:xfrm>
            <a:off x="7345045" y="1741805"/>
            <a:ext cx="2776855" cy="3126105"/>
          </a:xfrm>
          <a:prstGeom prst="rect">
            <a:avLst/>
          </a:prstGeom>
        </p:spPr>
      </p:pic>
      <p:pic>
        <p:nvPicPr>
          <p:cNvPr id="6" name="Picture 5" descr="Untitled (18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845" y="1335405"/>
            <a:ext cx="115125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Untitled (14)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865" y="3808730"/>
            <a:ext cx="2050168" cy="822960"/>
          </a:xfrm>
          <a:prstGeom prst="rect">
            <a:avLst/>
          </a:prstGeom>
        </p:spPr>
      </p:pic>
      <p:pic>
        <p:nvPicPr>
          <p:cNvPr id="5" name="Picture 4" descr="Untitled (13)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270" y="1861820"/>
            <a:ext cx="2050130" cy="822960"/>
          </a:xfrm>
          <a:prstGeom prst="rect">
            <a:avLst/>
          </a:prstGeom>
        </p:spPr>
      </p:pic>
      <p:pic>
        <p:nvPicPr>
          <p:cNvPr id="6" name="Picture 5" descr="Untitled (12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860" y="3808730"/>
            <a:ext cx="2049514" cy="822960"/>
          </a:xfrm>
          <a:prstGeom prst="rect">
            <a:avLst/>
          </a:prstGeom>
        </p:spPr>
      </p:pic>
      <p:pic>
        <p:nvPicPr>
          <p:cNvPr id="7" name="Picture 6" descr="Untitled (11)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5768" y="1861820"/>
            <a:ext cx="2051685" cy="822960"/>
          </a:xfrm>
          <a:prstGeom prst="rect">
            <a:avLst/>
          </a:prstGeom>
        </p:spPr>
      </p:pic>
      <p:pic>
        <p:nvPicPr>
          <p:cNvPr id="8" name="Picture 7" descr="Untitled (10)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8148" y="1920240"/>
            <a:ext cx="2051050" cy="822960"/>
          </a:xfrm>
          <a:prstGeom prst="rect">
            <a:avLst/>
          </a:prstGeom>
        </p:spPr>
      </p:pic>
      <p:pic>
        <p:nvPicPr>
          <p:cNvPr id="15" name="Picture 14" descr="Sheniz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6845" y="-4967605"/>
            <a:ext cx="1847215" cy="1847215"/>
          </a:xfrm>
          <a:prstGeom prst="rect">
            <a:avLst/>
          </a:prstGeom>
        </p:spPr>
      </p:pic>
      <p:pic>
        <p:nvPicPr>
          <p:cNvPr id="13" name="Picture 12" descr="Ameliia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9035" y="-4205605"/>
            <a:ext cx="1815465" cy="1815465"/>
          </a:xfrm>
          <a:prstGeom prst="rect">
            <a:avLst/>
          </a:prstGeom>
        </p:spPr>
      </p:pic>
      <p:pic>
        <p:nvPicPr>
          <p:cNvPr id="9" name="Picture 8" descr="Untitled (20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6125" y="-6530975"/>
            <a:ext cx="2154555" cy="2159635"/>
          </a:xfrm>
          <a:prstGeom prst="rect">
            <a:avLst/>
          </a:prstGeom>
        </p:spPr>
      </p:pic>
      <p:pic>
        <p:nvPicPr>
          <p:cNvPr id="10" name="Picture 9" descr="Untitled (20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39490" y="-4371340"/>
            <a:ext cx="2154555" cy="2159635"/>
          </a:xfrm>
          <a:prstGeom prst="rect">
            <a:avLst/>
          </a:prstGeom>
        </p:spPr>
      </p:pic>
      <p:pic>
        <p:nvPicPr>
          <p:cNvPr id="11" name="Picture 10" descr="Untitled (20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32855" y="-5123815"/>
            <a:ext cx="2154555" cy="2159635"/>
          </a:xfrm>
          <a:prstGeom prst="rect">
            <a:avLst/>
          </a:prstGeom>
        </p:spPr>
      </p:pic>
      <p:pic>
        <p:nvPicPr>
          <p:cNvPr id="14" name="Picture 13" descr="Martin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26270" y="-8204835"/>
            <a:ext cx="1816100" cy="1816100"/>
          </a:xfrm>
          <a:prstGeom prst="rect">
            <a:avLst/>
          </a:prstGeom>
        </p:spPr>
      </p:pic>
      <p:pic>
        <p:nvPicPr>
          <p:cNvPr id="12" name="Picture 11" descr="Untitled (20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6725" y="-8371840"/>
            <a:ext cx="2154555" cy="2159635"/>
          </a:xfrm>
          <a:prstGeom prst="rect">
            <a:avLst/>
          </a:prstGeom>
        </p:spPr>
      </p:pic>
      <p:pic>
        <p:nvPicPr>
          <p:cNvPr id="16" name="Picture 15" descr="Screenshot 2024-09-15 10215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3605" y="-6372860"/>
            <a:ext cx="1840230" cy="1846580"/>
          </a:xfrm>
          <a:prstGeom prst="rect">
            <a:avLst/>
          </a:prstGeom>
        </p:spPr>
      </p:pic>
      <p:pic>
        <p:nvPicPr>
          <p:cNvPr id="17" name="Picture 16" descr="Untitled (24)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12235" y="-1840230"/>
            <a:ext cx="1574800" cy="368300"/>
          </a:xfrm>
          <a:prstGeom prst="rect">
            <a:avLst/>
          </a:prstGeom>
        </p:spPr>
      </p:pic>
      <p:pic>
        <p:nvPicPr>
          <p:cNvPr id="18" name="Picture 17" descr="Untitled (23)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78670" y="-5852160"/>
            <a:ext cx="1663700" cy="368300"/>
          </a:xfrm>
          <a:prstGeom prst="rect">
            <a:avLst/>
          </a:prstGeom>
        </p:spPr>
      </p:pic>
      <p:pic>
        <p:nvPicPr>
          <p:cNvPr id="19" name="Picture 18" descr="Untitled (22)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26885" y="-2606040"/>
            <a:ext cx="1358900" cy="368300"/>
          </a:xfrm>
          <a:prstGeom prst="rect">
            <a:avLst/>
          </a:prstGeom>
        </p:spPr>
      </p:pic>
      <p:pic>
        <p:nvPicPr>
          <p:cNvPr id="20" name="Picture 19" descr="Untitled (21)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74420" y="-4011930"/>
            <a:ext cx="1498600" cy="38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Untitled (1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7520" y="9081770"/>
            <a:ext cx="2050168" cy="822960"/>
          </a:xfrm>
          <a:prstGeom prst="rect">
            <a:avLst/>
          </a:prstGeom>
        </p:spPr>
      </p:pic>
      <p:pic>
        <p:nvPicPr>
          <p:cNvPr id="5" name="Picture 4" descr="Untitled (1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00" y="-2131060"/>
            <a:ext cx="2050130" cy="822960"/>
          </a:xfrm>
          <a:prstGeom prst="rect">
            <a:avLst/>
          </a:prstGeom>
        </p:spPr>
      </p:pic>
      <p:pic>
        <p:nvPicPr>
          <p:cNvPr id="6" name="Picture 5" descr="Untitled (1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26580" y="7481570"/>
            <a:ext cx="2049514" cy="822960"/>
          </a:xfrm>
          <a:prstGeom prst="rect">
            <a:avLst/>
          </a:prstGeom>
        </p:spPr>
      </p:pic>
      <p:pic>
        <p:nvPicPr>
          <p:cNvPr id="7" name="Picture 6" descr="Untitled (1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448" y="-2131060"/>
            <a:ext cx="2051685" cy="822960"/>
          </a:xfrm>
          <a:prstGeom prst="rect">
            <a:avLst/>
          </a:prstGeom>
        </p:spPr>
      </p:pic>
      <p:pic>
        <p:nvPicPr>
          <p:cNvPr id="8" name="Picture 7" descr="Untitled (10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955" y="152400"/>
            <a:ext cx="1210945" cy="485775"/>
          </a:xfrm>
          <a:prstGeom prst="rect">
            <a:avLst/>
          </a:prstGeom>
        </p:spPr>
      </p:pic>
      <p:pic>
        <p:nvPicPr>
          <p:cNvPr id="15" name="Picture 14" descr="Sheniz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660" y="1989455"/>
            <a:ext cx="1847215" cy="1847215"/>
          </a:xfrm>
          <a:prstGeom prst="rect">
            <a:avLst/>
          </a:prstGeom>
        </p:spPr>
      </p:pic>
      <p:pic>
        <p:nvPicPr>
          <p:cNvPr id="13" name="Picture 12" descr="Ameliia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3015" y="1998345"/>
            <a:ext cx="1815465" cy="1815465"/>
          </a:xfrm>
          <a:prstGeom prst="rect">
            <a:avLst/>
          </a:prstGeom>
        </p:spPr>
      </p:pic>
      <p:pic>
        <p:nvPicPr>
          <p:cNvPr id="3" name="Picture 2" descr="Untitled (20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270" y="1831975"/>
            <a:ext cx="2154555" cy="2159635"/>
          </a:xfrm>
          <a:prstGeom prst="rect">
            <a:avLst/>
          </a:prstGeom>
        </p:spPr>
      </p:pic>
      <p:pic>
        <p:nvPicPr>
          <p:cNvPr id="9" name="Picture 8" descr="Untitled (20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3470" y="1832610"/>
            <a:ext cx="2154555" cy="2159635"/>
          </a:xfrm>
          <a:prstGeom prst="rect">
            <a:avLst/>
          </a:prstGeom>
        </p:spPr>
      </p:pic>
      <p:pic>
        <p:nvPicPr>
          <p:cNvPr id="10" name="Picture 9" descr="Untitled (20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3670" y="1833245"/>
            <a:ext cx="2154555" cy="2159635"/>
          </a:xfrm>
          <a:prstGeom prst="rect">
            <a:avLst/>
          </a:prstGeom>
        </p:spPr>
      </p:pic>
      <p:pic>
        <p:nvPicPr>
          <p:cNvPr id="14" name="Picture 13" descr="Martin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3415" y="1998345"/>
            <a:ext cx="1816100" cy="1816100"/>
          </a:xfrm>
          <a:prstGeom prst="rect">
            <a:avLst/>
          </a:prstGeom>
        </p:spPr>
      </p:pic>
      <p:pic>
        <p:nvPicPr>
          <p:cNvPr id="11" name="Picture 10" descr="Untitled (20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3870" y="1831340"/>
            <a:ext cx="2154555" cy="2159635"/>
          </a:xfrm>
          <a:prstGeom prst="rect">
            <a:avLst/>
          </a:prstGeom>
        </p:spPr>
      </p:pic>
      <p:pic>
        <p:nvPicPr>
          <p:cNvPr id="12" name="Picture 11" descr="Screenshot 2024-09-15 1021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750" y="1990090"/>
            <a:ext cx="1840230" cy="1846580"/>
          </a:xfrm>
          <a:prstGeom prst="rect">
            <a:avLst/>
          </a:prstGeom>
        </p:spPr>
      </p:pic>
      <p:pic>
        <p:nvPicPr>
          <p:cNvPr id="17" name="Picture 16" descr="Untitled (24)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06215" y="4363720"/>
            <a:ext cx="1574800" cy="368300"/>
          </a:xfrm>
          <a:prstGeom prst="rect">
            <a:avLst/>
          </a:prstGeom>
        </p:spPr>
      </p:pic>
      <p:pic>
        <p:nvPicPr>
          <p:cNvPr id="18" name="Picture 17" descr="Untitled (23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95815" y="4351020"/>
            <a:ext cx="1663700" cy="368300"/>
          </a:xfrm>
          <a:prstGeom prst="rect">
            <a:avLst/>
          </a:prstGeom>
        </p:spPr>
      </p:pic>
      <p:pic>
        <p:nvPicPr>
          <p:cNvPr id="19" name="Picture 18" descr="Untitled (22)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97700" y="4351020"/>
            <a:ext cx="1358900" cy="368300"/>
          </a:xfrm>
          <a:prstGeom prst="rect">
            <a:avLst/>
          </a:prstGeom>
        </p:spPr>
      </p:pic>
      <p:pic>
        <p:nvPicPr>
          <p:cNvPr id="20" name="Picture 19" descr="Untitled (21)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1565" y="4351020"/>
            <a:ext cx="1498600" cy="381000"/>
          </a:xfrm>
          <a:prstGeom prst="rect">
            <a:avLst/>
          </a:prstGeom>
        </p:spPr>
      </p:pic>
      <p:pic>
        <p:nvPicPr>
          <p:cNvPr id="31" name="Picture 30" descr="Untitled (29)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84360" y="-4994275"/>
            <a:ext cx="2124075" cy="730250"/>
          </a:xfrm>
          <a:prstGeom prst="rect">
            <a:avLst/>
          </a:prstGeom>
        </p:spPr>
      </p:pic>
      <p:pic>
        <p:nvPicPr>
          <p:cNvPr id="32" name="Picture 31" descr="C:/Users/PC/Downloads/Untitled (35).pngUntitled (35)"/>
          <p:cNvPicPr>
            <a:picLocks noChangeAspect="1"/>
          </p:cNvPicPr>
          <p:nvPr/>
        </p:nvPicPr>
        <p:blipFill>
          <a:blip r:embed="rId17"/>
          <a:srcRect l="1090" r="1090"/>
          <a:stretch>
            <a:fillRect/>
          </a:stretch>
        </p:blipFill>
        <p:spPr>
          <a:xfrm>
            <a:off x="6489700" y="-3042285"/>
            <a:ext cx="2420620" cy="728345"/>
          </a:xfrm>
          <a:prstGeom prst="rect">
            <a:avLst/>
          </a:prstGeom>
        </p:spPr>
      </p:pic>
      <p:pic>
        <p:nvPicPr>
          <p:cNvPr id="33" name="Picture 32" descr="Untitled (27)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17875" y="-3893185"/>
            <a:ext cx="2597785" cy="869315"/>
          </a:xfrm>
          <a:prstGeom prst="rect">
            <a:avLst/>
          </a:prstGeom>
        </p:spPr>
      </p:pic>
      <p:pic>
        <p:nvPicPr>
          <p:cNvPr id="34" name="Picture 33" descr="Untitled (26)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9250" y="-1942465"/>
            <a:ext cx="2394585" cy="930275"/>
          </a:xfrm>
          <a:prstGeom prst="rect">
            <a:avLst/>
          </a:prstGeom>
        </p:spPr>
      </p:pic>
      <p:pic>
        <p:nvPicPr>
          <p:cNvPr id="35" name="Picture 34" descr="Tree (11)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29190" y="-6579235"/>
            <a:ext cx="915035" cy="850265"/>
          </a:xfrm>
          <a:prstGeom prst="rect">
            <a:avLst/>
          </a:prstGeom>
        </p:spPr>
      </p:pic>
      <p:pic>
        <p:nvPicPr>
          <p:cNvPr id="36" name="Picture 35" descr="Tree (10)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72630" y="-4629150"/>
            <a:ext cx="933450" cy="913765"/>
          </a:xfrm>
          <a:prstGeom prst="rect">
            <a:avLst/>
          </a:prstGeom>
        </p:spPr>
      </p:pic>
      <p:pic>
        <p:nvPicPr>
          <p:cNvPr id="37" name="Picture 36" descr="Tree (9)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073525" y="-5502910"/>
            <a:ext cx="975995" cy="936625"/>
          </a:xfrm>
          <a:prstGeom prst="rect">
            <a:avLst/>
          </a:prstGeom>
        </p:spPr>
      </p:pic>
      <p:pic>
        <p:nvPicPr>
          <p:cNvPr id="38" name="Picture 37" descr="Tree (8)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01725" y="-3531870"/>
            <a:ext cx="948690" cy="893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Untitled (1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7520" y="9081770"/>
            <a:ext cx="2050168" cy="822960"/>
          </a:xfrm>
          <a:prstGeom prst="rect">
            <a:avLst/>
          </a:prstGeom>
        </p:spPr>
      </p:pic>
      <p:pic>
        <p:nvPicPr>
          <p:cNvPr id="5" name="Picture 4" descr="Untitled (1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00" y="-2131060"/>
            <a:ext cx="2050130" cy="822960"/>
          </a:xfrm>
          <a:prstGeom prst="rect">
            <a:avLst/>
          </a:prstGeom>
        </p:spPr>
      </p:pic>
      <p:pic>
        <p:nvPicPr>
          <p:cNvPr id="6" name="Picture 5" descr="Untitled (1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26580" y="7481570"/>
            <a:ext cx="2049514" cy="822960"/>
          </a:xfrm>
          <a:prstGeom prst="rect">
            <a:avLst/>
          </a:prstGeom>
        </p:spPr>
      </p:pic>
      <p:pic>
        <p:nvPicPr>
          <p:cNvPr id="7" name="Picture 6" descr="Untitled (1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" y="304800"/>
            <a:ext cx="1330325" cy="534035"/>
          </a:xfrm>
          <a:prstGeom prst="rect">
            <a:avLst/>
          </a:prstGeom>
        </p:spPr>
      </p:pic>
      <p:pic>
        <p:nvPicPr>
          <p:cNvPr id="8" name="Picture 7" descr="Untitled (10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986915" y="-793750"/>
            <a:ext cx="1210945" cy="485775"/>
          </a:xfrm>
          <a:prstGeom prst="rect">
            <a:avLst/>
          </a:prstGeom>
        </p:spPr>
      </p:pic>
      <p:pic>
        <p:nvPicPr>
          <p:cNvPr id="15" name="Picture 14" descr="Sheniz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4610" y="11289665"/>
            <a:ext cx="1847215" cy="1847215"/>
          </a:xfrm>
          <a:prstGeom prst="rect">
            <a:avLst/>
          </a:prstGeom>
        </p:spPr>
      </p:pic>
      <p:pic>
        <p:nvPicPr>
          <p:cNvPr id="13" name="Picture 12" descr="Ameliia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2660" y="10008235"/>
            <a:ext cx="1815465" cy="1815465"/>
          </a:xfrm>
          <a:prstGeom prst="rect">
            <a:avLst/>
          </a:prstGeom>
        </p:spPr>
      </p:pic>
      <p:pic>
        <p:nvPicPr>
          <p:cNvPr id="3" name="Picture 2" descr="Untitled (20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455" y="11133455"/>
            <a:ext cx="2154555" cy="2159635"/>
          </a:xfrm>
          <a:prstGeom prst="rect">
            <a:avLst/>
          </a:prstGeom>
        </p:spPr>
      </p:pic>
      <p:pic>
        <p:nvPicPr>
          <p:cNvPr id="9" name="Picture 8" descr="Untitled (20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3115" y="9842500"/>
            <a:ext cx="2154555" cy="2159635"/>
          </a:xfrm>
          <a:prstGeom prst="rect">
            <a:avLst/>
          </a:prstGeom>
        </p:spPr>
      </p:pic>
      <p:pic>
        <p:nvPicPr>
          <p:cNvPr id="10" name="Picture 9" descr="Untitled (20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0620" y="11133455"/>
            <a:ext cx="2154555" cy="2159635"/>
          </a:xfrm>
          <a:prstGeom prst="rect">
            <a:avLst/>
          </a:prstGeom>
        </p:spPr>
      </p:pic>
      <p:pic>
        <p:nvPicPr>
          <p:cNvPr id="14" name="Picture 13" descr="Martin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72600" y="7489825"/>
            <a:ext cx="1816100" cy="1816100"/>
          </a:xfrm>
          <a:prstGeom prst="rect">
            <a:avLst/>
          </a:prstGeom>
        </p:spPr>
      </p:pic>
      <p:pic>
        <p:nvPicPr>
          <p:cNvPr id="11" name="Picture 10" descr="Untitled (20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3055" y="7322820"/>
            <a:ext cx="2154555" cy="2159635"/>
          </a:xfrm>
          <a:prstGeom prst="rect">
            <a:avLst/>
          </a:prstGeom>
        </p:spPr>
      </p:pic>
      <p:pic>
        <p:nvPicPr>
          <p:cNvPr id="12" name="Picture 11" descr="Screenshot 2024-09-15 1021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935" y="11291570"/>
            <a:ext cx="1840230" cy="1846580"/>
          </a:xfrm>
          <a:prstGeom prst="rect">
            <a:avLst/>
          </a:prstGeom>
        </p:spPr>
      </p:pic>
      <p:pic>
        <p:nvPicPr>
          <p:cNvPr id="17" name="Picture 16" descr="Untitled (24)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5860" y="12373610"/>
            <a:ext cx="1574800" cy="368300"/>
          </a:xfrm>
          <a:prstGeom prst="rect">
            <a:avLst/>
          </a:prstGeom>
        </p:spPr>
      </p:pic>
      <p:pic>
        <p:nvPicPr>
          <p:cNvPr id="18" name="Picture 17" descr="Untitled (23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25000" y="9842500"/>
            <a:ext cx="1663700" cy="368300"/>
          </a:xfrm>
          <a:prstGeom prst="rect">
            <a:avLst/>
          </a:prstGeom>
        </p:spPr>
      </p:pic>
      <p:pic>
        <p:nvPicPr>
          <p:cNvPr id="19" name="Picture 18" descr="Untitled (22)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24650" y="13651230"/>
            <a:ext cx="1358900" cy="368300"/>
          </a:xfrm>
          <a:prstGeom prst="rect">
            <a:avLst/>
          </a:prstGeom>
        </p:spPr>
      </p:pic>
      <p:pic>
        <p:nvPicPr>
          <p:cNvPr id="20" name="Picture 19" descr="Untitled (21)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0750" y="13652500"/>
            <a:ext cx="1498600" cy="381000"/>
          </a:xfrm>
          <a:prstGeom prst="rect">
            <a:avLst/>
          </a:prstGeom>
        </p:spPr>
      </p:pic>
      <p:pic>
        <p:nvPicPr>
          <p:cNvPr id="31" name="Picture 30" descr="Untitled (29)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38005" y="3547110"/>
            <a:ext cx="2124075" cy="730250"/>
          </a:xfrm>
          <a:prstGeom prst="rect">
            <a:avLst/>
          </a:prstGeom>
        </p:spPr>
      </p:pic>
      <p:pic>
        <p:nvPicPr>
          <p:cNvPr id="32" name="Picture 31" descr="C:/Users/PC/Downloads/Untitled (35).pngUntitled (35)"/>
          <p:cNvPicPr>
            <a:picLocks noChangeAspect="1"/>
          </p:cNvPicPr>
          <p:nvPr/>
        </p:nvPicPr>
        <p:blipFill>
          <a:blip r:embed="rId17">
            <a:lum bright="-12000" contrast="-50000"/>
          </a:blip>
          <a:srcRect l="1090" r="1090"/>
          <a:stretch>
            <a:fillRect/>
          </a:stretch>
        </p:blipFill>
        <p:spPr>
          <a:xfrm>
            <a:off x="6443345" y="3592830"/>
            <a:ext cx="2420620" cy="728345"/>
          </a:xfrm>
          <a:prstGeom prst="rect">
            <a:avLst/>
          </a:prstGeom>
        </p:spPr>
      </p:pic>
      <p:pic>
        <p:nvPicPr>
          <p:cNvPr id="33" name="Picture 32" descr="Untitled (27)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71520" y="3592830"/>
            <a:ext cx="2597785" cy="869315"/>
          </a:xfrm>
          <a:prstGeom prst="rect">
            <a:avLst/>
          </a:prstGeom>
        </p:spPr>
      </p:pic>
      <p:pic>
        <p:nvPicPr>
          <p:cNvPr id="34" name="Picture 33" descr="Untitled (26)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5295" y="3592830"/>
            <a:ext cx="2394585" cy="930275"/>
          </a:xfrm>
          <a:prstGeom prst="rect">
            <a:avLst/>
          </a:prstGeom>
        </p:spPr>
      </p:pic>
      <p:pic>
        <p:nvPicPr>
          <p:cNvPr id="35" name="Picture 34" descr="Tree (11)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29190" y="2204720"/>
            <a:ext cx="915035" cy="850265"/>
          </a:xfrm>
          <a:prstGeom prst="rect">
            <a:avLst/>
          </a:prstGeom>
        </p:spPr>
      </p:pic>
      <p:pic>
        <p:nvPicPr>
          <p:cNvPr id="36" name="Picture 35" descr="Tree (10)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72630" y="2204720"/>
            <a:ext cx="933450" cy="913765"/>
          </a:xfrm>
          <a:prstGeom prst="rect">
            <a:avLst/>
          </a:prstGeom>
        </p:spPr>
      </p:pic>
      <p:pic>
        <p:nvPicPr>
          <p:cNvPr id="37" name="Picture 36" descr="Tree (9)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073525" y="2204720"/>
            <a:ext cx="975995" cy="936625"/>
          </a:xfrm>
          <a:prstGeom prst="rect">
            <a:avLst/>
          </a:prstGeom>
        </p:spPr>
      </p:pic>
      <p:pic>
        <p:nvPicPr>
          <p:cNvPr id="38" name="Picture 37" descr="Tree (8)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54125" y="2204720"/>
            <a:ext cx="948690" cy="89344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422130" y="45192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Untitled (1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2260" y="-411480"/>
            <a:ext cx="2050168" cy="822960"/>
          </a:xfrm>
          <a:prstGeom prst="rect">
            <a:avLst/>
          </a:prstGeom>
        </p:spPr>
      </p:pic>
      <p:pic>
        <p:nvPicPr>
          <p:cNvPr id="5" name="Picture 4" descr="Untitled (1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174625"/>
            <a:ext cx="1411605" cy="566420"/>
          </a:xfrm>
          <a:prstGeom prst="rect">
            <a:avLst/>
          </a:prstGeom>
        </p:spPr>
      </p:pic>
      <p:pic>
        <p:nvPicPr>
          <p:cNvPr id="6" name="Picture 5" descr="Untitled (1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02580" y="3135630"/>
            <a:ext cx="2049514" cy="822960"/>
          </a:xfrm>
          <a:prstGeom prst="rect">
            <a:avLst/>
          </a:prstGeom>
        </p:spPr>
      </p:pic>
      <p:pic>
        <p:nvPicPr>
          <p:cNvPr id="7" name="Picture 6" descr="Untitled (1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42260" y="685165"/>
            <a:ext cx="1319530" cy="529590"/>
          </a:xfrm>
          <a:prstGeom prst="rect">
            <a:avLst/>
          </a:prstGeom>
        </p:spPr>
      </p:pic>
      <p:pic>
        <p:nvPicPr>
          <p:cNvPr id="8" name="Picture 7" descr="Untitled (10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67610" y="-1490980"/>
            <a:ext cx="1210945" cy="485775"/>
          </a:xfrm>
          <a:prstGeom prst="rect">
            <a:avLst/>
          </a:prstGeom>
        </p:spPr>
      </p:pic>
      <p:pic>
        <p:nvPicPr>
          <p:cNvPr id="39" name="Picture 38" descr="Untitled (29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4360" y="9848850"/>
            <a:ext cx="2124075" cy="730250"/>
          </a:xfrm>
          <a:prstGeom prst="rect">
            <a:avLst/>
          </a:prstGeom>
        </p:spPr>
      </p:pic>
      <p:pic>
        <p:nvPicPr>
          <p:cNvPr id="40" name="Picture 39" descr="C:/Users/PC/Downloads/Untitled (35).pngUntitled (35)"/>
          <p:cNvPicPr>
            <a:picLocks noChangeAspect="1"/>
          </p:cNvPicPr>
          <p:nvPr/>
        </p:nvPicPr>
        <p:blipFill>
          <a:blip r:embed="rId8"/>
          <a:srcRect l="1090" r="1090"/>
          <a:stretch>
            <a:fillRect/>
          </a:stretch>
        </p:blipFill>
        <p:spPr>
          <a:xfrm>
            <a:off x="6489700" y="11800840"/>
            <a:ext cx="2420620" cy="728345"/>
          </a:xfrm>
          <a:prstGeom prst="rect">
            <a:avLst/>
          </a:prstGeom>
        </p:spPr>
      </p:pic>
      <p:pic>
        <p:nvPicPr>
          <p:cNvPr id="41" name="Picture 40" descr="Untitled (27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7875" y="10949940"/>
            <a:ext cx="2597785" cy="869315"/>
          </a:xfrm>
          <a:prstGeom prst="rect">
            <a:avLst/>
          </a:prstGeom>
        </p:spPr>
      </p:pic>
      <p:pic>
        <p:nvPicPr>
          <p:cNvPr id="42" name="Picture 41" descr="Untitled (26)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250" y="12900660"/>
            <a:ext cx="2394585" cy="930275"/>
          </a:xfrm>
          <a:prstGeom prst="rect">
            <a:avLst/>
          </a:prstGeom>
        </p:spPr>
      </p:pic>
      <p:pic>
        <p:nvPicPr>
          <p:cNvPr id="43" name="Picture 42" descr="Tree (11)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29190" y="8263890"/>
            <a:ext cx="915035" cy="850265"/>
          </a:xfrm>
          <a:prstGeom prst="rect">
            <a:avLst/>
          </a:prstGeom>
        </p:spPr>
      </p:pic>
      <p:pic>
        <p:nvPicPr>
          <p:cNvPr id="44" name="Picture 43" descr="Tree (10)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2630" y="10213975"/>
            <a:ext cx="933450" cy="913765"/>
          </a:xfrm>
          <a:prstGeom prst="rect">
            <a:avLst/>
          </a:prstGeom>
        </p:spPr>
      </p:pic>
      <p:pic>
        <p:nvPicPr>
          <p:cNvPr id="45" name="Picture 44" descr="Tree (9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73525" y="9340215"/>
            <a:ext cx="975995" cy="936625"/>
          </a:xfrm>
          <a:prstGeom prst="rect">
            <a:avLst/>
          </a:prstGeom>
        </p:spPr>
      </p:pic>
      <p:pic>
        <p:nvPicPr>
          <p:cNvPr id="46" name="Picture 45" descr="Tree (8)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1725" y="11311255"/>
            <a:ext cx="948690" cy="893445"/>
          </a:xfrm>
          <a:prstGeom prst="rect">
            <a:avLst/>
          </a:prstGeom>
        </p:spPr>
      </p:pic>
      <p:pic>
        <p:nvPicPr>
          <p:cNvPr id="47" name="Picture 46" descr="829b2e02-fc0d-496d-b89f-328fb8e1a442_removalai_preview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6155" y="1931035"/>
            <a:ext cx="3608070" cy="3608070"/>
          </a:xfrm>
          <a:prstGeom prst="rect">
            <a:avLst/>
          </a:prstGeom>
        </p:spPr>
      </p:pic>
      <p:sp>
        <p:nvSpPr>
          <p:cNvPr id="49" name="Text Box 48"/>
          <p:cNvSpPr txBox="1"/>
          <p:nvPr/>
        </p:nvSpPr>
        <p:spPr>
          <a:xfrm>
            <a:off x="349250" y="2068830"/>
            <a:ext cx="6625590" cy="3470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600">
                <a:solidFill>
                  <a:schemeClr val="tx1"/>
                </a:solidFill>
                <a:latin typeface="Bahnschrift Light" panose="020B0502040204020203" charset="0"/>
                <a:cs typeface="Bahnschrift Light" panose="020B0502040204020203" charset="0"/>
              </a:rPr>
              <a:t>Not sure which major to choose? Try it first! </a:t>
            </a:r>
            <a:endParaRPr lang="en-US" altLang="en-US" sz="1600">
              <a:solidFill>
                <a:schemeClr val="tx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altLang="en-US" sz="1600">
                <a:solidFill>
                  <a:schemeClr val="tx1"/>
                </a:solidFill>
                <a:latin typeface="Bahnschrift Light" panose="020B0502040204020203" charset="0"/>
                <a:cs typeface="Bahnschrift Light" panose="020B0502040204020203" charset="0"/>
              </a:rPr>
              <a:t>In Bulgaria, students pick a high school major too early, often without guidance. StudyGrowth helps you explore different university majors after 12th grade with real lessons and homework.</a:t>
            </a:r>
            <a:endParaRPr lang="en-US" altLang="en-US" sz="1600">
              <a:solidFill>
                <a:schemeClr val="tx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endParaRPr lang="en-US" altLang="en-US" sz="1600">
              <a:solidFill>
                <a:schemeClr val="tx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1"/>
                </a:solidFill>
                <a:latin typeface="Bahnschrift Light" panose="020B0502040204020203" charset="0"/>
                <a:cs typeface="Bahnschrift Light" panose="020B0502040204020203" charset="0"/>
              </a:rPr>
              <a:t> Choose a major</a:t>
            </a:r>
            <a:endParaRPr lang="en-US" altLang="en-US" sz="1600">
              <a:solidFill>
                <a:schemeClr val="tx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1"/>
                </a:solidFill>
                <a:latin typeface="Bahnschrift Light" panose="020B0502040204020203" charset="0"/>
                <a:cs typeface="Bahnschrift Light" panose="020B0502040204020203" charset="0"/>
              </a:rPr>
              <a:t> Learn &amp; practice</a:t>
            </a:r>
            <a:endParaRPr lang="en-US" altLang="en-US" sz="1600">
              <a:solidFill>
                <a:schemeClr val="tx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1"/>
                </a:solidFill>
                <a:latin typeface="Bahnschrift Light" panose="020B0502040204020203" charset="0"/>
                <a:cs typeface="Bahnschrift Light" panose="020B0502040204020203" charset="0"/>
              </a:rPr>
              <a:t> Track your progress</a:t>
            </a:r>
            <a:endParaRPr lang="en-US" altLang="en-US" sz="1600">
              <a:solidFill>
                <a:schemeClr val="tx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endParaRPr lang="en-US" altLang="en-US" sz="1600">
              <a:solidFill>
                <a:schemeClr val="tx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altLang="en-US" sz="1600">
                <a:solidFill>
                  <a:schemeClr val="tx1"/>
                </a:solidFill>
                <a:latin typeface="Bahnschrift Light" panose="020B0502040204020203" charset="0"/>
                <a:cs typeface="Bahnschrift Light" panose="020B0502040204020203" charset="0"/>
              </a:rPr>
              <a:t>No pressure—just the right choice for your future! </a:t>
            </a:r>
            <a:endParaRPr lang="zh-CN" altLang="en-US" sz="1600">
              <a:solidFill>
                <a:schemeClr val="tx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endParaRPr lang="en-US" altLang="en-US" sz="1600">
              <a:solidFill>
                <a:schemeClr val="tx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altLang="en-US" sz="1600">
                <a:solidFill>
                  <a:schemeClr val="tx1"/>
                </a:solidFill>
                <a:latin typeface="Bahnschrift Light" panose="020B0502040204020203" charset="0"/>
                <a:cs typeface="Bahnschrift Light" panose="020B0502040204020203" charset="0"/>
              </a:rPr>
              <a:t>Download now!</a:t>
            </a:r>
            <a:endParaRPr lang="en-US" altLang="en-US" sz="1600">
              <a:solidFill>
                <a:schemeClr val="tx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endParaRPr lang="en-US" altLang="en-US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55015" y="-1805940"/>
            <a:ext cx="3930015" cy="624840"/>
            <a:chOff x="1477" y="1938"/>
            <a:chExt cx="6189" cy="984"/>
          </a:xfrm>
        </p:grpSpPr>
        <p:pic>
          <p:nvPicPr>
            <p:cNvPr id="50" name="Picture 49" descr="Discordo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477" y="1938"/>
              <a:ext cx="1296" cy="985"/>
            </a:xfrm>
            <a:prstGeom prst="rect">
              <a:avLst/>
            </a:prstGeom>
          </p:spPr>
        </p:pic>
        <p:grpSp>
          <p:nvGrpSpPr>
            <p:cNvPr id="51" name="Group 50"/>
            <p:cNvGrpSpPr/>
            <p:nvPr/>
          </p:nvGrpSpPr>
          <p:grpSpPr>
            <a:xfrm>
              <a:off x="3420" y="1945"/>
              <a:ext cx="4246" cy="970"/>
              <a:chOff x="3420" y="1861"/>
              <a:chExt cx="4246" cy="970"/>
            </a:xfrm>
          </p:grpSpPr>
          <p:sp>
            <p:nvSpPr>
              <p:cNvPr id="52" name="Text Box 51"/>
              <p:cNvSpPr txBox="1"/>
              <p:nvPr/>
            </p:nvSpPr>
            <p:spPr>
              <a:xfrm>
                <a:off x="3420" y="2251"/>
                <a:ext cx="424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For comunication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53" name="Text Box 52"/>
              <p:cNvSpPr txBox="1"/>
              <p:nvPr/>
            </p:nvSpPr>
            <p:spPr>
              <a:xfrm>
                <a:off x="3420" y="1861"/>
                <a:ext cx="283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Discord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755015" y="-3026410"/>
            <a:ext cx="4394835" cy="731520"/>
            <a:chOff x="1477" y="3680"/>
            <a:chExt cx="6921" cy="1152"/>
          </a:xfrm>
        </p:grpSpPr>
        <p:pic>
          <p:nvPicPr>
            <p:cNvPr id="56" name="Picture 11" descr="Icon&#10;&#10;Description automatically generated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77" y="3680"/>
              <a:ext cx="1152" cy="1152"/>
            </a:xfrm>
            <a:prstGeom prst="rect">
              <a:avLst/>
            </a:prstGeom>
          </p:spPr>
        </p:pic>
        <p:grpSp>
          <p:nvGrpSpPr>
            <p:cNvPr id="57" name="Group 56"/>
            <p:cNvGrpSpPr/>
            <p:nvPr/>
          </p:nvGrpSpPr>
          <p:grpSpPr>
            <a:xfrm>
              <a:off x="3420" y="3703"/>
              <a:ext cx="4978" cy="1107"/>
              <a:chOff x="3420" y="3669"/>
              <a:chExt cx="4978" cy="1107"/>
            </a:xfrm>
          </p:grpSpPr>
          <p:sp>
            <p:nvSpPr>
              <p:cNvPr id="58" name="Text Box 57"/>
              <p:cNvSpPr txBox="1"/>
              <p:nvPr/>
            </p:nvSpPr>
            <p:spPr>
              <a:xfrm>
                <a:off x="3420" y="3669"/>
                <a:ext cx="4979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Visual Studio 2022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3420" y="4196"/>
                <a:ext cx="424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Build code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755015" y="-4418965"/>
            <a:ext cx="4498975" cy="914400"/>
            <a:chOff x="1187" y="5760"/>
            <a:chExt cx="7085" cy="1440"/>
          </a:xfrm>
        </p:grpSpPr>
        <p:pic>
          <p:nvPicPr>
            <p:cNvPr id="61" name="Picture 8" descr="Icon&#10;&#10;Description automatically generated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187" y="5760"/>
              <a:ext cx="1281" cy="1440"/>
            </a:xfrm>
            <a:prstGeom prst="rect">
              <a:avLst/>
            </a:prstGeom>
          </p:spPr>
        </p:pic>
        <p:grpSp>
          <p:nvGrpSpPr>
            <p:cNvPr id="62" name="Group 61"/>
            <p:cNvGrpSpPr/>
            <p:nvPr/>
          </p:nvGrpSpPr>
          <p:grpSpPr>
            <a:xfrm>
              <a:off x="3420" y="5996"/>
              <a:ext cx="4852" cy="967"/>
              <a:chOff x="3420" y="5827"/>
              <a:chExt cx="4852" cy="967"/>
            </a:xfrm>
          </p:grpSpPr>
          <p:sp>
            <p:nvSpPr>
              <p:cNvPr id="63" name="Text Box 62"/>
              <p:cNvSpPr txBox="1"/>
              <p:nvPr/>
            </p:nvSpPr>
            <p:spPr>
              <a:xfrm>
                <a:off x="3420" y="6214"/>
                <a:ext cx="48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Game developement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64" name="Text Box 63"/>
              <p:cNvSpPr txBox="1"/>
              <p:nvPr/>
            </p:nvSpPr>
            <p:spPr>
              <a:xfrm>
                <a:off x="3420" y="5827"/>
                <a:ext cx="283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C++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755015" y="-6321425"/>
            <a:ext cx="5734685" cy="731520"/>
            <a:chOff x="1187" y="8045"/>
            <a:chExt cx="9031" cy="1152"/>
          </a:xfrm>
        </p:grpSpPr>
        <p:pic>
          <p:nvPicPr>
            <p:cNvPr id="66" name="Picture 23" descr="Icon&#10;&#10;Description automatically generated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187" y="8045"/>
              <a:ext cx="1152" cy="1152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3420" y="8150"/>
              <a:ext cx="6798" cy="941"/>
              <a:chOff x="3420" y="8111"/>
              <a:chExt cx="6798" cy="941"/>
            </a:xfrm>
          </p:grpSpPr>
          <p:sp>
            <p:nvSpPr>
              <p:cNvPr id="68" name="Text Box 67"/>
              <p:cNvSpPr txBox="1"/>
              <p:nvPr/>
            </p:nvSpPr>
            <p:spPr>
              <a:xfrm>
                <a:off x="3420" y="8472"/>
                <a:ext cx="679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For storage and collaboration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69" name="Text Box 68"/>
              <p:cNvSpPr txBox="1"/>
              <p:nvPr/>
            </p:nvSpPr>
            <p:spPr>
              <a:xfrm>
                <a:off x="3420" y="8111"/>
                <a:ext cx="283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GitHub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6332855" y="-1530985"/>
            <a:ext cx="4435475" cy="822960"/>
            <a:chOff x="10218" y="1554"/>
            <a:chExt cx="6985" cy="1296"/>
          </a:xfrm>
        </p:grpSpPr>
        <p:pic>
          <p:nvPicPr>
            <p:cNvPr id="71" name="Picture 4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218" y="1554"/>
              <a:ext cx="1864" cy="1296"/>
            </a:xfrm>
            <a:prstGeom prst="rect">
              <a:avLst/>
            </a:prstGeom>
          </p:spPr>
        </p:pic>
        <p:grpSp>
          <p:nvGrpSpPr>
            <p:cNvPr id="72" name="Group 71"/>
            <p:cNvGrpSpPr/>
            <p:nvPr/>
          </p:nvGrpSpPr>
          <p:grpSpPr>
            <a:xfrm>
              <a:off x="12593" y="1705"/>
              <a:ext cx="4610" cy="994"/>
              <a:chOff x="12593" y="1837"/>
              <a:chExt cx="4610" cy="994"/>
            </a:xfrm>
          </p:grpSpPr>
          <p:sp>
            <p:nvSpPr>
              <p:cNvPr id="73" name="Text Box 72"/>
              <p:cNvSpPr txBox="1"/>
              <p:nvPr/>
            </p:nvSpPr>
            <p:spPr>
              <a:xfrm>
                <a:off x="12593" y="2251"/>
                <a:ext cx="461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For documentation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12593" y="1837"/>
                <a:ext cx="283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Word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6489700" y="-3128010"/>
            <a:ext cx="4276725" cy="982980"/>
            <a:chOff x="10480" y="3532"/>
            <a:chExt cx="6735" cy="1548"/>
          </a:xfrm>
        </p:grpSpPr>
        <p:pic>
          <p:nvPicPr>
            <p:cNvPr id="76" name="Picture 5"/>
            <p:cNvPicPr>
              <a:picLocks noChangeAspect="1"/>
            </p:cNvPicPr>
            <p:nvPr/>
          </p:nvPicPr>
          <p:blipFill>
            <a:blip r:embed="rId21"/>
            <a:srcRect l="29795" t="21218" r="30281" b="19062"/>
            <a:stretch>
              <a:fillRect/>
            </a:stretch>
          </p:blipFill>
          <p:spPr>
            <a:xfrm rot="21396429">
              <a:off x="10480" y="3532"/>
              <a:ext cx="1371" cy="1548"/>
            </a:xfrm>
            <a:prstGeom prst="rect">
              <a:avLst/>
            </a:prstGeom>
          </p:spPr>
        </p:pic>
        <p:grpSp>
          <p:nvGrpSpPr>
            <p:cNvPr id="77" name="Group 76"/>
            <p:cNvGrpSpPr/>
            <p:nvPr/>
          </p:nvGrpSpPr>
          <p:grpSpPr>
            <a:xfrm>
              <a:off x="12605" y="3759"/>
              <a:ext cx="4610" cy="1094"/>
              <a:chOff x="12605" y="3741"/>
              <a:chExt cx="4610" cy="1094"/>
            </a:xfrm>
          </p:grpSpPr>
          <p:sp>
            <p:nvSpPr>
              <p:cNvPr id="78" name="Text Box 77"/>
              <p:cNvSpPr txBox="1"/>
              <p:nvPr/>
            </p:nvSpPr>
            <p:spPr>
              <a:xfrm>
                <a:off x="12605" y="4255"/>
                <a:ext cx="461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For presentation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79" name="Text Box 78"/>
              <p:cNvSpPr txBox="1"/>
              <p:nvPr/>
            </p:nvSpPr>
            <p:spPr>
              <a:xfrm>
                <a:off x="12605" y="3741"/>
                <a:ext cx="3249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PowerPoint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6169025" y="-6613525"/>
            <a:ext cx="4401185" cy="2221865"/>
            <a:chOff x="10561" y="5543"/>
            <a:chExt cx="6931" cy="3499"/>
          </a:xfrm>
        </p:grpSpPr>
        <p:pic>
          <p:nvPicPr>
            <p:cNvPr id="81" name="Picture 80" descr="medibang-paint-icon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0561" y="5633"/>
              <a:ext cx="1296" cy="1296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12682" y="5543"/>
              <a:ext cx="4810" cy="3499"/>
              <a:chOff x="12682" y="5586"/>
              <a:chExt cx="4810" cy="3499"/>
            </a:xfrm>
          </p:grpSpPr>
          <p:sp>
            <p:nvSpPr>
              <p:cNvPr id="83" name="Text Box 82"/>
              <p:cNvSpPr txBox="1"/>
              <p:nvPr/>
            </p:nvSpPr>
            <p:spPr>
              <a:xfrm>
                <a:off x="12682" y="6046"/>
                <a:ext cx="461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For the creation of the logo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>
                <a:off x="12682" y="5586"/>
                <a:ext cx="4225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Medibang paint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85" name="Text Box 84"/>
              <p:cNvSpPr txBox="1"/>
              <p:nvPr/>
            </p:nvSpPr>
            <p:spPr>
              <a:xfrm>
                <a:off x="12882" y="8505"/>
                <a:ext cx="461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UI of the app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86" name="Text Box 85"/>
              <p:cNvSpPr txBox="1"/>
              <p:nvPr/>
            </p:nvSpPr>
            <p:spPr>
              <a:xfrm>
                <a:off x="12882" y="8045"/>
                <a:ext cx="4225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Raylib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pic>
        <p:nvPicPr>
          <p:cNvPr id="87" name="Picture 86"/>
          <p:cNvPicPr/>
          <p:nvPr/>
        </p:nvPicPr>
        <p:blipFill>
          <a:blip r:embed="rId23"/>
          <a:stretch>
            <a:fillRect/>
          </a:stretch>
        </p:blipFill>
        <p:spPr>
          <a:xfrm>
            <a:off x="6168708" y="-5107622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Untitled (1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391795"/>
            <a:ext cx="1478280" cy="593725"/>
          </a:xfrm>
          <a:prstGeom prst="rect">
            <a:avLst/>
          </a:prstGeom>
        </p:spPr>
      </p:pic>
      <p:pic>
        <p:nvPicPr>
          <p:cNvPr id="5" name="Picture 4" descr="Untitled (1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-1718310"/>
            <a:ext cx="1411605" cy="566420"/>
          </a:xfrm>
          <a:prstGeom prst="rect">
            <a:avLst/>
          </a:prstGeom>
        </p:spPr>
      </p:pic>
      <p:pic>
        <p:nvPicPr>
          <p:cNvPr id="6" name="Picture 5" descr="Untitled (1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67610" y="-137795"/>
            <a:ext cx="2049514" cy="822960"/>
          </a:xfrm>
          <a:prstGeom prst="rect">
            <a:avLst/>
          </a:prstGeom>
        </p:spPr>
      </p:pic>
      <p:pic>
        <p:nvPicPr>
          <p:cNvPr id="7" name="Picture 6" descr="Untitled (1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42260" y="685165"/>
            <a:ext cx="1319530" cy="529590"/>
          </a:xfrm>
          <a:prstGeom prst="rect">
            <a:avLst/>
          </a:prstGeom>
        </p:spPr>
      </p:pic>
      <p:pic>
        <p:nvPicPr>
          <p:cNvPr id="8" name="Picture 7" descr="Untitled (10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67610" y="-1490980"/>
            <a:ext cx="1210945" cy="485775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753745" y="1230630"/>
            <a:ext cx="3930015" cy="624840"/>
            <a:chOff x="1477" y="1938"/>
            <a:chExt cx="6189" cy="984"/>
          </a:xfrm>
        </p:grpSpPr>
        <p:pic>
          <p:nvPicPr>
            <p:cNvPr id="2" name="Picture 1" descr="Discordo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77" y="1938"/>
              <a:ext cx="1296" cy="985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3420" y="1945"/>
              <a:ext cx="4246" cy="970"/>
              <a:chOff x="3420" y="1861"/>
              <a:chExt cx="4246" cy="970"/>
            </a:xfrm>
          </p:grpSpPr>
          <p:sp>
            <p:nvSpPr>
              <p:cNvPr id="9" name="Text Box 8"/>
              <p:cNvSpPr txBox="1"/>
              <p:nvPr/>
            </p:nvSpPr>
            <p:spPr>
              <a:xfrm>
                <a:off x="3420" y="2251"/>
                <a:ext cx="424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For comunication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10" name="Text Box 9"/>
              <p:cNvSpPr txBox="1"/>
              <p:nvPr/>
            </p:nvSpPr>
            <p:spPr>
              <a:xfrm>
                <a:off x="3420" y="1861"/>
                <a:ext cx="283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Discord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753745" y="2391410"/>
            <a:ext cx="4394835" cy="731520"/>
            <a:chOff x="1477" y="3680"/>
            <a:chExt cx="6921" cy="1152"/>
          </a:xfrm>
        </p:grpSpPr>
        <p:pic>
          <p:nvPicPr>
            <p:cNvPr id="17" name="Picture 11" descr="Icon&#10;&#10;Description automatically generated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77" y="3680"/>
              <a:ext cx="1152" cy="1152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3420" y="3703"/>
              <a:ext cx="4978" cy="1107"/>
              <a:chOff x="3420" y="3669"/>
              <a:chExt cx="4978" cy="1107"/>
            </a:xfrm>
          </p:grpSpPr>
          <p:sp>
            <p:nvSpPr>
              <p:cNvPr id="18" name="Text Box 17"/>
              <p:cNvSpPr txBox="1"/>
              <p:nvPr/>
            </p:nvSpPr>
            <p:spPr>
              <a:xfrm>
                <a:off x="3420" y="3669"/>
                <a:ext cx="4979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Visual Studio 2022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3420" y="4196"/>
                <a:ext cx="424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Build code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53745" y="3658870"/>
            <a:ext cx="4498975" cy="914400"/>
            <a:chOff x="1187" y="5760"/>
            <a:chExt cx="7085" cy="1440"/>
          </a:xfrm>
        </p:grpSpPr>
        <p:pic>
          <p:nvPicPr>
            <p:cNvPr id="20" name="Picture 8" descr="Icon&#10;&#10;Description automatically generated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87" y="5760"/>
              <a:ext cx="1281" cy="144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3420" y="5996"/>
              <a:ext cx="4852" cy="967"/>
              <a:chOff x="3420" y="5827"/>
              <a:chExt cx="4852" cy="967"/>
            </a:xfrm>
          </p:grpSpPr>
          <p:sp>
            <p:nvSpPr>
              <p:cNvPr id="21" name="Text Box 20"/>
              <p:cNvSpPr txBox="1"/>
              <p:nvPr/>
            </p:nvSpPr>
            <p:spPr>
              <a:xfrm>
                <a:off x="3420" y="6214"/>
                <a:ext cx="48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Game developement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3420" y="5827"/>
                <a:ext cx="283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C++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53745" y="5109210"/>
            <a:ext cx="5734685" cy="731520"/>
            <a:chOff x="1187" y="8045"/>
            <a:chExt cx="9031" cy="1152"/>
          </a:xfrm>
        </p:grpSpPr>
        <p:pic>
          <p:nvPicPr>
            <p:cNvPr id="23" name="Picture 23" descr="Icon&#10;&#10;Description automatically generated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87" y="8045"/>
              <a:ext cx="1152" cy="1152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3420" y="8150"/>
              <a:ext cx="6798" cy="941"/>
              <a:chOff x="3420" y="8111"/>
              <a:chExt cx="6798" cy="941"/>
            </a:xfrm>
          </p:grpSpPr>
          <p:sp>
            <p:nvSpPr>
              <p:cNvPr id="24" name="Text Box 23"/>
              <p:cNvSpPr txBox="1"/>
              <p:nvPr/>
            </p:nvSpPr>
            <p:spPr>
              <a:xfrm>
                <a:off x="3420" y="8472"/>
                <a:ext cx="679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For storage and collaboration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3420" y="8111"/>
                <a:ext cx="283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GitHub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6331585" y="985520"/>
            <a:ext cx="4435475" cy="822960"/>
            <a:chOff x="10218" y="1554"/>
            <a:chExt cx="6985" cy="1296"/>
          </a:xfrm>
        </p:grpSpPr>
        <p:pic>
          <p:nvPicPr>
            <p:cNvPr id="27" name="Picture 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18" y="1554"/>
              <a:ext cx="1864" cy="1296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12593" y="1705"/>
              <a:ext cx="4610" cy="994"/>
              <a:chOff x="12593" y="1837"/>
              <a:chExt cx="4610" cy="994"/>
            </a:xfrm>
          </p:grpSpPr>
          <p:sp>
            <p:nvSpPr>
              <p:cNvPr id="29" name="Text Box 28"/>
              <p:cNvSpPr txBox="1"/>
              <p:nvPr/>
            </p:nvSpPr>
            <p:spPr>
              <a:xfrm>
                <a:off x="12593" y="2251"/>
                <a:ext cx="461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For documentation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12593" y="1837"/>
                <a:ext cx="283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Word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6488430" y="2242820"/>
            <a:ext cx="4276725" cy="982980"/>
            <a:chOff x="10480" y="3532"/>
            <a:chExt cx="6735" cy="1548"/>
          </a:xfrm>
        </p:grpSpPr>
        <p:pic>
          <p:nvPicPr>
            <p:cNvPr id="31" name="Picture 5"/>
            <p:cNvPicPr>
              <a:picLocks noChangeAspect="1"/>
            </p:cNvPicPr>
            <p:nvPr/>
          </p:nvPicPr>
          <p:blipFill>
            <a:blip r:embed="rId12"/>
            <a:srcRect l="29795" t="21218" r="30281" b="19062"/>
            <a:stretch>
              <a:fillRect/>
            </a:stretch>
          </p:blipFill>
          <p:spPr>
            <a:xfrm rot="21396429">
              <a:off x="10480" y="3532"/>
              <a:ext cx="1371" cy="1548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12605" y="3759"/>
              <a:ext cx="4610" cy="1094"/>
              <a:chOff x="12605" y="3741"/>
              <a:chExt cx="4610" cy="1094"/>
            </a:xfrm>
          </p:grpSpPr>
          <p:sp>
            <p:nvSpPr>
              <p:cNvPr id="32" name="Text Box 31"/>
              <p:cNvSpPr txBox="1"/>
              <p:nvPr/>
            </p:nvSpPr>
            <p:spPr>
              <a:xfrm>
                <a:off x="12605" y="4255"/>
                <a:ext cx="461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For presentation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33" name="Text Box 32"/>
              <p:cNvSpPr txBox="1"/>
              <p:nvPr/>
            </p:nvSpPr>
            <p:spPr>
              <a:xfrm>
                <a:off x="12605" y="3741"/>
                <a:ext cx="3249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PowerPoint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6488430" y="3519805"/>
            <a:ext cx="4401185" cy="2221865"/>
            <a:chOff x="10561" y="5543"/>
            <a:chExt cx="6931" cy="3499"/>
          </a:xfrm>
        </p:grpSpPr>
        <p:pic>
          <p:nvPicPr>
            <p:cNvPr id="34" name="Picture 33" descr="medibang-paint-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61" y="5633"/>
              <a:ext cx="1296" cy="1296"/>
            </a:xfrm>
            <a:prstGeom prst="rect">
              <a:avLst/>
            </a:prstGeom>
          </p:spPr>
        </p:pic>
        <p:grpSp>
          <p:nvGrpSpPr>
            <p:cNvPr id="50" name="Group 49"/>
            <p:cNvGrpSpPr/>
            <p:nvPr/>
          </p:nvGrpSpPr>
          <p:grpSpPr>
            <a:xfrm>
              <a:off x="12682" y="5543"/>
              <a:ext cx="4810" cy="3499"/>
              <a:chOff x="12682" y="5586"/>
              <a:chExt cx="4810" cy="3499"/>
            </a:xfrm>
          </p:grpSpPr>
          <p:sp>
            <p:nvSpPr>
              <p:cNvPr id="35" name="Text Box 34"/>
              <p:cNvSpPr txBox="1"/>
              <p:nvPr/>
            </p:nvSpPr>
            <p:spPr>
              <a:xfrm>
                <a:off x="12682" y="6046"/>
                <a:ext cx="461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For the creation of the logo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36" name="Text Box 35"/>
              <p:cNvSpPr txBox="1"/>
              <p:nvPr/>
            </p:nvSpPr>
            <p:spPr>
              <a:xfrm>
                <a:off x="12682" y="5586"/>
                <a:ext cx="4225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Medibang paint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12882" y="8505"/>
                <a:ext cx="461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UI of the app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2882" y="8045"/>
                <a:ext cx="4225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Raylib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pic>
        <p:nvPicPr>
          <p:cNvPr id="58" name="Picture 57"/>
          <p:cNvPicPr/>
          <p:nvPr/>
        </p:nvPicPr>
        <p:blipFill>
          <a:blip r:embed="rId14"/>
          <a:stretch>
            <a:fillRect/>
          </a:stretch>
        </p:blipFill>
        <p:spPr>
          <a:xfrm>
            <a:off x="6488113" y="4926013"/>
            <a:ext cx="914400" cy="914400"/>
          </a:xfrm>
          <a:prstGeom prst="rect">
            <a:avLst/>
          </a:prstGeom>
        </p:spPr>
      </p:pic>
      <p:pic>
        <p:nvPicPr>
          <p:cNvPr id="121" name="Picture 120" descr="Untitled (33)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863340" y="2012315"/>
            <a:ext cx="2697480" cy="278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Untitled (1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3165" y="-1151890"/>
            <a:ext cx="1478280" cy="593725"/>
          </a:xfrm>
          <a:prstGeom prst="rect">
            <a:avLst/>
          </a:prstGeom>
        </p:spPr>
      </p:pic>
      <p:pic>
        <p:nvPicPr>
          <p:cNvPr id="5" name="Picture 4" descr="Untitled (1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-1718310"/>
            <a:ext cx="1411605" cy="566420"/>
          </a:xfrm>
          <a:prstGeom prst="rect">
            <a:avLst/>
          </a:prstGeom>
        </p:spPr>
      </p:pic>
      <p:pic>
        <p:nvPicPr>
          <p:cNvPr id="6" name="Picture 5" descr="Untitled (1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15" y="391795"/>
            <a:ext cx="1475105" cy="592455"/>
          </a:xfrm>
          <a:prstGeom prst="rect">
            <a:avLst/>
          </a:prstGeom>
        </p:spPr>
      </p:pic>
      <p:pic>
        <p:nvPicPr>
          <p:cNvPr id="7" name="Picture 6" descr="Untitled (1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42260" y="685165"/>
            <a:ext cx="1319530" cy="529590"/>
          </a:xfrm>
          <a:prstGeom prst="rect">
            <a:avLst/>
          </a:prstGeom>
        </p:spPr>
      </p:pic>
      <p:pic>
        <p:nvPicPr>
          <p:cNvPr id="8" name="Picture 7" descr="Untitled (10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67610" y="-1490980"/>
            <a:ext cx="1210945" cy="485775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755015" y="11878945"/>
            <a:ext cx="3930015" cy="624840"/>
            <a:chOff x="1477" y="1938"/>
            <a:chExt cx="6189" cy="984"/>
          </a:xfrm>
        </p:grpSpPr>
        <p:pic>
          <p:nvPicPr>
            <p:cNvPr id="45" name="Picture 44" descr="Discordo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77" y="1938"/>
              <a:ext cx="1296" cy="985"/>
            </a:xfrm>
            <a:prstGeom prst="rect">
              <a:avLst/>
            </a:prstGeom>
          </p:spPr>
        </p:pic>
        <p:grpSp>
          <p:nvGrpSpPr>
            <p:cNvPr id="46" name="Group 45"/>
            <p:cNvGrpSpPr/>
            <p:nvPr/>
          </p:nvGrpSpPr>
          <p:grpSpPr>
            <a:xfrm>
              <a:off x="3420" y="1945"/>
              <a:ext cx="4246" cy="970"/>
              <a:chOff x="3420" y="1861"/>
              <a:chExt cx="4246" cy="970"/>
            </a:xfrm>
          </p:grpSpPr>
          <p:sp>
            <p:nvSpPr>
              <p:cNvPr id="47" name="Text Box 46"/>
              <p:cNvSpPr txBox="1"/>
              <p:nvPr/>
            </p:nvSpPr>
            <p:spPr>
              <a:xfrm>
                <a:off x="3420" y="2251"/>
                <a:ext cx="424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For comunication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49" name="Text Box 48"/>
              <p:cNvSpPr txBox="1"/>
              <p:nvPr/>
            </p:nvSpPr>
            <p:spPr>
              <a:xfrm>
                <a:off x="3420" y="1861"/>
                <a:ext cx="283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Discord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755015" y="10658475"/>
            <a:ext cx="4394835" cy="731520"/>
            <a:chOff x="1477" y="3680"/>
            <a:chExt cx="6921" cy="1152"/>
          </a:xfrm>
        </p:grpSpPr>
        <p:pic>
          <p:nvPicPr>
            <p:cNvPr id="89" name="Picture 11" descr="Icon&#10;&#10;Description automatically generated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77" y="3680"/>
              <a:ext cx="1152" cy="1152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3420" y="3703"/>
              <a:ext cx="4978" cy="1107"/>
              <a:chOff x="3420" y="3669"/>
              <a:chExt cx="4978" cy="1107"/>
            </a:xfrm>
          </p:grpSpPr>
          <p:sp>
            <p:nvSpPr>
              <p:cNvPr id="91" name="Text Box 90"/>
              <p:cNvSpPr txBox="1"/>
              <p:nvPr/>
            </p:nvSpPr>
            <p:spPr>
              <a:xfrm>
                <a:off x="3420" y="3669"/>
                <a:ext cx="4979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Visual Studio 2022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92" name="Text Box 91"/>
              <p:cNvSpPr txBox="1"/>
              <p:nvPr/>
            </p:nvSpPr>
            <p:spPr>
              <a:xfrm>
                <a:off x="3420" y="4196"/>
                <a:ext cx="424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Build code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755015" y="9265920"/>
            <a:ext cx="4498975" cy="914400"/>
            <a:chOff x="1187" y="5760"/>
            <a:chExt cx="7085" cy="1440"/>
          </a:xfrm>
        </p:grpSpPr>
        <p:pic>
          <p:nvPicPr>
            <p:cNvPr id="94" name="Picture 8" descr="Icon&#10;&#10;Description automatically generated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87" y="5760"/>
              <a:ext cx="1281" cy="1440"/>
            </a:xfrm>
            <a:prstGeom prst="rect">
              <a:avLst/>
            </a:prstGeom>
          </p:spPr>
        </p:pic>
        <p:grpSp>
          <p:nvGrpSpPr>
            <p:cNvPr id="95" name="Group 94"/>
            <p:cNvGrpSpPr/>
            <p:nvPr/>
          </p:nvGrpSpPr>
          <p:grpSpPr>
            <a:xfrm>
              <a:off x="3420" y="5996"/>
              <a:ext cx="4852" cy="967"/>
              <a:chOff x="3420" y="5827"/>
              <a:chExt cx="4852" cy="967"/>
            </a:xfrm>
          </p:grpSpPr>
          <p:sp>
            <p:nvSpPr>
              <p:cNvPr id="96" name="Text Box 95"/>
              <p:cNvSpPr txBox="1"/>
              <p:nvPr/>
            </p:nvSpPr>
            <p:spPr>
              <a:xfrm>
                <a:off x="3420" y="6214"/>
                <a:ext cx="48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Game developement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97" name="Text Box 96"/>
              <p:cNvSpPr txBox="1"/>
              <p:nvPr/>
            </p:nvSpPr>
            <p:spPr>
              <a:xfrm>
                <a:off x="3420" y="5827"/>
                <a:ext cx="283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C++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755015" y="7363460"/>
            <a:ext cx="5734685" cy="731520"/>
            <a:chOff x="1187" y="8045"/>
            <a:chExt cx="9031" cy="1152"/>
          </a:xfrm>
        </p:grpSpPr>
        <p:pic>
          <p:nvPicPr>
            <p:cNvPr id="99" name="Picture 23" descr="Icon&#10;&#10;Description automatically generated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87" y="8045"/>
              <a:ext cx="1152" cy="1152"/>
            </a:xfrm>
            <a:prstGeom prst="rect">
              <a:avLst/>
            </a:prstGeom>
          </p:spPr>
        </p:pic>
        <p:grpSp>
          <p:nvGrpSpPr>
            <p:cNvPr id="100" name="Group 99"/>
            <p:cNvGrpSpPr/>
            <p:nvPr/>
          </p:nvGrpSpPr>
          <p:grpSpPr>
            <a:xfrm>
              <a:off x="3420" y="8150"/>
              <a:ext cx="6798" cy="941"/>
              <a:chOff x="3420" y="8111"/>
              <a:chExt cx="6798" cy="941"/>
            </a:xfrm>
          </p:grpSpPr>
          <p:sp>
            <p:nvSpPr>
              <p:cNvPr id="101" name="Text Box 100"/>
              <p:cNvSpPr txBox="1"/>
              <p:nvPr/>
            </p:nvSpPr>
            <p:spPr>
              <a:xfrm>
                <a:off x="3420" y="8472"/>
                <a:ext cx="679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For storage and collaboration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102" name="Text Box 101"/>
              <p:cNvSpPr txBox="1"/>
              <p:nvPr/>
            </p:nvSpPr>
            <p:spPr>
              <a:xfrm>
                <a:off x="3420" y="8111"/>
                <a:ext cx="283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GitHub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6332855" y="12153900"/>
            <a:ext cx="4435475" cy="822960"/>
            <a:chOff x="10218" y="1554"/>
            <a:chExt cx="6985" cy="1296"/>
          </a:xfrm>
        </p:grpSpPr>
        <p:pic>
          <p:nvPicPr>
            <p:cNvPr id="104" name="Picture 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18" y="1554"/>
              <a:ext cx="1864" cy="1296"/>
            </a:xfrm>
            <a:prstGeom prst="rect">
              <a:avLst/>
            </a:prstGeom>
          </p:spPr>
        </p:pic>
        <p:grpSp>
          <p:nvGrpSpPr>
            <p:cNvPr id="105" name="Group 104"/>
            <p:cNvGrpSpPr/>
            <p:nvPr/>
          </p:nvGrpSpPr>
          <p:grpSpPr>
            <a:xfrm>
              <a:off x="12593" y="1705"/>
              <a:ext cx="4610" cy="994"/>
              <a:chOff x="12593" y="1837"/>
              <a:chExt cx="4610" cy="994"/>
            </a:xfrm>
          </p:grpSpPr>
          <p:sp>
            <p:nvSpPr>
              <p:cNvPr id="106" name="Text Box 105"/>
              <p:cNvSpPr txBox="1"/>
              <p:nvPr/>
            </p:nvSpPr>
            <p:spPr>
              <a:xfrm>
                <a:off x="12593" y="2251"/>
                <a:ext cx="461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For documentation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107" name="Text Box 106"/>
              <p:cNvSpPr txBox="1"/>
              <p:nvPr/>
            </p:nvSpPr>
            <p:spPr>
              <a:xfrm>
                <a:off x="12593" y="1837"/>
                <a:ext cx="283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Word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6489700" y="10556875"/>
            <a:ext cx="4276725" cy="982980"/>
            <a:chOff x="10480" y="3532"/>
            <a:chExt cx="6735" cy="1548"/>
          </a:xfrm>
        </p:grpSpPr>
        <p:pic>
          <p:nvPicPr>
            <p:cNvPr id="109" name="Picture 5"/>
            <p:cNvPicPr>
              <a:picLocks noChangeAspect="1"/>
            </p:cNvPicPr>
            <p:nvPr/>
          </p:nvPicPr>
          <p:blipFill>
            <a:blip r:embed="rId12"/>
            <a:srcRect l="29795" t="21218" r="30281" b="19062"/>
            <a:stretch>
              <a:fillRect/>
            </a:stretch>
          </p:blipFill>
          <p:spPr>
            <a:xfrm rot="21396429">
              <a:off x="10480" y="3532"/>
              <a:ext cx="1371" cy="1548"/>
            </a:xfrm>
            <a:prstGeom prst="rect">
              <a:avLst/>
            </a:prstGeom>
          </p:spPr>
        </p:pic>
        <p:grpSp>
          <p:nvGrpSpPr>
            <p:cNvPr id="110" name="Group 109"/>
            <p:cNvGrpSpPr/>
            <p:nvPr/>
          </p:nvGrpSpPr>
          <p:grpSpPr>
            <a:xfrm>
              <a:off x="12605" y="3759"/>
              <a:ext cx="4610" cy="1094"/>
              <a:chOff x="12605" y="3741"/>
              <a:chExt cx="4610" cy="1094"/>
            </a:xfrm>
          </p:grpSpPr>
          <p:sp>
            <p:nvSpPr>
              <p:cNvPr id="111" name="Text Box 110"/>
              <p:cNvSpPr txBox="1"/>
              <p:nvPr/>
            </p:nvSpPr>
            <p:spPr>
              <a:xfrm>
                <a:off x="12605" y="4255"/>
                <a:ext cx="461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For presentation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112" name="Text Box 111"/>
              <p:cNvSpPr txBox="1"/>
              <p:nvPr/>
            </p:nvSpPr>
            <p:spPr>
              <a:xfrm>
                <a:off x="12605" y="3741"/>
                <a:ext cx="3249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PowerPoint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6169025" y="7071360"/>
            <a:ext cx="4401185" cy="2221865"/>
            <a:chOff x="10561" y="5543"/>
            <a:chExt cx="6931" cy="3499"/>
          </a:xfrm>
        </p:grpSpPr>
        <p:pic>
          <p:nvPicPr>
            <p:cNvPr id="114" name="Picture 113" descr="medibang-paint-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61" y="5633"/>
              <a:ext cx="1296" cy="1296"/>
            </a:xfrm>
            <a:prstGeom prst="rect">
              <a:avLst/>
            </a:prstGeom>
          </p:spPr>
        </p:pic>
        <p:grpSp>
          <p:nvGrpSpPr>
            <p:cNvPr id="115" name="Group 114"/>
            <p:cNvGrpSpPr/>
            <p:nvPr/>
          </p:nvGrpSpPr>
          <p:grpSpPr>
            <a:xfrm>
              <a:off x="12682" y="5543"/>
              <a:ext cx="4810" cy="3499"/>
              <a:chOff x="12682" y="5586"/>
              <a:chExt cx="4810" cy="3499"/>
            </a:xfrm>
          </p:grpSpPr>
          <p:sp>
            <p:nvSpPr>
              <p:cNvPr id="116" name="Text Box 115"/>
              <p:cNvSpPr txBox="1"/>
              <p:nvPr/>
            </p:nvSpPr>
            <p:spPr>
              <a:xfrm>
                <a:off x="12682" y="6046"/>
                <a:ext cx="461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For the creation of the logo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117" name="Text Box 116"/>
              <p:cNvSpPr txBox="1"/>
              <p:nvPr/>
            </p:nvSpPr>
            <p:spPr>
              <a:xfrm>
                <a:off x="12682" y="5586"/>
                <a:ext cx="4225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Medibang paint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118" name="Text Box 117"/>
              <p:cNvSpPr txBox="1"/>
              <p:nvPr/>
            </p:nvSpPr>
            <p:spPr>
              <a:xfrm>
                <a:off x="12882" y="8505"/>
                <a:ext cx="461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UI of the app</a:t>
                </a:r>
                <a:endParaRPr lang="en-US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  <p:sp>
            <p:nvSpPr>
              <p:cNvPr id="119" name="Text Box 118"/>
              <p:cNvSpPr txBox="1"/>
              <p:nvPr/>
            </p:nvSpPr>
            <p:spPr>
              <a:xfrm>
                <a:off x="12882" y="8045"/>
                <a:ext cx="4225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>
                    <a:solidFill>
                      <a:schemeClr val="accent6">
                        <a:lumMod val="50000"/>
                      </a:schemeClr>
                    </a:solidFill>
                    <a:latin typeface="Bahnschrift Light" panose="020B0502040204020203" charset="0"/>
                    <a:cs typeface="Bahnschrift Light" panose="020B0502040204020203" charset="0"/>
                  </a:rPr>
                  <a:t>Raylib</a:t>
                </a:r>
                <a:endParaRPr lang="en-US" sz="2000" b="1">
                  <a:solidFill>
                    <a:schemeClr val="accent6">
                      <a:lumMod val="50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</a:endParaRPr>
              </a:p>
            </p:txBody>
          </p:sp>
        </p:grpSp>
      </p:grpSp>
      <p:pic>
        <p:nvPicPr>
          <p:cNvPr id="120" name="Picture 119"/>
          <p:cNvPicPr/>
          <p:nvPr/>
        </p:nvPicPr>
        <p:blipFill>
          <a:blip r:embed="rId14"/>
          <a:stretch>
            <a:fillRect/>
          </a:stretch>
        </p:blipFill>
        <p:spPr>
          <a:xfrm>
            <a:off x="6168708" y="8577263"/>
            <a:ext cx="914400" cy="914400"/>
          </a:xfrm>
          <a:prstGeom prst="rect">
            <a:avLst/>
          </a:prstGeom>
        </p:spPr>
      </p:pic>
      <p:pic>
        <p:nvPicPr>
          <p:cNvPr id="121" name="Picture 120" descr="Untitled (33)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4445" y="2012315"/>
            <a:ext cx="2697480" cy="278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WPS Presentation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Bahnschrift Light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Ulvie Mustafa</cp:lastModifiedBy>
  <cp:revision>2</cp:revision>
  <dcterms:created xsi:type="dcterms:W3CDTF">2025-03-24T13:11:00Z</dcterms:created>
  <dcterms:modified xsi:type="dcterms:W3CDTF">2025-03-25T17:45:17Z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5A535BF332414F7499730F9CBF0AD462_11</vt:lpwstr>
  </property>
  <property fmtid="{D5CDD505-2E9C-101B-9397-08002B2CF9AE}" pid="3" name="KSOProductBuildVer">
    <vt:lpwstr>1033-12.2.0.20326</vt:lpwstr>
  </property>
</Properties>
</file>