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4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5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6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  <p:sldMasterId id="2147483790" r:id="rId2"/>
    <p:sldMasterId id="2147483793" r:id="rId3"/>
    <p:sldMasterId id="2147483796" r:id="rId4"/>
    <p:sldMasterId id="2147483826" r:id="rId5"/>
    <p:sldMasterId id="2147483829" r:id="rId6"/>
    <p:sldMasterId id="2147483858" r:id="rId7"/>
  </p:sldMasterIdLst>
  <p:notesMasterIdLst>
    <p:notesMasterId r:id="rId14"/>
  </p:notesMasterIdLst>
  <p:sldIdLst>
    <p:sldId id="258" r:id="rId8"/>
    <p:sldId id="257" r:id="rId9"/>
    <p:sldId id="259" r:id="rId10"/>
    <p:sldId id="260" r:id="rId11"/>
    <p:sldId id="262" r:id="rId12"/>
    <p:sldId id="263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F0DC42-5F34-2ABC-9852-E5D3036AC1FE}" v="3" dt="2024-11-24T19:36:45.894"/>
    <p1510:client id="{C655AEBD-4DD3-EACA-DE8C-EC4783D33B28}" v="82" dt="2024-11-24T20:33:38.4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B025E-7DCB-4DE2-A158-BBE16D6032F1}" type="datetimeFigureOut">
              <a:rPr lang="bg-BG" smtClean="0"/>
              <a:t>24.11.2024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5FFC8-B2B2-4278-AE55-6D5E88C550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01682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4A08F-CEEF-950F-DDE1-0C2F28B5E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7A30FA-E73E-072D-FC59-8E732844DB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C1AB90-942F-9F32-CB4E-221F58B4A6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917C8A-C918-7EED-DAF5-B66A928DFB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5FFC8-B2B2-4278-AE55-6D5E88C55085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2939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5FFC8-B2B2-4278-AE55-6D5E88C55085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94819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hyperlink" Target="https://flaticon.com/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freepik.com/" TargetMode="Externa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4.xml"/><Relationship Id="rId4" Type="http://schemas.openxmlformats.org/officeDocument/2006/relationships/hyperlink" Target="http://bit.ly/2TtBDfr" TargetMode="Externa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6.xml"/><Relationship Id="rId4" Type="http://schemas.openxmlformats.org/officeDocument/2006/relationships/hyperlink" Target="http://bit.ly/2TtBDfr" TargetMode="Externa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50967" y="1776267"/>
            <a:ext cx="6673200" cy="25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700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4700"/>
              <a:buNone/>
              <a:defRPr sz="6267"/>
            </a:lvl2pPr>
            <a:lvl3pPr lvl="2" algn="l">
              <a:spcBef>
                <a:spcPts val="0"/>
              </a:spcBef>
              <a:spcAft>
                <a:spcPts val="0"/>
              </a:spcAft>
              <a:buSzPts val="4700"/>
              <a:buNone/>
              <a:defRPr sz="6267"/>
            </a:lvl3pPr>
            <a:lvl4pPr lvl="3" algn="l">
              <a:spcBef>
                <a:spcPts val="0"/>
              </a:spcBef>
              <a:spcAft>
                <a:spcPts val="0"/>
              </a:spcAft>
              <a:buSzPts val="4700"/>
              <a:buNone/>
              <a:defRPr sz="6267"/>
            </a:lvl4pPr>
            <a:lvl5pPr lvl="4" algn="l">
              <a:spcBef>
                <a:spcPts val="0"/>
              </a:spcBef>
              <a:spcAft>
                <a:spcPts val="0"/>
              </a:spcAft>
              <a:buSzPts val="4700"/>
              <a:buNone/>
              <a:defRPr sz="6267"/>
            </a:lvl5pPr>
            <a:lvl6pPr lvl="5" algn="l">
              <a:spcBef>
                <a:spcPts val="0"/>
              </a:spcBef>
              <a:spcAft>
                <a:spcPts val="0"/>
              </a:spcAft>
              <a:buSzPts val="4700"/>
              <a:buNone/>
              <a:defRPr sz="6267"/>
            </a:lvl6pPr>
            <a:lvl7pPr lvl="6" algn="l">
              <a:spcBef>
                <a:spcPts val="0"/>
              </a:spcBef>
              <a:spcAft>
                <a:spcPts val="0"/>
              </a:spcAft>
              <a:buSzPts val="4700"/>
              <a:buNone/>
              <a:defRPr sz="6267"/>
            </a:lvl7pPr>
            <a:lvl8pPr lvl="7" algn="l">
              <a:spcBef>
                <a:spcPts val="0"/>
              </a:spcBef>
              <a:spcAft>
                <a:spcPts val="0"/>
              </a:spcAft>
              <a:buSzPts val="4700"/>
              <a:buNone/>
              <a:defRPr sz="6267"/>
            </a:lvl8pPr>
            <a:lvl9pPr lvl="8" algn="l">
              <a:spcBef>
                <a:spcPts val="0"/>
              </a:spcBef>
              <a:spcAft>
                <a:spcPts val="0"/>
              </a:spcAft>
              <a:buSzPts val="4700"/>
              <a:buNone/>
              <a:defRPr sz="62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50967" y="4421300"/>
            <a:ext cx="6673200" cy="5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2067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2467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2467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2467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2467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2467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2467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2467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24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054800" y="0"/>
            <a:ext cx="1137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" name="Google Shape;12;p2"/>
          <p:cNvGrpSpPr/>
          <p:nvPr/>
        </p:nvGrpSpPr>
        <p:grpSpPr>
          <a:xfrm>
            <a:off x="-73833" y="719333"/>
            <a:ext cx="12265800" cy="6138667"/>
            <a:chOff x="-55375" y="539500"/>
            <a:chExt cx="9199350" cy="4604000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-55375" y="4608575"/>
              <a:ext cx="4870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4751675" y="539500"/>
              <a:ext cx="4392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 rot="10800000">
              <a:off x="8430775" y="805200"/>
              <a:ext cx="0" cy="4338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229692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 hasCustomPrompt="1"/>
          </p:nvPr>
        </p:nvSpPr>
        <p:spPr>
          <a:xfrm>
            <a:off x="2139200" y="2133433"/>
            <a:ext cx="7913600" cy="17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9866"/>
            </a:lvl1pPr>
            <a:lvl2pPr lvl="1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7333"/>
            </a:lvl2pPr>
            <a:lvl3pPr lvl="2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7333"/>
            </a:lvl3pPr>
            <a:lvl4pPr lvl="3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7333"/>
            </a:lvl4pPr>
            <a:lvl5pPr lvl="4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7333"/>
            </a:lvl5pPr>
            <a:lvl6pPr lvl="5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7333"/>
            </a:lvl6pPr>
            <a:lvl7pPr lvl="6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7333"/>
            </a:lvl7pPr>
            <a:lvl8pPr lvl="7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7333"/>
            </a:lvl8pPr>
            <a:lvl9pPr lvl="8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7333"/>
            </a:lvl9pPr>
          </a:lstStyle>
          <a:p>
            <a:r>
              <a:t>xx%</a:t>
            </a:r>
          </a:p>
        </p:txBody>
      </p:sp>
      <p:sp>
        <p:nvSpPr>
          <p:cNvPr id="70" name="Google Shape;70;p11"/>
          <p:cNvSpPr txBox="1">
            <a:spLocks noGrp="1"/>
          </p:cNvSpPr>
          <p:nvPr>
            <p:ph type="subTitle" idx="1"/>
          </p:nvPr>
        </p:nvSpPr>
        <p:spPr>
          <a:xfrm>
            <a:off x="2139200" y="3898233"/>
            <a:ext cx="7913600" cy="5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2067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2467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2467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2467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2467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2467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2467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2467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24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1" name="Google Shape;71;p11"/>
          <p:cNvSpPr/>
          <p:nvPr/>
        </p:nvSpPr>
        <p:spPr>
          <a:xfrm rot="10800000">
            <a:off x="-73833" y="0"/>
            <a:ext cx="1137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2" name="Google Shape;72;p11"/>
          <p:cNvGrpSpPr/>
          <p:nvPr/>
        </p:nvGrpSpPr>
        <p:grpSpPr>
          <a:xfrm rot="10800000">
            <a:off x="-73766" y="0"/>
            <a:ext cx="12265767" cy="6138667"/>
            <a:chOff x="-55375" y="539500"/>
            <a:chExt cx="9199325" cy="4604000"/>
          </a:xfrm>
        </p:grpSpPr>
        <p:cxnSp>
          <p:nvCxnSpPr>
            <p:cNvPr id="73" name="Google Shape;73;p11"/>
            <p:cNvCxnSpPr/>
            <p:nvPr/>
          </p:nvCxnSpPr>
          <p:spPr>
            <a:xfrm>
              <a:off x="-55375" y="4608575"/>
              <a:ext cx="4563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74;p11"/>
            <p:cNvCxnSpPr/>
            <p:nvPr/>
          </p:nvCxnSpPr>
          <p:spPr>
            <a:xfrm>
              <a:off x="2576350" y="539500"/>
              <a:ext cx="6567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Google Shape;75;p11"/>
            <p:cNvCxnSpPr/>
            <p:nvPr/>
          </p:nvCxnSpPr>
          <p:spPr>
            <a:xfrm rot="10800000">
              <a:off x="8430775" y="805200"/>
              <a:ext cx="0" cy="4338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158824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17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950967" y="627533"/>
            <a:ext cx="10290000" cy="7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"/>
          </p:nvPr>
        </p:nvSpPr>
        <p:spPr>
          <a:xfrm>
            <a:off x="2581467" y="2839136"/>
            <a:ext cx="3051600" cy="8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2"/>
          </p:nvPr>
        </p:nvSpPr>
        <p:spPr>
          <a:xfrm>
            <a:off x="2581467" y="1827033"/>
            <a:ext cx="3051600" cy="10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933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3" hasCustomPrompt="1"/>
          </p:nvPr>
        </p:nvSpPr>
        <p:spPr>
          <a:xfrm>
            <a:off x="1324800" y="1977867"/>
            <a:ext cx="1168400" cy="153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4"/>
          </p:nvPr>
        </p:nvSpPr>
        <p:spPr>
          <a:xfrm>
            <a:off x="2581467" y="5102900"/>
            <a:ext cx="3051600" cy="8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5"/>
          </p:nvPr>
        </p:nvSpPr>
        <p:spPr>
          <a:xfrm>
            <a:off x="2581467" y="4090933"/>
            <a:ext cx="3051600" cy="10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933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6" hasCustomPrompt="1"/>
          </p:nvPr>
        </p:nvSpPr>
        <p:spPr>
          <a:xfrm>
            <a:off x="1324800" y="4239616"/>
            <a:ext cx="1168400" cy="153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7"/>
          </p:nvPr>
        </p:nvSpPr>
        <p:spPr>
          <a:xfrm>
            <a:off x="7959427" y="2839136"/>
            <a:ext cx="3051600" cy="8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8"/>
          </p:nvPr>
        </p:nvSpPr>
        <p:spPr>
          <a:xfrm>
            <a:off x="7959427" y="1827033"/>
            <a:ext cx="3051600" cy="10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933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9" hasCustomPrompt="1"/>
          </p:nvPr>
        </p:nvSpPr>
        <p:spPr>
          <a:xfrm>
            <a:off x="6711707" y="1977867"/>
            <a:ext cx="1168400" cy="153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3"/>
          </p:nvPr>
        </p:nvSpPr>
        <p:spPr>
          <a:xfrm>
            <a:off x="7959427" y="5102900"/>
            <a:ext cx="3051600" cy="8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4"/>
          </p:nvPr>
        </p:nvSpPr>
        <p:spPr>
          <a:xfrm>
            <a:off x="7959427" y="4090933"/>
            <a:ext cx="3051600" cy="10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933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5" hasCustomPrompt="1"/>
          </p:nvPr>
        </p:nvSpPr>
        <p:spPr>
          <a:xfrm>
            <a:off x="6711707" y="4239616"/>
            <a:ext cx="1168400" cy="153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9pPr>
          </a:lstStyle>
          <a:p>
            <a:r>
              <a:t>xx%</a:t>
            </a:r>
          </a:p>
        </p:txBody>
      </p:sp>
      <p:cxnSp>
        <p:nvCxnSpPr>
          <p:cNvPr id="91" name="Google Shape;91;p13"/>
          <p:cNvCxnSpPr/>
          <p:nvPr/>
        </p:nvCxnSpPr>
        <p:spPr>
          <a:xfrm rot="10800000">
            <a:off x="12002800" y="-133"/>
            <a:ext cx="0" cy="3536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0243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1044200" y="5226900"/>
            <a:ext cx="10103600" cy="7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1"/>
          </p:nvPr>
        </p:nvSpPr>
        <p:spPr>
          <a:xfrm>
            <a:off x="1044200" y="2575775"/>
            <a:ext cx="10103600" cy="25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133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95" name="Google Shape;95;p14"/>
          <p:cNvCxnSpPr/>
          <p:nvPr/>
        </p:nvCxnSpPr>
        <p:spPr>
          <a:xfrm rot="10800000">
            <a:off x="100" y="6501367"/>
            <a:ext cx="110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6795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 flipH="1">
            <a:off x="5902300" y="2715067"/>
            <a:ext cx="4273600" cy="19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5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8741100" y="1350000"/>
            <a:ext cx="1434800" cy="116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3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70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70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70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70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70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70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70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7066"/>
            </a:lvl9pPr>
          </a:lstStyle>
          <a:p>
            <a:r>
              <a:t>xx%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ubTitle" idx="1"/>
          </p:nvPr>
        </p:nvSpPr>
        <p:spPr>
          <a:xfrm flipH="1">
            <a:off x="5902300" y="4764367"/>
            <a:ext cx="4273600" cy="9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2067"/>
            </a:lvl1pPr>
            <a:lvl2pPr lvl="1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2467"/>
            </a:lvl2pPr>
            <a:lvl3pPr lvl="2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2467"/>
            </a:lvl3pPr>
            <a:lvl4pPr lvl="3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2467"/>
            </a:lvl4pPr>
            <a:lvl5pPr lvl="4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2467"/>
            </a:lvl5pPr>
            <a:lvl6pPr lvl="5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2467"/>
            </a:lvl6pPr>
            <a:lvl7pPr lvl="6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2467"/>
            </a:lvl7pPr>
            <a:lvl8pPr lvl="7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2467"/>
            </a:lvl8pPr>
            <a:lvl9pPr lvl="8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24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 flipH="1">
            <a:off x="0" y="0"/>
            <a:ext cx="1137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01" name="Google Shape;101;p15"/>
          <p:cNvCxnSpPr/>
          <p:nvPr/>
        </p:nvCxnSpPr>
        <p:spPr>
          <a:xfrm rot="10800000">
            <a:off x="0" y="6501367"/>
            <a:ext cx="649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47340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950967" y="627533"/>
            <a:ext cx="10290000" cy="7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subTitle" idx="1"/>
          </p:nvPr>
        </p:nvSpPr>
        <p:spPr>
          <a:xfrm>
            <a:off x="950967" y="4776636"/>
            <a:ext cx="3200400" cy="11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title" idx="2" hasCustomPrompt="1"/>
          </p:nvPr>
        </p:nvSpPr>
        <p:spPr>
          <a:xfrm>
            <a:off x="950967" y="2100137"/>
            <a:ext cx="3200400" cy="106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06" name="Google Shape;106;p16"/>
          <p:cNvSpPr txBox="1">
            <a:spLocks noGrp="1"/>
          </p:cNvSpPr>
          <p:nvPr>
            <p:ph type="subTitle" idx="3"/>
          </p:nvPr>
        </p:nvSpPr>
        <p:spPr>
          <a:xfrm>
            <a:off x="950967" y="3539433"/>
            <a:ext cx="3200400" cy="11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933"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ubTitle" idx="4"/>
          </p:nvPr>
        </p:nvSpPr>
        <p:spPr>
          <a:xfrm>
            <a:off x="8040633" y="4776636"/>
            <a:ext cx="3200400" cy="11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title" idx="5" hasCustomPrompt="1"/>
          </p:nvPr>
        </p:nvSpPr>
        <p:spPr>
          <a:xfrm>
            <a:off x="8040633" y="2100137"/>
            <a:ext cx="3200400" cy="106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09" name="Google Shape;109;p16"/>
          <p:cNvSpPr txBox="1">
            <a:spLocks noGrp="1"/>
          </p:cNvSpPr>
          <p:nvPr>
            <p:ph type="subTitle" idx="6"/>
          </p:nvPr>
        </p:nvSpPr>
        <p:spPr>
          <a:xfrm>
            <a:off x="8040633" y="3539433"/>
            <a:ext cx="3200400" cy="11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933"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subTitle" idx="7"/>
          </p:nvPr>
        </p:nvSpPr>
        <p:spPr>
          <a:xfrm>
            <a:off x="4495800" y="4776636"/>
            <a:ext cx="3200400" cy="11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title" idx="8" hasCustomPrompt="1"/>
          </p:nvPr>
        </p:nvSpPr>
        <p:spPr>
          <a:xfrm>
            <a:off x="4495800" y="2100137"/>
            <a:ext cx="3200400" cy="106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12" name="Google Shape;112;p16"/>
          <p:cNvSpPr txBox="1">
            <a:spLocks noGrp="1"/>
          </p:cNvSpPr>
          <p:nvPr>
            <p:ph type="subTitle" idx="9"/>
          </p:nvPr>
        </p:nvSpPr>
        <p:spPr>
          <a:xfrm>
            <a:off x="4495800" y="3539433"/>
            <a:ext cx="3200400" cy="11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933"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13" name="Google Shape;113;p16"/>
          <p:cNvCxnSpPr/>
          <p:nvPr/>
        </p:nvCxnSpPr>
        <p:spPr>
          <a:xfrm rot="10800000">
            <a:off x="6714400" y="6396767"/>
            <a:ext cx="5477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66266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subTitle" idx="1"/>
          </p:nvPr>
        </p:nvSpPr>
        <p:spPr>
          <a:xfrm>
            <a:off x="3161200" y="1704167"/>
            <a:ext cx="5869600" cy="5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title" hasCustomPrompt="1"/>
          </p:nvPr>
        </p:nvSpPr>
        <p:spPr>
          <a:xfrm>
            <a:off x="3161200" y="763767"/>
            <a:ext cx="5869600" cy="9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2"/>
          </p:nvPr>
        </p:nvSpPr>
        <p:spPr>
          <a:xfrm>
            <a:off x="3161200" y="5450500"/>
            <a:ext cx="5869600" cy="5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title" idx="3" hasCustomPrompt="1"/>
          </p:nvPr>
        </p:nvSpPr>
        <p:spPr>
          <a:xfrm>
            <a:off x="3161200" y="4510100"/>
            <a:ext cx="5869600" cy="9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19" name="Google Shape;119;p17"/>
          <p:cNvSpPr txBox="1">
            <a:spLocks noGrp="1"/>
          </p:cNvSpPr>
          <p:nvPr>
            <p:ph type="subTitle" idx="4"/>
          </p:nvPr>
        </p:nvSpPr>
        <p:spPr>
          <a:xfrm>
            <a:off x="3161200" y="3577333"/>
            <a:ext cx="5869600" cy="5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title" idx="5" hasCustomPrompt="1"/>
          </p:nvPr>
        </p:nvSpPr>
        <p:spPr>
          <a:xfrm>
            <a:off x="3161200" y="2636933"/>
            <a:ext cx="5869600" cy="9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grpSp>
        <p:nvGrpSpPr>
          <p:cNvPr id="121" name="Google Shape;121;p17"/>
          <p:cNvGrpSpPr/>
          <p:nvPr/>
        </p:nvGrpSpPr>
        <p:grpSpPr>
          <a:xfrm>
            <a:off x="948334" y="-166"/>
            <a:ext cx="10292700" cy="6858167"/>
            <a:chOff x="711250" y="-125"/>
            <a:chExt cx="7719525" cy="5143625"/>
          </a:xfrm>
        </p:grpSpPr>
        <p:cxnSp>
          <p:nvCxnSpPr>
            <p:cNvPr id="122" name="Google Shape;122;p17"/>
            <p:cNvCxnSpPr/>
            <p:nvPr/>
          </p:nvCxnSpPr>
          <p:spPr>
            <a:xfrm rot="10800000">
              <a:off x="711250" y="2191500"/>
              <a:ext cx="0" cy="295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" name="Google Shape;123;p17"/>
            <p:cNvCxnSpPr/>
            <p:nvPr/>
          </p:nvCxnSpPr>
          <p:spPr>
            <a:xfrm rot="10800000">
              <a:off x="8430775" y="-125"/>
              <a:ext cx="0" cy="2191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274411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950967" y="627533"/>
            <a:ext cx="10290000" cy="7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26" name="Google Shape;126;p18"/>
          <p:cNvGrpSpPr/>
          <p:nvPr/>
        </p:nvGrpSpPr>
        <p:grpSpPr>
          <a:xfrm flipH="1">
            <a:off x="0" y="6501367"/>
            <a:ext cx="12192000" cy="356800"/>
            <a:chOff x="0" y="4876025"/>
            <a:chExt cx="9144000" cy="267600"/>
          </a:xfrm>
        </p:grpSpPr>
        <p:sp>
          <p:nvSpPr>
            <p:cNvPr id="127" name="Google Shape;127;p18"/>
            <p:cNvSpPr/>
            <p:nvPr/>
          </p:nvSpPr>
          <p:spPr>
            <a:xfrm>
              <a:off x="0" y="4876025"/>
              <a:ext cx="9144000" cy="267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28" name="Google Shape;128;p18"/>
            <p:cNvCxnSpPr/>
            <p:nvPr/>
          </p:nvCxnSpPr>
          <p:spPr>
            <a:xfrm>
              <a:off x="4572000" y="5009825"/>
              <a:ext cx="4572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8471556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950967" y="627533"/>
            <a:ext cx="10290000" cy="7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131" name="Google Shape;131;p19"/>
          <p:cNvCxnSpPr/>
          <p:nvPr/>
        </p:nvCxnSpPr>
        <p:spPr>
          <a:xfrm>
            <a:off x="0" y="349867"/>
            <a:ext cx="3048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190024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0"/>
          <p:cNvGrpSpPr/>
          <p:nvPr/>
        </p:nvGrpSpPr>
        <p:grpSpPr>
          <a:xfrm>
            <a:off x="1" y="0"/>
            <a:ext cx="12192100" cy="6858000"/>
            <a:chOff x="0" y="0"/>
            <a:chExt cx="9144075" cy="5143500"/>
          </a:xfrm>
        </p:grpSpPr>
        <p:sp>
          <p:nvSpPr>
            <p:cNvPr id="134" name="Google Shape;134;p20"/>
            <p:cNvSpPr/>
            <p:nvPr/>
          </p:nvSpPr>
          <p:spPr>
            <a:xfrm>
              <a:off x="4185975" y="4426700"/>
              <a:ext cx="4958100" cy="71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20"/>
            <p:cNvSpPr/>
            <p:nvPr/>
          </p:nvSpPr>
          <p:spPr>
            <a:xfrm>
              <a:off x="0" y="0"/>
              <a:ext cx="852900" cy="5143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5380100" y="1921667"/>
            <a:ext cx="45708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200"/>
              <a:buNone/>
              <a:defRPr sz="8666"/>
            </a:lvl1pPr>
            <a:lvl2pPr lvl="1" rtl="0">
              <a:spcBef>
                <a:spcPts val="0"/>
              </a:spcBef>
              <a:spcAft>
                <a:spcPts val="0"/>
              </a:spcAft>
              <a:buSzPts val="9200"/>
              <a:buNone/>
              <a:defRPr sz="12266"/>
            </a:lvl2pPr>
            <a:lvl3pPr lvl="2" rtl="0">
              <a:spcBef>
                <a:spcPts val="0"/>
              </a:spcBef>
              <a:spcAft>
                <a:spcPts val="0"/>
              </a:spcAft>
              <a:buSzPts val="9200"/>
              <a:buNone/>
              <a:defRPr sz="12266"/>
            </a:lvl3pPr>
            <a:lvl4pPr lvl="3" rtl="0">
              <a:spcBef>
                <a:spcPts val="0"/>
              </a:spcBef>
              <a:spcAft>
                <a:spcPts val="0"/>
              </a:spcAft>
              <a:buSzPts val="9200"/>
              <a:buNone/>
              <a:defRPr sz="12266"/>
            </a:lvl4pPr>
            <a:lvl5pPr lvl="4" rtl="0">
              <a:spcBef>
                <a:spcPts val="0"/>
              </a:spcBef>
              <a:spcAft>
                <a:spcPts val="0"/>
              </a:spcAft>
              <a:buSzPts val="9200"/>
              <a:buNone/>
              <a:defRPr sz="12266"/>
            </a:lvl5pPr>
            <a:lvl6pPr lvl="5" rtl="0">
              <a:spcBef>
                <a:spcPts val="0"/>
              </a:spcBef>
              <a:spcAft>
                <a:spcPts val="0"/>
              </a:spcAft>
              <a:buSzPts val="9200"/>
              <a:buNone/>
              <a:defRPr sz="12266"/>
            </a:lvl6pPr>
            <a:lvl7pPr lvl="6" rtl="0">
              <a:spcBef>
                <a:spcPts val="0"/>
              </a:spcBef>
              <a:spcAft>
                <a:spcPts val="0"/>
              </a:spcAft>
              <a:buSzPts val="9200"/>
              <a:buNone/>
              <a:defRPr sz="12266"/>
            </a:lvl7pPr>
            <a:lvl8pPr lvl="7" rtl="0">
              <a:spcBef>
                <a:spcPts val="0"/>
              </a:spcBef>
              <a:spcAft>
                <a:spcPts val="0"/>
              </a:spcAft>
              <a:buSzPts val="9200"/>
              <a:buNone/>
              <a:defRPr sz="12266"/>
            </a:lvl8pPr>
            <a:lvl9pPr lvl="8" rtl="0">
              <a:spcBef>
                <a:spcPts val="0"/>
              </a:spcBef>
              <a:spcAft>
                <a:spcPts val="0"/>
              </a:spcAft>
              <a:buSzPts val="9200"/>
              <a:buNone/>
              <a:defRPr sz="12266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subTitle" idx="1"/>
          </p:nvPr>
        </p:nvSpPr>
        <p:spPr>
          <a:xfrm>
            <a:off x="5380100" y="3424000"/>
            <a:ext cx="4570800" cy="12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2067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2467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2467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2467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2467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2467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2467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2467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24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38" name="Google Shape;138;p20"/>
          <p:cNvGrpSpPr/>
          <p:nvPr/>
        </p:nvGrpSpPr>
        <p:grpSpPr>
          <a:xfrm>
            <a:off x="201" y="719333"/>
            <a:ext cx="11240833" cy="6138667"/>
            <a:chOff x="150" y="539500"/>
            <a:chExt cx="8430625" cy="4604000"/>
          </a:xfrm>
        </p:grpSpPr>
        <p:cxnSp>
          <p:nvCxnSpPr>
            <p:cNvPr id="139" name="Google Shape;139;p20"/>
            <p:cNvCxnSpPr/>
            <p:nvPr/>
          </p:nvCxnSpPr>
          <p:spPr>
            <a:xfrm rot="10800000">
              <a:off x="8430775" y="805200"/>
              <a:ext cx="0" cy="4338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Google Shape;140;p20"/>
            <p:cNvCxnSpPr/>
            <p:nvPr/>
          </p:nvCxnSpPr>
          <p:spPr>
            <a:xfrm rot="10800000">
              <a:off x="150" y="539500"/>
              <a:ext cx="4336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169206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2016100" y="2715067"/>
            <a:ext cx="4273600" cy="19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500"/>
              <a:buNone/>
              <a:defRPr sz="5600"/>
            </a:lvl1pPr>
            <a:lvl2pPr lvl="1" algn="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2pPr>
            <a:lvl3pPr lvl="2" algn="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3pPr>
            <a:lvl4pPr lvl="3" algn="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4pPr>
            <a:lvl5pPr lvl="4" algn="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5pPr>
            <a:lvl6pPr lvl="5" algn="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6pPr>
            <a:lvl7pPr lvl="6" algn="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7pPr>
            <a:lvl8pPr lvl="7" algn="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8pPr>
            <a:lvl9pPr lvl="8" algn="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2016100" y="1350000"/>
            <a:ext cx="1434800" cy="116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3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70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70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70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70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70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70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70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7066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2016100" y="4764367"/>
            <a:ext cx="4273600" cy="9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2067"/>
            </a:lvl1pPr>
            <a:lvl2pPr lvl="1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2467"/>
            </a:lvl2pPr>
            <a:lvl3pPr lvl="2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2467"/>
            </a:lvl3pPr>
            <a:lvl4pPr lvl="3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2467"/>
            </a:lvl4pPr>
            <a:lvl5pPr lvl="4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2467"/>
            </a:lvl5pPr>
            <a:lvl6pPr lvl="5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2467"/>
            </a:lvl6pPr>
            <a:lvl7pPr lvl="6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2467"/>
            </a:lvl7pPr>
            <a:lvl8pPr lvl="7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2467"/>
            </a:lvl8pPr>
            <a:lvl9pPr lvl="8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24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11054800" y="0"/>
            <a:ext cx="1137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21" name="Google Shape;21;p3"/>
          <p:cNvCxnSpPr/>
          <p:nvPr/>
        </p:nvCxnSpPr>
        <p:spPr>
          <a:xfrm>
            <a:off x="5697600" y="6501367"/>
            <a:ext cx="649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606421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2254800" y="2345733"/>
            <a:ext cx="7682400" cy="27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Char char="■"/>
              <a:defRPr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rgbClr val="FFFFFF"/>
              </a:buClr>
              <a:buSzPts val="1400"/>
              <a:buFont typeface="Red Hat Display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950967" y="627533"/>
            <a:ext cx="10290000" cy="7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4" name="Google Shape;144;p21"/>
          <p:cNvSpPr/>
          <p:nvPr/>
        </p:nvSpPr>
        <p:spPr>
          <a:xfrm flipH="1">
            <a:off x="0" y="6501200"/>
            <a:ext cx="12192000" cy="35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5" name="Google Shape;145;p21"/>
          <p:cNvGrpSpPr/>
          <p:nvPr/>
        </p:nvGrpSpPr>
        <p:grpSpPr>
          <a:xfrm>
            <a:off x="369100" y="356634"/>
            <a:ext cx="11813600" cy="6501367"/>
            <a:chOff x="276825" y="267475"/>
            <a:chExt cx="8860200" cy="4876025"/>
          </a:xfrm>
        </p:grpSpPr>
        <p:cxnSp>
          <p:nvCxnSpPr>
            <p:cNvPr id="146" name="Google Shape;146;p21"/>
            <p:cNvCxnSpPr/>
            <p:nvPr/>
          </p:nvCxnSpPr>
          <p:spPr>
            <a:xfrm rot="10800000">
              <a:off x="276825" y="2571900"/>
              <a:ext cx="0" cy="257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21"/>
            <p:cNvCxnSpPr/>
            <p:nvPr/>
          </p:nvCxnSpPr>
          <p:spPr>
            <a:xfrm>
              <a:off x="4565025" y="267475"/>
              <a:ext cx="4572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7474957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>
            <a:spLocks noGrp="1"/>
          </p:cNvSpPr>
          <p:nvPr>
            <p:ph type="title"/>
          </p:nvPr>
        </p:nvSpPr>
        <p:spPr>
          <a:xfrm>
            <a:off x="1264433" y="1879833"/>
            <a:ext cx="64844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subTitle" idx="1"/>
          </p:nvPr>
        </p:nvSpPr>
        <p:spPr>
          <a:xfrm>
            <a:off x="1264433" y="2896933"/>
            <a:ext cx="6484400" cy="20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1" name="Google Shape;151;p22"/>
          <p:cNvSpPr/>
          <p:nvPr/>
        </p:nvSpPr>
        <p:spPr>
          <a:xfrm rot="10800000" flipH="1">
            <a:off x="11054800" y="0"/>
            <a:ext cx="1137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2" name="Google Shape;152;p22"/>
          <p:cNvGrpSpPr/>
          <p:nvPr/>
        </p:nvGrpSpPr>
        <p:grpSpPr>
          <a:xfrm rot="10800000" flipH="1">
            <a:off x="-73834" y="0"/>
            <a:ext cx="12265667" cy="6138667"/>
            <a:chOff x="-55375" y="539500"/>
            <a:chExt cx="9199250" cy="4604000"/>
          </a:xfrm>
        </p:grpSpPr>
        <p:cxnSp>
          <p:nvCxnSpPr>
            <p:cNvPr id="153" name="Google Shape;153;p22"/>
            <p:cNvCxnSpPr/>
            <p:nvPr/>
          </p:nvCxnSpPr>
          <p:spPr>
            <a:xfrm>
              <a:off x="-55375" y="4608575"/>
              <a:ext cx="4571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" name="Google Shape;154;p22"/>
            <p:cNvCxnSpPr/>
            <p:nvPr/>
          </p:nvCxnSpPr>
          <p:spPr>
            <a:xfrm>
              <a:off x="4585075" y="539500"/>
              <a:ext cx="4558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" name="Google Shape;155;p22"/>
            <p:cNvCxnSpPr/>
            <p:nvPr/>
          </p:nvCxnSpPr>
          <p:spPr>
            <a:xfrm rot="10800000">
              <a:off x="8430775" y="805200"/>
              <a:ext cx="0" cy="4338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8373303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>
            <a:spLocks noGrp="1"/>
          </p:cNvSpPr>
          <p:nvPr>
            <p:ph type="title"/>
          </p:nvPr>
        </p:nvSpPr>
        <p:spPr>
          <a:xfrm>
            <a:off x="1682900" y="1874600"/>
            <a:ext cx="3506800" cy="15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8" name="Google Shape;158;p23"/>
          <p:cNvSpPr txBox="1">
            <a:spLocks noGrp="1"/>
          </p:cNvSpPr>
          <p:nvPr>
            <p:ph type="subTitle" idx="1"/>
          </p:nvPr>
        </p:nvSpPr>
        <p:spPr>
          <a:xfrm>
            <a:off x="1682900" y="3393384"/>
            <a:ext cx="3506800" cy="1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9" name="Google Shape;159;p23"/>
          <p:cNvSpPr/>
          <p:nvPr/>
        </p:nvSpPr>
        <p:spPr>
          <a:xfrm rot="10800000">
            <a:off x="167" y="0"/>
            <a:ext cx="955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60" name="Google Shape;160;p23"/>
          <p:cNvGrpSpPr/>
          <p:nvPr/>
        </p:nvGrpSpPr>
        <p:grpSpPr>
          <a:xfrm rot="10800000">
            <a:off x="0" y="484133"/>
            <a:ext cx="11813600" cy="6373867"/>
            <a:chOff x="283800" y="0"/>
            <a:chExt cx="8860200" cy="4780400"/>
          </a:xfrm>
        </p:grpSpPr>
        <p:cxnSp>
          <p:nvCxnSpPr>
            <p:cNvPr id="161" name="Google Shape;161;p23"/>
            <p:cNvCxnSpPr/>
            <p:nvPr/>
          </p:nvCxnSpPr>
          <p:spPr>
            <a:xfrm>
              <a:off x="4273200" y="4780400"/>
              <a:ext cx="4870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2" name="Google Shape;162;p23"/>
            <p:cNvCxnSpPr/>
            <p:nvPr/>
          </p:nvCxnSpPr>
          <p:spPr>
            <a:xfrm rot="10800000">
              <a:off x="283800" y="0"/>
              <a:ext cx="0" cy="413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4755693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>
            <a:spLocks noGrp="1"/>
          </p:cNvSpPr>
          <p:nvPr>
            <p:ph type="title"/>
          </p:nvPr>
        </p:nvSpPr>
        <p:spPr>
          <a:xfrm>
            <a:off x="6329051" y="1874600"/>
            <a:ext cx="3506800" cy="15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subTitle" idx="1"/>
          </p:nvPr>
        </p:nvSpPr>
        <p:spPr>
          <a:xfrm>
            <a:off x="6329051" y="3393384"/>
            <a:ext cx="3506800" cy="1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66" name="Google Shape;166;p24"/>
          <p:cNvGrpSpPr/>
          <p:nvPr/>
        </p:nvGrpSpPr>
        <p:grpSpPr>
          <a:xfrm flipH="1">
            <a:off x="1" y="0"/>
            <a:ext cx="12192100" cy="6858000"/>
            <a:chOff x="0" y="0"/>
            <a:chExt cx="9144075" cy="5143500"/>
          </a:xfrm>
        </p:grpSpPr>
        <p:grpSp>
          <p:nvGrpSpPr>
            <p:cNvPr id="167" name="Google Shape;167;p24"/>
            <p:cNvGrpSpPr/>
            <p:nvPr/>
          </p:nvGrpSpPr>
          <p:grpSpPr>
            <a:xfrm>
              <a:off x="0" y="0"/>
              <a:ext cx="9144075" cy="5143500"/>
              <a:chOff x="0" y="0"/>
              <a:chExt cx="9144075" cy="5143500"/>
            </a:xfrm>
          </p:grpSpPr>
          <p:sp>
            <p:nvSpPr>
              <p:cNvPr id="168" name="Google Shape;168;p24"/>
              <p:cNvSpPr/>
              <p:nvPr/>
            </p:nvSpPr>
            <p:spPr>
              <a:xfrm>
                <a:off x="4185975" y="4608575"/>
                <a:ext cx="4958100" cy="529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9" name="Google Shape;169;p24"/>
              <p:cNvSpPr/>
              <p:nvPr/>
            </p:nvSpPr>
            <p:spPr>
              <a:xfrm>
                <a:off x="0" y="0"/>
                <a:ext cx="852900" cy="5143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0" name="Google Shape;170;p24"/>
            <p:cNvGrpSpPr/>
            <p:nvPr/>
          </p:nvGrpSpPr>
          <p:grpSpPr>
            <a:xfrm>
              <a:off x="150" y="539500"/>
              <a:ext cx="8430625" cy="4604000"/>
              <a:chOff x="150" y="539500"/>
              <a:chExt cx="8430625" cy="4604000"/>
            </a:xfrm>
          </p:grpSpPr>
          <p:cxnSp>
            <p:nvCxnSpPr>
              <p:cNvPr id="171" name="Google Shape;171;p24"/>
              <p:cNvCxnSpPr/>
              <p:nvPr/>
            </p:nvCxnSpPr>
            <p:spPr>
              <a:xfrm rot="10800000">
                <a:off x="8430775" y="805200"/>
                <a:ext cx="0" cy="43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" name="Google Shape;172;p24"/>
              <p:cNvCxnSpPr/>
              <p:nvPr/>
            </p:nvCxnSpPr>
            <p:spPr>
              <a:xfrm rot="10800000">
                <a:off x="150" y="539500"/>
                <a:ext cx="4336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7867360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>
            <a:spLocks noGrp="1"/>
          </p:cNvSpPr>
          <p:nvPr>
            <p:ph type="title"/>
          </p:nvPr>
        </p:nvSpPr>
        <p:spPr>
          <a:xfrm>
            <a:off x="950967" y="627533"/>
            <a:ext cx="10290000" cy="7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5" name="Google Shape;175;p25"/>
          <p:cNvSpPr txBox="1">
            <a:spLocks noGrp="1"/>
          </p:cNvSpPr>
          <p:nvPr>
            <p:ph type="body" idx="1"/>
          </p:nvPr>
        </p:nvSpPr>
        <p:spPr>
          <a:xfrm>
            <a:off x="950967" y="2243833"/>
            <a:ext cx="5041200" cy="3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■"/>
              <a:defRPr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hivo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Chivo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Chivo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Chivo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Chivo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Chivo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Chivo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Chiv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6" name="Google Shape;176;p25"/>
          <p:cNvSpPr txBox="1">
            <a:spLocks noGrp="1"/>
          </p:cNvSpPr>
          <p:nvPr>
            <p:ph type="body" idx="2"/>
          </p:nvPr>
        </p:nvSpPr>
        <p:spPr>
          <a:xfrm>
            <a:off x="6201767" y="2243833"/>
            <a:ext cx="5041200" cy="3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■"/>
              <a:defRPr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hivo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Chivo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Chivo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Chivo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Chivo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Chivo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Chivo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Chiv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7" name="Google Shape;177;p25"/>
          <p:cNvSpPr txBox="1">
            <a:spLocks noGrp="1"/>
          </p:cNvSpPr>
          <p:nvPr>
            <p:ph type="subTitle" idx="3"/>
          </p:nvPr>
        </p:nvSpPr>
        <p:spPr>
          <a:xfrm>
            <a:off x="951000" y="1622733"/>
            <a:ext cx="10290000" cy="5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8" name="Google Shape;178;p25"/>
          <p:cNvSpPr/>
          <p:nvPr/>
        </p:nvSpPr>
        <p:spPr>
          <a:xfrm flipH="1">
            <a:off x="951200" y="6501367"/>
            <a:ext cx="11240800" cy="35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9" name="Google Shape;179;p25"/>
          <p:cNvGrpSpPr/>
          <p:nvPr/>
        </p:nvGrpSpPr>
        <p:grpSpPr>
          <a:xfrm>
            <a:off x="378400" y="-5466"/>
            <a:ext cx="11435200" cy="6863500"/>
            <a:chOff x="283800" y="-4100"/>
            <a:chExt cx="8576400" cy="5147625"/>
          </a:xfrm>
        </p:grpSpPr>
        <p:cxnSp>
          <p:nvCxnSpPr>
            <p:cNvPr id="180" name="Google Shape;180;p25"/>
            <p:cNvCxnSpPr/>
            <p:nvPr/>
          </p:nvCxnSpPr>
          <p:spPr>
            <a:xfrm>
              <a:off x="8860200" y="2571925"/>
              <a:ext cx="0" cy="257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1" name="Google Shape;181;p25"/>
            <p:cNvCxnSpPr/>
            <p:nvPr/>
          </p:nvCxnSpPr>
          <p:spPr>
            <a:xfrm>
              <a:off x="283800" y="-4100"/>
              <a:ext cx="0" cy="2575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9091109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>
            <a:spLocks noGrp="1"/>
          </p:cNvSpPr>
          <p:nvPr>
            <p:ph type="title"/>
          </p:nvPr>
        </p:nvSpPr>
        <p:spPr>
          <a:xfrm>
            <a:off x="950967" y="627533"/>
            <a:ext cx="10290000" cy="7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4" name="Google Shape;184;p26"/>
          <p:cNvSpPr txBox="1">
            <a:spLocks noGrp="1"/>
          </p:cNvSpPr>
          <p:nvPr>
            <p:ph type="subTitle" idx="1"/>
          </p:nvPr>
        </p:nvSpPr>
        <p:spPr>
          <a:xfrm>
            <a:off x="1475833" y="2619333"/>
            <a:ext cx="4267200" cy="2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5" name="Google Shape;185;p26"/>
          <p:cNvSpPr txBox="1">
            <a:spLocks noGrp="1"/>
          </p:cNvSpPr>
          <p:nvPr>
            <p:ph type="subTitle" idx="2"/>
          </p:nvPr>
        </p:nvSpPr>
        <p:spPr>
          <a:xfrm>
            <a:off x="6448967" y="2619333"/>
            <a:ext cx="4267200" cy="2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6" name="Google Shape;186;p26"/>
          <p:cNvSpPr/>
          <p:nvPr/>
        </p:nvSpPr>
        <p:spPr>
          <a:xfrm rot="10800000">
            <a:off x="11813600" y="-35"/>
            <a:ext cx="3784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7" name="Google Shape;187;p26"/>
          <p:cNvGrpSpPr/>
          <p:nvPr/>
        </p:nvGrpSpPr>
        <p:grpSpPr>
          <a:xfrm rot="10800000">
            <a:off x="-166" y="356600"/>
            <a:ext cx="12002967" cy="6501400"/>
            <a:chOff x="141900" y="-26"/>
            <a:chExt cx="9002225" cy="4876050"/>
          </a:xfrm>
        </p:grpSpPr>
        <p:cxnSp>
          <p:nvCxnSpPr>
            <p:cNvPr id="188" name="Google Shape;188;p26"/>
            <p:cNvCxnSpPr/>
            <p:nvPr/>
          </p:nvCxnSpPr>
          <p:spPr>
            <a:xfrm>
              <a:off x="7404125" y="4876024"/>
              <a:ext cx="1740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Google Shape;189;p26"/>
            <p:cNvCxnSpPr/>
            <p:nvPr/>
          </p:nvCxnSpPr>
          <p:spPr>
            <a:xfrm rot="10800000">
              <a:off x="141900" y="-26"/>
              <a:ext cx="0" cy="3958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3055470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>
            <a:spLocks noGrp="1"/>
          </p:cNvSpPr>
          <p:nvPr>
            <p:ph type="title"/>
          </p:nvPr>
        </p:nvSpPr>
        <p:spPr>
          <a:xfrm>
            <a:off x="950967" y="627533"/>
            <a:ext cx="10290000" cy="7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2" name="Google Shape;192;p27"/>
          <p:cNvSpPr txBox="1">
            <a:spLocks noGrp="1"/>
          </p:cNvSpPr>
          <p:nvPr>
            <p:ph type="subTitle" idx="1"/>
          </p:nvPr>
        </p:nvSpPr>
        <p:spPr>
          <a:xfrm>
            <a:off x="951017" y="4542036"/>
            <a:ext cx="3200400" cy="11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3" name="Google Shape;193;p27"/>
          <p:cNvSpPr txBox="1">
            <a:spLocks noGrp="1"/>
          </p:cNvSpPr>
          <p:nvPr>
            <p:ph type="subTitle" idx="2"/>
          </p:nvPr>
        </p:nvSpPr>
        <p:spPr>
          <a:xfrm>
            <a:off x="951017" y="3713833"/>
            <a:ext cx="3200400" cy="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933"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4" name="Google Shape;194;p27"/>
          <p:cNvSpPr txBox="1">
            <a:spLocks noGrp="1"/>
          </p:cNvSpPr>
          <p:nvPr>
            <p:ph type="subTitle" idx="3"/>
          </p:nvPr>
        </p:nvSpPr>
        <p:spPr>
          <a:xfrm>
            <a:off x="8040584" y="4542036"/>
            <a:ext cx="3200400" cy="11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5" name="Google Shape;195;p27"/>
          <p:cNvSpPr txBox="1">
            <a:spLocks noGrp="1"/>
          </p:cNvSpPr>
          <p:nvPr>
            <p:ph type="subTitle" idx="4"/>
          </p:nvPr>
        </p:nvSpPr>
        <p:spPr>
          <a:xfrm>
            <a:off x="8040584" y="3709867"/>
            <a:ext cx="3200400" cy="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933"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6" name="Google Shape;196;p27"/>
          <p:cNvSpPr txBox="1">
            <a:spLocks noGrp="1"/>
          </p:cNvSpPr>
          <p:nvPr>
            <p:ph type="subTitle" idx="5"/>
          </p:nvPr>
        </p:nvSpPr>
        <p:spPr>
          <a:xfrm>
            <a:off x="4495800" y="4542036"/>
            <a:ext cx="3200400" cy="11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7" name="Google Shape;197;p27"/>
          <p:cNvSpPr txBox="1">
            <a:spLocks noGrp="1"/>
          </p:cNvSpPr>
          <p:nvPr>
            <p:ph type="subTitle" idx="6"/>
          </p:nvPr>
        </p:nvSpPr>
        <p:spPr>
          <a:xfrm>
            <a:off x="4495800" y="3709867"/>
            <a:ext cx="3200400" cy="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933"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420503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>
            <a:spLocks noGrp="1"/>
          </p:cNvSpPr>
          <p:nvPr>
            <p:ph type="title"/>
          </p:nvPr>
        </p:nvSpPr>
        <p:spPr>
          <a:xfrm>
            <a:off x="950967" y="627533"/>
            <a:ext cx="10290000" cy="7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0" name="Google Shape;200;p28"/>
          <p:cNvSpPr txBox="1">
            <a:spLocks noGrp="1"/>
          </p:cNvSpPr>
          <p:nvPr>
            <p:ph type="subTitle" idx="1"/>
          </p:nvPr>
        </p:nvSpPr>
        <p:spPr>
          <a:xfrm>
            <a:off x="1154167" y="4925636"/>
            <a:ext cx="3016800" cy="8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1" name="Google Shape;201;p28"/>
          <p:cNvSpPr txBox="1">
            <a:spLocks noGrp="1"/>
          </p:cNvSpPr>
          <p:nvPr>
            <p:ph type="subTitle" idx="2"/>
          </p:nvPr>
        </p:nvSpPr>
        <p:spPr>
          <a:xfrm>
            <a:off x="1154167" y="4138633"/>
            <a:ext cx="3016800" cy="6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933"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2" name="Google Shape;202;p28"/>
          <p:cNvSpPr txBox="1">
            <a:spLocks noGrp="1"/>
          </p:cNvSpPr>
          <p:nvPr>
            <p:ph type="subTitle" idx="3"/>
          </p:nvPr>
        </p:nvSpPr>
        <p:spPr>
          <a:xfrm>
            <a:off x="8021033" y="4925636"/>
            <a:ext cx="3016800" cy="8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3" name="Google Shape;203;p28"/>
          <p:cNvSpPr txBox="1">
            <a:spLocks noGrp="1"/>
          </p:cNvSpPr>
          <p:nvPr>
            <p:ph type="subTitle" idx="4"/>
          </p:nvPr>
        </p:nvSpPr>
        <p:spPr>
          <a:xfrm>
            <a:off x="8021033" y="4138633"/>
            <a:ext cx="3016800" cy="6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933"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4" name="Google Shape;204;p28"/>
          <p:cNvSpPr txBox="1">
            <a:spLocks noGrp="1"/>
          </p:cNvSpPr>
          <p:nvPr>
            <p:ph type="subTitle" idx="5"/>
          </p:nvPr>
        </p:nvSpPr>
        <p:spPr>
          <a:xfrm>
            <a:off x="4587600" y="4925636"/>
            <a:ext cx="3016800" cy="8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5" name="Google Shape;205;p28"/>
          <p:cNvSpPr txBox="1">
            <a:spLocks noGrp="1"/>
          </p:cNvSpPr>
          <p:nvPr>
            <p:ph type="subTitle" idx="6"/>
          </p:nvPr>
        </p:nvSpPr>
        <p:spPr>
          <a:xfrm>
            <a:off x="4587600" y="4138633"/>
            <a:ext cx="3016800" cy="6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933"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6" name="Google Shape;206;p28"/>
          <p:cNvSpPr/>
          <p:nvPr/>
        </p:nvSpPr>
        <p:spPr>
          <a:xfrm>
            <a:off x="0" y="6501367"/>
            <a:ext cx="12192000" cy="35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07" name="Google Shape;207;p28"/>
          <p:cNvGrpSpPr/>
          <p:nvPr/>
        </p:nvGrpSpPr>
        <p:grpSpPr>
          <a:xfrm>
            <a:off x="378400" y="-64"/>
            <a:ext cx="11813600" cy="6679831"/>
            <a:chOff x="283800" y="-48"/>
            <a:chExt cx="8860200" cy="5009873"/>
          </a:xfrm>
        </p:grpSpPr>
        <p:cxnSp>
          <p:nvCxnSpPr>
            <p:cNvPr id="208" name="Google Shape;208;p28"/>
            <p:cNvCxnSpPr/>
            <p:nvPr/>
          </p:nvCxnSpPr>
          <p:spPr>
            <a:xfrm>
              <a:off x="4572000" y="5009825"/>
              <a:ext cx="4572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" name="Google Shape;209;p28"/>
            <p:cNvCxnSpPr/>
            <p:nvPr/>
          </p:nvCxnSpPr>
          <p:spPr>
            <a:xfrm rot="10800000">
              <a:off x="283800" y="-48"/>
              <a:ext cx="0" cy="291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7309306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>
            <a:spLocks noGrp="1"/>
          </p:cNvSpPr>
          <p:nvPr>
            <p:ph type="title"/>
          </p:nvPr>
        </p:nvSpPr>
        <p:spPr>
          <a:xfrm>
            <a:off x="950967" y="627533"/>
            <a:ext cx="10290000" cy="7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2" name="Google Shape;212;p29"/>
          <p:cNvSpPr txBox="1">
            <a:spLocks noGrp="1"/>
          </p:cNvSpPr>
          <p:nvPr>
            <p:ph type="subTitle" idx="1"/>
          </p:nvPr>
        </p:nvSpPr>
        <p:spPr>
          <a:xfrm>
            <a:off x="2503000" y="2466669"/>
            <a:ext cx="3091600" cy="11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3" name="Google Shape;213;p29"/>
          <p:cNvSpPr txBox="1">
            <a:spLocks noGrp="1"/>
          </p:cNvSpPr>
          <p:nvPr>
            <p:ph type="subTitle" idx="2"/>
          </p:nvPr>
        </p:nvSpPr>
        <p:spPr>
          <a:xfrm>
            <a:off x="2503000" y="1833600"/>
            <a:ext cx="3091600" cy="6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933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4" name="Google Shape;214;p29"/>
          <p:cNvSpPr txBox="1">
            <a:spLocks noGrp="1"/>
          </p:cNvSpPr>
          <p:nvPr>
            <p:ph type="subTitle" idx="3"/>
          </p:nvPr>
        </p:nvSpPr>
        <p:spPr>
          <a:xfrm>
            <a:off x="2503000" y="4687468"/>
            <a:ext cx="3091600" cy="11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5" name="Google Shape;215;p29"/>
          <p:cNvSpPr txBox="1">
            <a:spLocks noGrp="1"/>
          </p:cNvSpPr>
          <p:nvPr>
            <p:ph type="subTitle" idx="4"/>
          </p:nvPr>
        </p:nvSpPr>
        <p:spPr>
          <a:xfrm>
            <a:off x="2503000" y="4054399"/>
            <a:ext cx="3091600" cy="6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933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6" name="Google Shape;216;p29"/>
          <p:cNvSpPr txBox="1">
            <a:spLocks noGrp="1"/>
          </p:cNvSpPr>
          <p:nvPr>
            <p:ph type="subTitle" idx="5"/>
          </p:nvPr>
        </p:nvSpPr>
        <p:spPr>
          <a:xfrm>
            <a:off x="8149433" y="2466669"/>
            <a:ext cx="3091600" cy="11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7" name="Google Shape;217;p29"/>
          <p:cNvSpPr txBox="1">
            <a:spLocks noGrp="1"/>
          </p:cNvSpPr>
          <p:nvPr>
            <p:ph type="subTitle" idx="6"/>
          </p:nvPr>
        </p:nvSpPr>
        <p:spPr>
          <a:xfrm>
            <a:off x="8149433" y="1833600"/>
            <a:ext cx="3091600" cy="6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933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8" name="Google Shape;218;p29"/>
          <p:cNvSpPr txBox="1">
            <a:spLocks noGrp="1"/>
          </p:cNvSpPr>
          <p:nvPr>
            <p:ph type="subTitle" idx="7"/>
          </p:nvPr>
        </p:nvSpPr>
        <p:spPr>
          <a:xfrm>
            <a:off x="8149433" y="4687468"/>
            <a:ext cx="3091600" cy="11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9" name="Google Shape;219;p29"/>
          <p:cNvSpPr txBox="1">
            <a:spLocks noGrp="1"/>
          </p:cNvSpPr>
          <p:nvPr>
            <p:ph type="subTitle" idx="8"/>
          </p:nvPr>
        </p:nvSpPr>
        <p:spPr>
          <a:xfrm>
            <a:off x="8149433" y="4054399"/>
            <a:ext cx="3091600" cy="6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933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0" name="Google Shape;220;p29"/>
          <p:cNvSpPr/>
          <p:nvPr/>
        </p:nvSpPr>
        <p:spPr>
          <a:xfrm flipH="1">
            <a:off x="11813600" y="0"/>
            <a:ext cx="3784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221" name="Google Shape;221;p29"/>
          <p:cNvCxnSpPr/>
          <p:nvPr/>
        </p:nvCxnSpPr>
        <p:spPr>
          <a:xfrm rot="10800000">
            <a:off x="12002800" y="-35"/>
            <a:ext cx="0" cy="527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579260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>
            <a:spLocks noGrp="1"/>
          </p:cNvSpPr>
          <p:nvPr>
            <p:ph type="title"/>
          </p:nvPr>
        </p:nvSpPr>
        <p:spPr>
          <a:xfrm>
            <a:off x="950967" y="627533"/>
            <a:ext cx="10290000" cy="7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4" name="Google Shape;224;p30"/>
          <p:cNvSpPr txBox="1">
            <a:spLocks noGrp="1"/>
          </p:cNvSpPr>
          <p:nvPr>
            <p:ph type="subTitle" idx="1"/>
          </p:nvPr>
        </p:nvSpPr>
        <p:spPr>
          <a:xfrm>
            <a:off x="951000" y="4687468"/>
            <a:ext cx="3200400" cy="11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5" name="Google Shape;225;p30"/>
          <p:cNvSpPr txBox="1">
            <a:spLocks noGrp="1"/>
          </p:cNvSpPr>
          <p:nvPr>
            <p:ph type="subTitle" idx="2"/>
          </p:nvPr>
        </p:nvSpPr>
        <p:spPr>
          <a:xfrm>
            <a:off x="951000" y="4054399"/>
            <a:ext cx="3200400" cy="6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933"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6" name="Google Shape;226;p30"/>
          <p:cNvSpPr txBox="1">
            <a:spLocks noGrp="1"/>
          </p:cNvSpPr>
          <p:nvPr>
            <p:ph type="subTitle" idx="3"/>
          </p:nvPr>
        </p:nvSpPr>
        <p:spPr>
          <a:xfrm>
            <a:off x="8040600" y="4687468"/>
            <a:ext cx="3200400" cy="11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7" name="Google Shape;227;p30"/>
          <p:cNvSpPr txBox="1">
            <a:spLocks noGrp="1"/>
          </p:cNvSpPr>
          <p:nvPr>
            <p:ph type="subTitle" idx="4"/>
          </p:nvPr>
        </p:nvSpPr>
        <p:spPr>
          <a:xfrm>
            <a:off x="8040600" y="4054399"/>
            <a:ext cx="3200400" cy="6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933"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8" name="Google Shape;228;p30"/>
          <p:cNvSpPr txBox="1">
            <a:spLocks noGrp="1"/>
          </p:cNvSpPr>
          <p:nvPr>
            <p:ph type="subTitle" idx="5"/>
          </p:nvPr>
        </p:nvSpPr>
        <p:spPr>
          <a:xfrm>
            <a:off x="4495800" y="4687468"/>
            <a:ext cx="3200400" cy="11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9" name="Google Shape;229;p30"/>
          <p:cNvSpPr txBox="1">
            <a:spLocks noGrp="1"/>
          </p:cNvSpPr>
          <p:nvPr>
            <p:ph type="subTitle" idx="6"/>
          </p:nvPr>
        </p:nvSpPr>
        <p:spPr>
          <a:xfrm>
            <a:off x="4495800" y="4054399"/>
            <a:ext cx="3200400" cy="6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933"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0" name="Google Shape;230;p30"/>
          <p:cNvSpPr txBox="1">
            <a:spLocks noGrp="1"/>
          </p:cNvSpPr>
          <p:nvPr>
            <p:ph type="subTitle" idx="7"/>
          </p:nvPr>
        </p:nvSpPr>
        <p:spPr>
          <a:xfrm>
            <a:off x="2723375" y="2466669"/>
            <a:ext cx="3200400" cy="11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1" name="Google Shape;231;p30"/>
          <p:cNvSpPr txBox="1">
            <a:spLocks noGrp="1"/>
          </p:cNvSpPr>
          <p:nvPr>
            <p:ph type="subTitle" idx="8"/>
          </p:nvPr>
        </p:nvSpPr>
        <p:spPr>
          <a:xfrm>
            <a:off x="2723375" y="1833600"/>
            <a:ext cx="3200400" cy="6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933"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2" name="Google Shape;232;p30"/>
          <p:cNvSpPr txBox="1">
            <a:spLocks noGrp="1"/>
          </p:cNvSpPr>
          <p:nvPr>
            <p:ph type="subTitle" idx="9"/>
          </p:nvPr>
        </p:nvSpPr>
        <p:spPr>
          <a:xfrm>
            <a:off x="6268225" y="2466669"/>
            <a:ext cx="3200400" cy="11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3" name="Google Shape;233;p30"/>
          <p:cNvSpPr txBox="1">
            <a:spLocks noGrp="1"/>
          </p:cNvSpPr>
          <p:nvPr>
            <p:ph type="subTitle" idx="13"/>
          </p:nvPr>
        </p:nvSpPr>
        <p:spPr>
          <a:xfrm>
            <a:off x="6268225" y="1833600"/>
            <a:ext cx="3200400" cy="6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933"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4" name="Google Shape;234;p30"/>
          <p:cNvSpPr/>
          <p:nvPr/>
        </p:nvSpPr>
        <p:spPr>
          <a:xfrm>
            <a:off x="0" y="6501367"/>
            <a:ext cx="11240800" cy="35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35" name="Google Shape;235;p30"/>
          <p:cNvGrpSpPr/>
          <p:nvPr/>
        </p:nvGrpSpPr>
        <p:grpSpPr>
          <a:xfrm flipH="1">
            <a:off x="378400" y="-5466"/>
            <a:ext cx="11435200" cy="6863500"/>
            <a:chOff x="283800" y="-4100"/>
            <a:chExt cx="8576400" cy="5147625"/>
          </a:xfrm>
        </p:grpSpPr>
        <p:cxnSp>
          <p:nvCxnSpPr>
            <p:cNvPr id="236" name="Google Shape;236;p30"/>
            <p:cNvCxnSpPr/>
            <p:nvPr/>
          </p:nvCxnSpPr>
          <p:spPr>
            <a:xfrm>
              <a:off x="8860200" y="2571925"/>
              <a:ext cx="0" cy="257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30"/>
            <p:cNvCxnSpPr/>
            <p:nvPr/>
          </p:nvCxnSpPr>
          <p:spPr>
            <a:xfrm>
              <a:off x="283800" y="-4100"/>
              <a:ext cx="0" cy="2575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58070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950967" y="627533"/>
            <a:ext cx="10290000" cy="7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1"/>
          </p:nvPr>
        </p:nvSpPr>
        <p:spPr>
          <a:xfrm>
            <a:off x="951000" y="1622733"/>
            <a:ext cx="10290000" cy="5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" name="Google Shape;25;p4"/>
          <p:cNvSpPr/>
          <p:nvPr/>
        </p:nvSpPr>
        <p:spPr>
          <a:xfrm flipH="1">
            <a:off x="0" y="0"/>
            <a:ext cx="12192000" cy="35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6" name="Google Shape;26;p4"/>
          <p:cNvGrpSpPr/>
          <p:nvPr/>
        </p:nvGrpSpPr>
        <p:grpSpPr>
          <a:xfrm>
            <a:off x="200" y="1"/>
            <a:ext cx="11813400" cy="6501367"/>
            <a:chOff x="150" y="0"/>
            <a:chExt cx="8860050" cy="4876025"/>
          </a:xfrm>
        </p:grpSpPr>
        <p:cxnSp>
          <p:nvCxnSpPr>
            <p:cNvPr id="27" name="Google Shape;27;p4"/>
            <p:cNvCxnSpPr/>
            <p:nvPr/>
          </p:nvCxnSpPr>
          <p:spPr>
            <a:xfrm>
              <a:off x="8860200" y="0"/>
              <a:ext cx="0" cy="257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4"/>
            <p:cNvCxnSpPr/>
            <p:nvPr/>
          </p:nvCxnSpPr>
          <p:spPr>
            <a:xfrm rot="10800000">
              <a:off x="150" y="4876025"/>
              <a:ext cx="8444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72255348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 txBox="1">
            <a:spLocks noGrp="1"/>
          </p:cNvSpPr>
          <p:nvPr>
            <p:ph type="title"/>
          </p:nvPr>
        </p:nvSpPr>
        <p:spPr>
          <a:xfrm>
            <a:off x="950967" y="627533"/>
            <a:ext cx="10290000" cy="7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0" name="Google Shape;240;p31"/>
          <p:cNvSpPr txBox="1">
            <a:spLocks noGrp="1"/>
          </p:cNvSpPr>
          <p:nvPr>
            <p:ph type="subTitle" idx="1"/>
          </p:nvPr>
        </p:nvSpPr>
        <p:spPr>
          <a:xfrm>
            <a:off x="950992" y="4687468"/>
            <a:ext cx="3200400" cy="11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1" name="Google Shape;241;p31"/>
          <p:cNvSpPr txBox="1">
            <a:spLocks noGrp="1"/>
          </p:cNvSpPr>
          <p:nvPr>
            <p:ph type="subTitle" idx="2"/>
          </p:nvPr>
        </p:nvSpPr>
        <p:spPr>
          <a:xfrm>
            <a:off x="950992" y="4054399"/>
            <a:ext cx="3200400" cy="6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933"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2" name="Google Shape;242;p31"/>
          <p:cNvSpPr txBox="1">
            <a:spLocks noGrp="1"/>
          </p:cNvSpPr>
          <p:nvPr>
            <p:ph type="subTitle" idx="3"/>
          </p:nvPr>
        </p:nvSpPr>
        <p:spPr>
          <a:xfrm>
            <a:off x="8040608" y="4687468"/>
            <a:ext cx="3200400" cy="11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3" name="Google Shape;243;p31"/>
          <p:cNvSpPr txBox="1">
            <a:spLocks noGrp="1"/>
          </p:cNvSpPr>
          <p:nvPr>
            <p:ph type="subTitle" idx="4"/>
          </p:nvPr>
        </p:nvSpPr>
        <p:spPr>
          <a:xfrm>
            <a:off x="8040608" y="4054399"/>
            <a:ext cx="3200400" cy="6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933"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4" name="Google Shape;244;p31"/>
          <p:cNvSpPr txBox="1">
            <a:spLocks noGrp="1"/>
          </p:cNvSpPr>
          <p:nvPr>
            <p:ph type="subTitle" idx="5"/>
          </p:nvPr>
        </p:nvSpPr>
        <p:spPr>
          <a:xfrm>
            <a:off x="4495800" y="4687468"/>
            <a:ext cx="3200400" cy="11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5" name="Google Shape;245;p31"/>
          <p:cNvSpPr txBox="1">
            <a:spLocks noGrp="1"/>
          </p:cNvSpPr>
          <p:nvPr>
            <p:ph type="subTitle" idx="6"/>
          </p:nvPr>
        </p:nvSpPr>
        <p:spPr>
          <a:xfrm>
            <a:off x="4495800" y="4054399"/>
            <a:ext cx="3200400" cy="6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933"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6" name="Google Shape;246;p31"/>
          <p:cNvSpPr txBox="1">
            <a:spLocks noGrp="1"/>
          </p:cNvSpPr>
          <p:nvPr>
            <p:ph type="subTitle" idx="7"/>
          </p:nvPr>
        </p:nvSpPr>
        <p:spPr>
          <a:xfrm>
            <a:off x="950992" y="2466669"/>
            <a:ext cx="3200400" cy="11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7" name="Google Shape;247;p31"/>
          <p:cNvSpPr txBox="1">
            <a:spLocks noGrp="1"/>
          </p:cNvSpPr>
          <p:nvPr>
            <p:ph type="subTitle" idx="8"/>
          </p:nvPr>
        </p:nvSpPr>
        <p:spPr>
          <a:xfrm>
            <a:off x="950992" y="1833600"/>
            <a:ext cx="3200400" cy="6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933"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8" name="Google Shape;248;p31"/>
          <p:cNvSpPr txBox="1">
            <a:spLocks noGrp="1"/>
          </p:cNvSpPr>
          <p:nvPr>
            <p:ph type="subTitle" idx="9"/>
          </p:nvPr>
        </p:nvSpPr>
        <p:spPr>
          <a:xfrm>
            <a:off x="4495800" y="2466669"/>
            <a:ext cx="3200400" cy="11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9" name="Google Shape;249;p31"/>
          <p:cNvSpPr txBox="1">
            <a:spLocks noGrp="1"/>
          </p:cNvSpPr>
          <p:nvPr>
            <p:ph type="subTitle" idx="13"/>
          </p:nvPr>
        </p:nvSpPr>
        <p:spPr>
          <a:xfrm>
            <a:off x="4495800" y="1833600"/>
            <a:ext cx="3200400" cy="6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933"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0" name="Google Shape;250;p31"/>
          <p:cNvSpPr txBox="1">
            <a:spLocks noGrp="1"/>
          </p:cNvSpPr>
          <p:nvPr>
            <p:ph type="subTitle" idx="14"/>
          </p:nvPr>
        </p:nvSpPr>
        <p:spPr>
          <a:xfrm>
            <a:off x="8040608" y="2466669"/>
            <a:ext cx="3200400" cy="11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1" name="Google Shape;251;p31"/>
          <p:cNvSpPr txBox="1">
            <a:spLocks noGrp="1"/>
          </p:cNvSpPr>
          <p:nvPr>
            <p:ph type="subTitle" idx="15"/>
          </p:nvPr>
        </p:nvSpPr>
        <p:spPr>
          <a:xfrm>
            <a:off x="8040608" y="1833600"/>
            <a:ext cx="3200400" cy="6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933"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2" name="Google Shape;252;p31"/>
          <p:cNvSpPr/>
          <p:nvPr/>
        </p:nvSpPr>
        <p:spPr>
          <a:xfrm rot="10800000" flipH="1">
            <a:off x="33" y="-35"/>
            <a:ext cx="3784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3" name="Google Shape;253;p31"/>
          <p:cNvGrpSpPr/>
          <p:nvPr/>
        </p:nvGrpSpPr>
        <p:grpSpPr>
          <a:xfrm rot="10800000" flipH="1">
            <a:off x="189233" y="356600"/>
            <a:ext cx="12002600" cy="6501400"/>
            <a:chOff x="141900" y="-26"/>
            <a:chExt cx="9001950" cy="4876050"/>
          </a:xfrm>
        </p:grpSpPr>
        <p:cxnSp>
          <p:nvCxnSpPr>
            <p:cNvPr id="254" name="Google Shape;254;p31"/>
            <p:cNvCxnSpPr/>
            <p:nvPr/>
          </p:nvCxnSpPr>
          <p:spPr>
            <a:xfrm>
              <a:off x="7907850" y="4876024"/>
              <a:ext cx="1236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31"/>
            <p:cNvCxnSpPr/>
            <p:nvPr/>
          </p:nvCxnSpPr>
          <p:spPr>
            <a:xfrm rot="10800000">
              <a:off x="141900" y="-26"/>
              <a:ext cx="0" cy="3958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7551832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>
            <a:spLocks noGrp="1"/>
          </p:cNvSpPr>
          <p:nvPr>
            <p:ph type="title"/>
          </p:nvPr>
        </p:nvSpPr>
        <p:spPr>
          <a:xfrm>
            <a:off x="3539600" y="707000"/>
            <a:ext cx="5112800" cy="1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8" name="Google Shape;258;p32"/>
          <p:cNvSpPr txBox="1">
            <a:spLocks noGrp="1"/>
          </p:cNvSpPr>
          <p:nvPr>
            <p:ph type="subTitle" idx="1"/>
          </p:nvPr>
        </p:nvSpPr>
        <p:spPr>
          <a:xfrm>
            <a:off x="3539600" y="3122875"/>
            <a:ext cx="5112800" cy="12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2067" b="1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2200" b="1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2200" b="1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2200" b="1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2200" b="1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2200" b="1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2200" b="1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2200" b="1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2200"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9" name="Google Shape;259;p32"/>
          <p:cNvSpPr txBox="1">
            <a:spLocks noGrp="1"/>
          </p:cNvSpPr>
          <p:nvPr>
            <p:ph type="subTitle" idx="2"/>
          </p:nvPr>
        </p:nvSpPr>
        <p:spPr>
          <a:xfrm>
            <a:off x="3539600" y="5482468"/>
            <a:ext cx="5112800" cy="4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33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 b="1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 b="1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 b="1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 b="1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 b="1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 b="1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 b="1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60" name="Google Shape;260;p32"/>
          <p:cNvGrpSpPr/>
          <p:nvPr/>
        </p:nvGrpSpPr>
        <p:grpSpPr>
          <a:xfrm>
            <a:off x="951584" y="3439200"/>
            <a:ext cx="11240651" cy="3418800"/>
            <a:chOff x="713688" y="2579400"/>
            <a:chExt cx="8430488" cy="2564100"/>
          </a:xfrm>
        </p:grpSpPr>
        <p:cxnSp>
          <p:nvCxnSpPr>
            <p:cNvPr id="261" name="Google Shape;261;p32"/>
            <p:cNvCxnSpPr/>
            <p:nvPr/>
          </p:nvCxnSpPr>
          <p:spPr>
            <a:xfrm>
              <a:off x="2839075" y="4876025"/>
              <a:ext cx="6305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2" name="Google Shape;262;p32"/>
            <p:cNvCxnSpPr/>
            <p:nvPr/>
          </p:nvCxnSpPr>
          <p:spPr>
            <a:xfrm rot="10800000">
              <a:off x="713688" y="2579400"/>
              <a:ext cx="0" cy="2564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63" name="Google Shape;263;p32"/>
          <p:cNvSpPr txBox="1"/>
          <p:nvPr/>
        </p:nvSpPr>
        <p:spPr>
          <a:xfrm>
            <a:off x="3539600" y="4406129"/>
            <a:ext cx="5112800" cy="10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6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Credits: This presentation template was created by </a:t>
            </a:r>
            <a:r>
              <a:rPr lang="en" sz="1600" b="1" u="sng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, and includes icons by </a:t>
            </a:r>
            <a:r>
              <a:rPr lang="en" sz="1600" b="1" u="sng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, and infographics &amp; images by </a:t>
            </a:r>
            <a:r>
              <a:rPr lang="en" sz="1600" b="1" u="sng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</p:spTree>
    <p:extLst>
      <p:ext uri="{BB962C8B-B14F-4D97-AF65-F5344CB8AC3E}">
        <p14:creationId xmlns:p14="http://schemas.microsoft.com/office/powerpoint/2010/main" val="2425421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5" name="Google Shape;265;p33"/>
          <p:cNvCxnSpPr/>
          <p:nvPr/>
        </p:nvCxnSpPr>
        <p:spPr>
          <a:xfrm rot="10800000">
            <a:off x="12002800" y="-133"/>
            <a:ext cx="0" cy="3536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" name="Google Shape;266;p33"/>
          <p:cNvSpPr/>
          <p:nvPr/>
        </p:nvSpPr>
        <p:spPr>
          <a:xfrm>
            <a:off x="11054800" y="0"/>
            <a:ext cx="1137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267" name="Google Shape;267;p33"/>
          <p:cNvCxnSpPr/>
          <p:nvPr/>
        </p:nvCxnSpPr>
        <p:spPr>
          <a:xfrm>
            <a:off x="5697600" y="6501367"/>
            <a:ext cx="649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" name="Google Shape;268;p33"/>
          <p:cNvCxnSpPr/>
          <p:nvPr/>
        </p:nvCxnSpPr>
        <p:spPr>
          <a:xfrm rot="10800000">
            <a:off x="948333" y="0"/>
            <a:ext cx="0" cy="550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302823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/>
          <p:nvPr/>
        </p:nvSpPr>
        <p:spPr>
          <a:xfrm rot="10800000">
            <a:off x="167" y="0"/>
            <a:ext cx="955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71" name="Google Shape;271;p34"/>
          <p:cNvGrpSpPr/>
          <p:nvPr/>
        </p:nvGrpSpPr>
        <p:grpSpPr>
          <a:xfrm rot="10800000">
            <a:off x="0" y="484133"/>
            <a:ext cx="11813600" cy="6373867"/>
            <a:chOff x="283800" y="0"/>
            <a:chExt cx="8860200" cy="4780400"/>
          </a:xfrm>
        </p:grpSpPr>
        <p:cxnSp>
          <p:nvCxnSpPr>
            <p:cNvPr id="272" name="Google Shape;272;p34"/>
            <p:cNvCxnSpPr/>
            <p:nvPr/>
          </p:nvCxnSpPr>
          <p:spPr>
            <a:xfrm>
              <a:off x="4273200" y="4780400"/>
              <a:ext cx="4870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3" name="Google Shape;273;p34"/>
            <p:cNvCxnSpPr/>
            <p:nvPr/>
          </p:nvCxnSpPr>
          <p:spPr>
            <a:xfrm rot="10800000">
              <a:off x="283800" y="0"/>
              <a:ext cx="0" cy="413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1736664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5881B-4EE3-4FF4-8CEF-C8361180E920}" type="datetimeFigureOut">
              <a:rPr lang="bg-BG" smtClean="0"/>
              <a:t>24.11.2024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3869-F857-49D1-BE98-F53BE8C48F4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304205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767529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7"/>
          <p:cNvSpPr txBox="1">
            <a:spLocks noGrp="1"/>
          </p:cNvSpPr>
          <p:nvPr>
            <p:ph type="title"/>
          </p:nvPr>
        </p:nvSpPr>
        <p:spPr>
          <a:xfrm>
            <a:off x="964600" y="681367"/>
            <a:ext cx="10262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6228210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88402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0"/>
          <p:cNvSpPr txBox="1">
            <a:spLocks noGrp="1"/>
          </p:cNvSpPr>
          <p:nvPr>
            <p:ph type="title"/>
          </p:nvPr>
        </p:nvSpPr>
        <p:spPr>
          <a:xfrm>
            <a:off x="955700" y="681200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49714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9794767" y="173933"/>
            <a:ext cx="6518800" cy="6518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0" name="Google Shape;10;p2"/>
          <p:cNvGrpSpPr/>
          <p:nvPr/>
        </p:nvGrpSpPr>
        <p:grpSpPr>
          <a:xfrm>
            <a:off x="969900" y="-65699"/>
            <a:ext cx="10271200" cy="6991100"/>
            <a:chOff x="727425" y="-49275"/>
            <a:chExt cx="7703400" cy="5243325"/>
          </a:xfrm>
        </p:grpSpPr>
        <p:sp>
          <p:nvSpPr>
            <p:cNvPr id="11" name="Google Shape;11;p2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12" name="Google Shape;12;p2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449500" y="2226951"/>
            <a:ext cx="7863200" cy="18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67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449500" y="3996651"/>
            <a:ext cx="78632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962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950967" y="627533"/>
            <a:ext cx="10290000" cy="7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3939563" y="2703968"/>
            <a:ext cx="5749600" cy="8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3939563" y="2025900"/>
            <a:ext cx="5749600" cy="6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933"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3939532" y="4826000"/>
            <a:ext cx="5749600" cy="8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3939532" y="4147932"/>
            <a:ext cx="5749600" cy="6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933"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 flipH="1">
            <a:off x="0" y="0"/>
            <a:ext cx="3784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36" name="Google Shape;36;p5"/>
          <p:cNvCxnSpPr/>
          <p:nvPr/>
        </p:nvCxnSpPr>
        <p:spPr>
          <a:xfrm rot="10800000">
            <a:off x="11819767" y="0"/>
            <a:ext cx="0" cy="550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6533227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8578300" y="0"/>
            <a:ext cx="6858000" cy="685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8" name="Google Shape;18;p3"/>
          <p:cNvGrpSpPr/>
          <p:nvPr/>
        </p:nvGrpSpPr>
        <p:grpSpPr>
          <a:xfrm>
            <a:off x="950967" y="-83400"/>
            <a:ext cx="10290400" cy="6946800"/>
            <a:chOff x="713225" y="-62550"/>
            <a:chExt cx="7717800" cy="5210100"/>
          </a:xfrm>
        </p:grpSpPr>
        <p:sp>
          <p:nvSpPr>
            <p:cNvPr id="19" name="Google Shape;19;p3"/>
            <p:cNvSpPr/>
            <p:nvPr/>
          </p:nvSpPr>
          <p:spPr>
            <a:xfrm>
              <a:off x="713225" y="533550"/>
              <a:ext cx="77178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20" name="Google Shape;20;p3"/>
            <p:cNvCxnSpPr/>
            <p:nvPr/>
          </p:nvCxnSpPr>
          <p:spPr>
            <a:xfrm rot="10800000">
              <a:off x="713225" y="-62550"/>
              <a:ext cx="0" cy="596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3"/>
            <p:cNvCxnSpPr/>
            <p:nvPr/>
          </p:nvCxnSpPr>
          <p:spPr>
            <a:xfrm>
              <a:off x="8430775" y="4608450"/>
              <a:ext cx="0" cy="539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621967" y="2636200"/>
            <a:ext cx="675680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960000" y="711400"/>
            <a:ext cx="1099200" cy="940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1621967" y="3641000"/>
            <a:ext cx="6756800" cy="5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417057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10987533" y="5605767"/>
            <a:ext cx="2482000" cy="24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7" name="Google Shape;27;p4"/>
          <p:cNvGrpSpPr/>
          <p:nvPr/>
        </p:nvGrpSpPr>
        <p:grpSpPr>
          <a:xfrm>
            <a:off x="-25400" y="310400"/>
            <a:ext cx="11907000" cy="6703200"/>
            <a:chOff x="-19050" y="232800"/>
            <a:chExt cx="8930250" cy="5027400"/>
          </a:xfrm>
        </p:grpSpPr>
        <p:sp>
          <p:nvSpPr>
            <p:cNvPr id="28" name="Google Shape;28;p4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29" name="Google Shape;29;p4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4"/>
            <p:cNvCxnSpPr/>
            <p:nvPr/>
          </p:nvCxnSpPr>
          <p:spPr>
            <a:xfrm>
              <a:off x="8911200" y="4917300"/>
              <a:ext cx="0" cy="342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960000" y="1621000"/>
            <a:ext cx="10272000" cy="43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824713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10987533" y="5605767"/>
            <a:ext cx="2482000" cy="24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35" name="Google Shape;35;p5"/>
          <p:cNvGrpSpPr/>
          <p:nvPr/>
        </p:nvGrpSpPr>
        <p:grpSpPr>
          <a:xfrm>
            <a:off x="-102800" y="310400"/>
            <a:ext cx="11984400" cy="6619067"/>
            <a:chOff x="-77100" y="232800"/>
            <a:chExt cx="8988300" cy="4964300"/>
          </a:xfrm>
        </p:grpSpPr>
        <p:sp>
          <p:nvSpPr>
            <p:cNvPr id="36" name="Google Shape;36;p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37" name="Google Shape;37;p5"/>
            <p:cNvCxnSpPr/>
            <p:nvPr/>
          </p:nvCxnSpPr>
          <p:spPr>
            <a:xfrm rot="10800000">
              <a:off x="-77100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5"/>
            <p:cNvCxnSpPr/>
            <p:nvPr/>
          </p:nvCxnSpPr>
          <p:spPr>
            <a:xfrm rot="10800000">
              <a:off x="8911200" y="4890500"/>
              <a:ext cx="0" cy="306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1"/>
          </p:nvPr>
        </p:nvSpPr>
        <p:spPr>
          <a:xfrm>
            <a:off x="6201691" y="2315404"/>
            <a:ext cx="5030400" cy="36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3733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3733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2"/>
          </p:nvPr>
        </p:nvSpPr>
        <p:spPr>
          <a:xfrm>
            <a:off x="960000" y="2315404"/>
            <a:ext cx="5030400" cy="36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733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733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733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733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733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733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733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3"/>
          </p:nvPr>
        </p:nvSpPr>
        <p:spPr>
          <a:xfrm>
            <a:off x="960000" y="1935000"/>
            <a:ext cx="5030400" cy="4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533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4"/>
          </p:nvPr>
        </p:nvSpPr>
        <p:spPr>
          <a:xfrm>
            <a:off x="6201691" y="1935000"/>
            <a:ext cx="5030400" cy="4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533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468302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10987533" y="5605767"/>
            <a:ext cx="2482000" cy="24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46" name="Google Shape;46;p6"/>
          <p:cNvGrpSpPr/>
          <p:nvPr/>
        </p:nvGrpSpPr>
        <p:grpSpPr>
          <a:xfrm>
            <a:off x="309600" y="-65867"/>
            <a:ext cx="11572000" cy="7001067"/>
            <a:chOff x="232200" y="-49400"/>
            <a:chExt cx="8679000" cy="5250800"/>
          </a:xfrm>
        </p:grpSpPr>
        <p:grpSp>
          <p:nvGrpSpPr>
            <p:cNvPr id="47" name="Google Shape;47;p6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sp>
            <p:nvSpPr>
              <p:cNvPr id="48" name="Google Shape;48;p6"/>
              <p:cNvSpPr/>
              <p:nvPr/>
            </p:nvSpPr>
            <p:spPr>
              <a:xfrm>
                <a:off x="232200" y="232800"/>
                <a:ext cx="8679000" cy="4684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cxnSp>
            <p:nvCxnSpPr>
              <p:cNvPr id="49" name="Google Shape;49;p6"/>
              <p:cNvCxnSpPr/>
              <p:nvPr/>
            </p:nvCxnSpPr>
            <p:spPr>
              <a:xfrm rot="10800000">
                <a:off x="8911200" y="-494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50;p6"/>
              <p:cNvCxnSpPr/>
              <p:nvPr/>
            </p:nvCxnSpPr>
            <p:spPr>
              <a:xfrm rot="10800000">
                <a:off x="232200" y="49173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1" name="Google Shape;51;p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8706640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10987533" y="5605767"/>
            <a:ext cx="2482000" cy="24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55" name="Google Shape;55;p7"/>
          <p:cNvGrpSpPr/>
          <p:nvPr/>
        </p:nvGrpSpPr>
        <p:grpSpPr>
          <a:xfrm>
            <a:off x="-25400" y="-21333"/>
            <a:ext cx="11907000" cy="6577733"/>
            <a:chOff x="-19050" y="-16000"/>
            <a:chExt cx="8930250" cy="4933300"/>
          </a:xfrm>
        </p:grpSpPr>
        <p:sp>
          <p:nvSpPr>
            <p:cNvPr id="56" name="Google Shape;56;p7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57" name="Google Shape;57;p7"/>
            <p:cNvCxnSpPr/>
            <p:nvPr/>
          </p:nvCxnSpPr>
          <p:spPr>
            <a:xfrm rot="10800000">
              <a:off x="-19050" y="49173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7"/>
            <p:cNvCxnSpPr/>
            <p:nvPr/>
          </p:nvCxnSpPr>
          <p:spPr>
            <a:xfrm rot="10800000">
              <a:off x="8911200" y="-16000"/>
              <a:ext cx="0" cy="258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9" name="Google Shape;59;p7"/>
          <p:cNvSpPr txBox="1">
            <a:spLocks noGrp="1"/>
          </p:cNvSpPr>
          <p:nvPr>
            <p:ph type="title"/>
          </p:nvPr>
        </p:nvSpPr>
        <p:spPr>
          <a:xfrm>
            <a:off x="960000" y="597400"/>
            <a:ext cx="102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ubTitle" idx="1"/>
          </p:nvPr>
        </p:nvSpPr>
        <p:spPr>
          <a:xfrm>
            <a:off x="2311500" y="1814700"/>
            <a:ext cx="8773600" cy="38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054153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>
            <a:off x="2676500" y="3702533"/>
            <a:ext cx="6858000" cy="685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63" name="Google Shape;63;p8"/>
          <p:cNvGrpSpPr/>
          <p:nvPr/>
        </p:nvGrpSpPr>
        <p:grpSpPr>
          <a:xfrm>
            <a:off x="-33" y="711401"/>
            <a:ext cx="12361300" cy="5433367"/>
            <a:chOff x="-25" y="533550"/>
            <a:chExt cx="9270975" cy="4075025"/>
          </a:xfrm>
        </p:grpSpPr>
        <p:sp>
          <p:nvSpPr>
            <p:cNvPr id="64" name="Google Shape;64;p8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endParaRPr>
            </a:p>
          </p:txBody>
        </p:sp>
        <p:cxnSp>
          <p:nvCxnSpPr>
            <p:cNvPr id="65" name="Google Shape;65;p8"/>
            <p:cNvCxnSpPr/>
            <p:nvPr/>
          </p:nvCxnSpPr>
          <p:spPr>
            <a:xfrm rot="10800000">
              <a:off x="8430950" y="533550"/>
              <a:ext cx="840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8"/>
            <p:cNvCxnSpPr/>
            <p:nvPr/>
          </p:nvCxnSpPr>
          <p:spPr>
            <a:xfrm rot="10800000">
              <a:off x="-25" y="4608575"/>
              <a:ext cx="740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" name="Google Shape;67;p8"/>
          <p:cNvSpPr txBox="1">
            <a:spLocks noGrp="1"/>
          </p:cNvSpPr>
          <p:nvPr>
            <p:ph type="title"/>
          </p:nvPr>
        </p:nvSpPr>
        <p:spPr>
          <a:xfrm>
            <a:off x="2192600" y="2311200"/>
            <a:ext cx="7806800" cy="101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733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165451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-3484600" y="-168033"/>
            <a:ext cx="7202800" cy="7202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70" name="Google Shape;70;p9"/>
          <p:cNvGrpSpPr/>
          <p:nvPr/>
        </p:nvGrpSpPr>
        <p:grpSpPr>
          <a:xfrm>
            <a:off x="969900" y="-65699"/>
            <a:ext cx="10271200" cy="6991100"/>
            <a:chOff x="727425" y="-49275"/>
            <a:chExt cx="7703400" cy="5243325"/>
          </a:xfrm>
        </p:grpSpPr>
        <p:sp>
          <p:nvSpPr>
            <p:cNvPr id="71" name="Google Shape;71;p9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72" name="Google Shape;72;p9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9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4662467" y="1362351"/>
            <a:ext cx="5726400" cy="27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1"/>
          </p:nvPr>
        </p:nvSpPr>
        <p:spPr>
          <a:xfrm>
            <a:off x="4662467" y="4156051"/>
            <a:ext cx="5726400" cy="13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8584485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0"/>
          <p:cNvSpPr txBox="1">
            <a:spLocks noGrp="1"/>
          </p:cNvSpPr>
          <p:nvPr>
            <p:ph type="title"/>
          </p:nvPr>
        </p:nvSpPr>
        <p:spPr>
          <a:xfrm>
            <a:off x="960000" y="5393567"/>
            <a:ext cx="10281200" cy="751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2396303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-4563967" y="0"/>
            <a:ext cx="6858000" cy="685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81" name="Google Shape;81;p11"/>
          <p:cNvGrpSpPr/>
          <p:nvPr/>
        </p:nvGrpSpPr>
        <p:grpSpPr>
          <a:xfrm>
            <a:off x="969900" y="-510200"/>
            <a:ext cx="10271200" cy="7876400"/>
            <a:chOff x="727425" y="-382650"/>
            <a:chExt cx="7703400" cy="5907300"/>
          </a:xfrm>
        </p:grpSpPr>
        <p:sp>
          <p:nvSpPr>
            <p:cNvPr id="82" name="Google Shape;82;p11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83" name="Google Shape;83;p11"/>
            <p:cNvCxnSpPr/>
            <p:nvPr/>
          </p:nvCxnSpPr>
          <p:spPr>
            <a:xfrm>
              <a:off x="727425" y="4608450"/>
              <a:ext cx="0" cy="916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11"/>
            <p:cNvCxnSpPr/>
            <p:nvPr/>
          </p:nvCxnSpPr>
          <p:spPr>
            <a:xfrm>
              <a:off x="8430775" y="-382650"/>
              <a:ext cx="0" cy="916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5" name="Google Shape;85;p11"/>
          <p:cNvSpPr txBox="1">
            <a:spLocks noGrp="1"/>
          </p:cNvSpPr>
          <p:nvPr>
            <p:ph type="title" hasCustomPrompt="1"/>
          </p:nvPr>
        </p:nvSpPr>
        <p:spPr>
          <a:xfrm>
            <a:off x="3470733" y="2474817"/>
            <a:ext cx="7770400" cy="1366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533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86" name="Google Shape;86;p11"/>
          <p:cNvSpPr txBox="1">
            <a:spLocks noGrp="1"/>
          </p:cNvSpPr>
          <p:nvPr>
            <p:ph type="subTitle" idx="1"/>
          </p:nvPr>
        </p:nvSpPr>
        <p:spPr>
          <a:xfrm>
            <a:off x="3470733" y="3840784"/>
            <a:ext cx="7770400" cy="5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9326541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6091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950967" y="627533"/>
            <a:ext cx="10290000" cy="7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0" y="0"/>
            <a:ext cx="3784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0" name="Google Shape;40;p6"/>
          <p:cNvGrpSpPr/>
          <p:nvPr/>
        </p:nvGrpSpPr>
        <p:grpSpPr>
          <a:xfrm>
            <a:off x="189201" y="-34"/>
            <a:ext cx="12002700" cy="6501401"/>
            <a:chOff x="141900" y="-26"/>
            <a:chExt cx="9002025" cy="4876051"/>
          </a:xfrm>
        </p:grpSpPr>
        <p:cxnSp>
          <p:nvCxnSpPr>
            <p:cNvPr id="41" name="Google Shape;41;p6"/>
            <p:cNvCxnSpPr/>
            <p:nvPr/>
          </p:nvCxnSpPr>
          <p:spPr>
            <a:xfrm>
              <a:off x="4576425" y="4876025"/>
              <a:ext cx="4567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42;p6"/>
            <p:cNvCxnSpPr/>
            <p:nvPr/>
          </p:nvCxnSpPr>
          <p:spPr>
            <a:xfrm rot="10800000">
              <a:off x="141900" y="-26"/>
              <a:ext cx="0" cy="3958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9217825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-1255900" y="5605767"/>
            <a:ext cx="2482000" cy="24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90" name="Google Shape;90;p13"/>
          <p:cNvGrpSpPr/>
          <p:nvPr/>
        </p:nvGrpSpPr>
        <p:grpSpPr>
          <a:xfrm>
            <a:off x="-25400" y="310400"/>
            <a:ext cx="12252200" cy="6246000"/>
            <a:chOff x="-19050" y="232800"/>
            <a:chExt cx="9189150" cy="4684500"/>
          </a:xfrm>
        </p:grpSpPr>
        <p:sp>
          <p:nvSpPr>
            <p:cNvPr id="91" name="Google Shape;91;p13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92" name="Google Shape;92;p13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13"/>
            <p:cNvCxnSpPr/>
            <p:nvPr/>
          </p:nvCxnSpPr>
          <p:spPr>
            <a:xfrm rot="10800000">
              <a:off x="8911200" y="49173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884267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1"/>
          </p:nvPr>
        </p:nvSpPr>
        <p:spPr>
          <a:xfrm>
            <a:off x="1051567" y="2807833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2"/>
          </p:nvPr>
        </p:nvSpPr>
        <p:spPr>
          <a:xfrm>
            <a:off x="1051567" y="5030069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3"/>
          </p:nvPr>
        </p:nvSpPr>
        <p:spPr>
          <a:xfrm>
            <a:off x="4558000" y="5030069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4"/>
          </p:nvPr>
        </p:nvSpPr>
        <p:spPr>
          <a:xfrm>
            <a:off x="4558000" y="2807833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5" hasCustomPrompt="1"/>
          </p:nvPr>
        </p:nvSpPr>
        <p:spPr>
          <a:xfrm>
            <a:off x="1226100" y="1759533"/>
            <a:ext cx="487600" cy="48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4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6" hasCustomPrompt="1"/>
          </p:nvPr>
        </p:nvSpPr>
        <p:spPr>
          <a:xfrm>
            <a:off x="4678733" y="3970100"/>
            <a:ext cx="487600" cy="48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4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7" hasCustomPrompt="1"/>
          </p:nvPr>
        </p:nvSpPr>
        <p:spPr>
          <a:xfrm>
            <a:off x="1226100" y="3970100"/>
            <a:ext cx="487600" cy="48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4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8" hasCustomPrompt="1"/>
          </p:nvPr>
        </p:nvSpPr>
        <p:spPr>
          <a:xfrm>
            <a:off x="4704367" y="1759533"/>
            <a:ext cx="487600" cy="48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4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9"/>
          </p:nvPr>
        </p:nvSpPr>
        <p:spPr>
          <a:xfrm>
            <a:off x="8064433" y="5030069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13"/>
          </p:nvPr>
        </p:nvSpPr>
        <p:spPr>
          <a:xfrm>
            <a:off x="8064433" y="2807833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82633" y="3970100"/>
            <a:ext cx="487600" cy="48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4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82633" y="1759533"/>
            <a:ext cx="487600" cy="48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4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6"/>
          </p:nvPr>
        </p:nvSpPr>
        <p:spPr>
          <a:xfrm>
            <a:off x="1051567" y="2465033"/>
            <a:ext cx="3074000" cy="5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7"/>
          </p:nvPr>
        </p:nvSpPr>
        <p:spPr>
          <a:xfrm>
            <a:off x="1051567" y="4670697"/>
            <a:ext cx="3074000" cy="5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18"/>
          </p:nvPr>
        </p:nvSpPr>
        <p:spPr>
          <a:xfrm>
            <a:off x="4558000" y="4670697"/>
            <a:ext cx="3074000" cy="5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9"/>
          </p:nvPr>
        </p:nvSpPr>
        <p:spPr>
          <a:xfrm>
            <a:off x="4558000" y="2465033"/>
            <a:ext cx="3074000" cy="5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20"/>
          </p:nvPr>
        </p:nvSpPr>
        <p:spPr>
          <a:xfrm>
            <a:off x="8064433" y="4670697"/>
            <a:ext cx="3074000" cy="5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21"/>
          </p:nvPr>
        </p:nvSpPr>
        <p:spPr>
          <a:xfrm>
            <a:off x="8064433" y="2465033"/>
            <a:ext cx="3074000" cy="5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478402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/>
          <p:nvPr/>
        </p:nvSpPr>
        <p:spPr>
          <a:xfrm>
            <a:off x="-2834067" y="4024833"/>
            <a:ext cx="5657600" cy="5657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15" name="Google Shape;115;p14"/>
          <p:cNvGrpSpPr/>
          <p:nvPr/>
        </p:nvGrpSpPr>
        <p:grpSpPr>
          <a:xfrm>
            <a:off x="969900" y="-39000"/>
            <a:ext cx="11400733" cy="6183767"/>
            <a:chOff x="727425" y="-29250"/>
            <a:chExt cx="8550550" cy="4637825"/>
          </a:xfrm>
        </p:grpSpPr>
        <p:sp>
          <p:nvSpPr>
            <p:cNvPr id="116" name="Google Shape;116;p14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117" name="Google Shape;117;p14"/>
            <p:cNvCxnSpPr/>
            <p:nvPr/>
          </p:nvCxnSpPr>
          <p:spPr>
            <a:xfrm rot="10800000">
              <a:off x="727425" y="-29250"/>
              <a:ext cx="0" cy="562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14"/>
            <p:cNvCxnSpPr/>
            <p:nvPr/>
          </p:nvCxnSpPr>
          <p:spPr>
            <a:xfrm>
              <a:off x="8430775" y="4608575"/>
              <a:ext cx="847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9" name="Google Shape;119;p14"/>
          <p:cNvSpPr txBox="1">
            <a:spLocks noGrp="1"/>
          </p:cNvSpPr>
          <p:nvPr>
            <p:ph type="title"/>
          </p:nvPr>
        </p:nvSpPr>
        <p:spPr>
          <a:xfrm>
            <a:off x="2949500" y="3286200"/>
            <a:ext cx="7885200" cy="7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subTitle" idx="1"/>
          </p:nvPr>
        </p:nvSpPr>
        <p:spPr>
          <a:xfrm>
            <a:off x="2949500" y="1117800"/>
            <a:ext cx="7885200" cy="21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555466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/>
          <p:nvPr/>
        </p:nvSpPr>
        <p:spPr>
          <a:xfrm>
            <a:off x="4737133" y="5605767"/>
            <a:ext cx="2482000" cy="24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23" name="Google Shape;123;p15"/>
          <p:cNvGrpSpPr/>
          <p:nvPr/>
        </p:nvGrpSpPr>
        <p:grpSpPr>
          <a:xfrm>
            <a:off x="-67299" y="310400"/>
            <a:ext cx="11948900" cy="6246000"/>
            <a:chOff x="-50475" y="232800"/>
            <a:chExt cx="8961675" cy="4684500"/>
          </a:xfrm>
        </p:grpSpPr>
        <p:sp>
          <p:nvSpPr>
            <p:cNvPr id="124" name="Google Shape;124;p1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125" name="Google Shape;125;p15"/>
            <p:cNvCxnSpPr/>
            <p:nvPr/>
          </p:nvCxnSpPr>
          <p:spPr>
            <a:xfrm rot="10800000">
              <a:off x="-50475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6" name="Google Shape;126;p15"/>
          <p:cNvSpPr txBox="1">
            <a:spLocks noGrp="1"/>
          </p:cNvSpPr>
          <p:nvPr>
            <p:ph type="title"/>
          </p:nvPr>
        </p:nvSpPr>
        <p:spPr>
          <a:xfrm>
            <a:off x="960000" y="1605200"/>
            <a:ext cx="4264400" cy="20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subTitle" idx="1"/>
          </p:nvPr>
        </p:nvSpPr>
        <p:spPr>
          <a:xfrm>
            <a:off x="960000" y="3608083"/>
            <a:ext cx="4264400" cy="19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8" name="Google Shape;128;p15"/>
          <p:cNvSpPr>
            <a:spLocks noGrp="1"/>
          </p:cNvSpPr>
          <p:nvPr>
            <p:ph type="pic" idx="2"/>
          </p:nvPr>
        </p:nvSpPr>
        <p:spPr>
          <a:xfrm>
            <a:off x="5992067" y="0"/>
            <a:ext cx="6200000" cy="6858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5678923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/>
          <p:nvPr/>
        </p:nvSpPr>
        <p:spPr>
          <a:xfrm>
            <a:off x="-1230667" y="-1260700"/>
            <a:ext cx="2482000" cy="24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31" name="Google Shape;131;p16"/>
          <p:cNvGrpSpPr/>
          <p:nvPr/>
        </p:nvGrpSpPr>
        <p:grpSpPr>
          <a:xfrm>
            <a:off x="-25399" y="310400"/>
            <a:ext cx="12235033" cy="6246000"/>
            <a:chOff x="-19050" y="232800"/>
            <a:chExt cx="9176275" cy="4684500"/>
          </a:xfrm>
        </p:grpSpPr>
        <p:sp>
          <p:nvSpPr>
            <p:cNvPr id="132" name="Google Shape;132;p1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133" name="Google Shape;133;p16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16"/>
            <p:cNvCxnSpPr/>
            <p:nvPr/>
          </p:nvCxnSpPr>
          <p:spPr>
            <a:xfrm>
              <a:off x="8917525" y="4917300"/>
              <a:ext cx="239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5" name="Google Shape;135;p16"/>
          <p:cNvSpPr txBox="1">
            <a:spLocks noGrp="1"/>
          </p:cNvSpPr>
          <p:nvPr>
            <p:ph type="title"/>
          </p:nvPr>
        </p:nvSpPr>
        <p:spPr>
          <a:xfrm>
            <a:off x="1171833" y="2044167"/>
            <a:ext cx="4033200" cy="85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171833" y="2900400"/>
            <a:ext cx="4033200" cy="16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2499335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/>
          <p:nvPr/>
        </p:nvSpPr>
        <p:spPr>
          <a:xfrm>
            <a:off x="10987533" y="5605767"/>
            <a:ext cx="2482000" cy="24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39" name="Google Shape;139;p17"/>
          <p:cNvGrpSpPr/>
          <p:nvPr/>
        </p:nvGrpSpPr>
        <p:grpSpPr>
          <a:xfrm>
            <a:off x="309600" y="310401"/>
            <a:ext cx="11917200" cy="6577167"/>
            <a:chOff x="232200" y="232800"/>
            <a:chExt cx="8937900" cy="4932875"/>
          </a:xfrm>
        </p:grpSpPr>
        <p:sp>
          <p:nvSpPr>
            <p:cNvPr id="140" name="Google Shape;140;p17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141" name="Google Shape;141;p17"/>
            <p:cNvCxnSpPr/>
            <p:nvPr/>
          </p:nvCxnSpPr>
          <p:spPr>
            <a:xfrm rot="10800000">
              <a:off x="891120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142;p17"/>
            <p:cNvCxnSpPr/>
            <p:nvPr/>
          </p:nvCxnSpPr>
          <p:spPr>
            <a:xfrm>
              <a:off x="233525" y="4913075"/>
              <a:ext cx="0" cy="252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3" name="Google Shape;143;p17"/>
          <p:cNvSpPr txBox="1">
            <a:spLocks noGrp="1"/>
          </p:cNvSpPr>
          <p:nvPr>
            <p:ph type="title"/>
          </p:nvPr>
        </p:nvSpPr>
        <p:spPr>
          <a:xfrm>
            <a:off x="963168" y="593367"/>
            <a:ext cx="10278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4" name="Google Shape;144;p17"/>
          <p:cNvSpPr txBox="1">
            <a:spLocks noGrp="1"/>
          </p:cNvSpPr>
          <p:nvPr>
            <p:ph type="subTitle" idx="1"/>
          </p:nvPr>
        </p:nvSpPr>
        <p:spPr>
          <a:xfrm>
            <a:off x="951000" y="1356967"/>
            <a:ext cx="10290000" cy="11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6608226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/>
          <p:nvPr/>
        </p:nvSpPr>
        <p:spPr>
          <a:xfrm>
            <a:off x="9425967" y="4376967"/>
            <a:ext cx="4935600" cy="4935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47" name="Google Shape;147;p18"/>
          <p:cNvGrpSpPr/>
          <p:nvPr/>
        </p:nvGrpSpPr>
        <p:grpSpPr>
          <a:xfrm>
            <a:off x="-25400" y="310400"/>
            <a:ext cx="11907000" cy="6823000"/>
            <a:chOff x="-19050" y="232800"/>
            <a:chExt cx="8930250" cy="5117250"/>
          </a:xfrm>
        </p:grpSpPr>
        <p:sp>
          <p:nvSpPr>
            <p:cNvPr id="148" name="Google Shape;148;p1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149" name="Google Shape;149;p18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18"/>
            <p:cNvCxnSpPr/>
            <p:nvPr/>
          </p:nvCxnSpPr>
          <p:spPr>
            <a:xfrm rot="10800000">
              <a:off x="8911200" y="4917150"/>
              <a:ext cx="0" cy="432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1" name="Google Shape;151;p18"/>
          <p:cNvSpPr txBox="1">
            <a:spLocks noGrp="1"/>
          </p:cNvSpPr>
          <p:nvPr>
            <p:ph type="title"/>
          </p:nvPr>
        </p:nvSpPr>
        <p:spPr>
          <a:xfrm>
            <a:off x="963101" y="593367"/>
            <a:ext cx="10278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ubTitle" idx="1"/>
          </p:nvPr>
        </p:nvSpPr>
        <p:spPr>
          <a:xfrm>
            <a:off x="950900" y="1895367"/>
            <a:ext cx="7927200" cy="34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452239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/>
          <p:nvPr/>
        </p:nvSpPr>
        <p:spPr>
          <a:xfrm>
            <a:off x="10987533" y="5605767"/>
            <a:ext cx="2482000" cy="24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55" name="Google Shape;155;p19"/>
          <p:cNvGrpSpPr/>
          <p:nvPr/>
        </p:nvGrpSpPr>
        <p:grpSpPr>
          <a:xfrm>
            <a:off x="309600" y="310400"/>
            <a:ext cx="11984400" cy="6666800"/>
            <a:chOff x="232200" y="232800"/>
            <a:chExt cx="8988300" cy="5000100"/>
          </a:xfrm>
        </p:grpSpPr>
        <p:sp>
          <p:nvSpPr>
            <p:cNvPr id="156" name="Google Shape;156;p1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157" name="Google Shape;157;p19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" name="Google Shape;158;p19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9" name="Google Shape;159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ubTitle" idx="1"/>
          </p:nvPr>
        </p:nvSpPr>
        <p:spPr>
          <a:xfrm>
            <a:off x="1303735" y="3352300"/>
            <a:ext cx="2990000" cy="13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1" name="Google Shape;161;p19"/>
          <p:cNvSpPr txBox="1">
            <a:spLocks noGrp="1"/>
          </p:cNvSpPr>
          <p:nvPr>
            <p:ph type="subTitle" idx="2"/>
          </p:nvPr>
        </p:nvSpPr>
        <p:spPr>
          <a:xfrm>
            <a:off x="4600997" y="3352300"/>
            <a:ext cx="2990000" cy="13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2" name="Google Shape;162;p19"/>
          <p:cNvSpPr txBox="1">
            <a:spLocks noGrp="1"/>
          </p:cNvSpPr>
          <p:nvPr>
            <p:ph type="subTitle" idx="3"/>
          </p:nvPr>
        </p:nvSpPr>
        <p:spPr>
          <a:xfrm>
            <a:off x="7898264" y="3352300"/>
            <a:ext cx="2990000" cy="13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3" name="Google Shape;163;p19"/>
          <p:cNvSpPr txBox="1">
            <a:spLocks noGrp="1"/>
          </p:cNvSpPr>
          <p:nvPr>
            <p:ph type="subTitle" idx="4"/>
          </p:nvPr>
        </p:nvSpPr>
        <p:spPr>
          <a:xfrm>
            <a:off x="1303737" y="3047500"/>
            <a:ext cx="2990000" cy="4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533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4" name="Google Shape;164;p19"/>
          <p:cNvSpPr txBox="1">
            <a:spLocks noGrp="1"/>
          </p:cNvSpPr>
          <p:nvPr>
            <p:ph type="subTitle" idx="5"/>
          </p:nvPr>
        </p:nvSpPr>
        <p:spPr>
          <a:xfrm>
            <a:off x="4600996" y="3047500"/>
            <a:ext cx="2990000" cy="4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533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subTitle" idx="6"/>
          </p:nvPr>
        </p:nvSpPr>
        <p:spPr>
          <a:xfrm>
            <a:off x="7898263" y="3047500"/>
            <a:ext cx="2990000" cy="4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533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4954603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/>
          <p:nvPr/>
        </p:nvSpPr>
        <p:spPr>
          <a:xfrm>
            <a:off x="10855967" y="-1182100"/>
            <a:ext cx="2482000" cy="24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68" name="Google Shape;168;p20"/>
          <p:cNvGrpSpPr/>
          <p:nvPr/>
        </p:nvGrpSpPr>
        <p:grpSpPr>
          <a:xfrm>
            <a:off x="-967" y="1955901"/>
            <a:ext cx="1253200" cy="3102500"/>
            <a:chOff x="-725" y="1466925"/>
            <a:chExt cx="939900" cy="2326875"/>
          </a:xfrm>
        </p:grpSpPr>
        <p:cxnSp>
          <p:nvCxnSpPr>
            <p:cNvPr id="169" name="Google Shape;169;p20"/>
            <p:cNvCxnSpPr/>
            <p:nvPr/>
          </p:nvCxnSpPr>
          <p:spPr>
            <a:xfrm>
              <a:off x="-725" y="1466925"/>
              <a:ext cx="939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20"/>
            <p:cNvCxnSpPr/>
            <p:nvPr/>
          </p:nvCxnSpPr>
          <p:spPr>
            <a:xfrm>
              <a:off x="-725" y="2668450"/>
              <a:ext cx="939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20"/>
            <p:cNvCxnSpPr/>
            <p:nvPr/>
          </p:nvCxnSpPr>
          <p:spPr>
            <a:xfrm>
              <a:off x="-725" y="3793800"/>
              <a:ext cx="939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2" name="Google Shape;172;p20"/>
          <p:cNvGrpSpPr/>
          <p:nvPr/>
        </p:nvGrpSpPr>
        <p:grpSpPr>
          <a:xfrm>
            <a:off x="309600" y="310400"/>
            <a:ext cx="11984400" cy="6666800"/>
            <a:chOff x="232200" y="232800"/>
            <a:chExt cx="8988300" cy="5000100"/>
          </a:xfrm>
        </p:grpSpPr>
        <p:sp>
          <p:nvSpPr>
            <p:cNvPr id="173" name="Google Shape;173;p20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174" name="Google Shape;174;p20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" name="Google Shape;175;p20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subTitle" idx="1"/>
          </p:nvPr>
        </p:nvSpPr>
        <p:spPr>
          <a:xfrm>
            <a:off x="2308067" y="2187427"/>
            <a:ext cx="8817600" cy="7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8" name="Google Shape;178;p20"/>
          <p:cNvSpPr txBox="1">
            <a:spLocks noGrp="1"/>
          </p:cNvSpPr>
          <p:nvPr>
            <p:ph type="subTitle" idx="2"/>
          </p:nvPr>
        </p:nvSpPr>
        <p:spPr>
          <a:xfrm>
            <a:off x="2308067" y="3733813"/>
            <a:ext cx="88176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9" name="Google Shape;179;p20"/>
          <p:cNvSpPr txBox="1">
            <a:spLocks noGrp="1"/>
          </p:cNvSpPr>
          <p:nvPr>
            <p:ph type="subTitle" idx="3"/>
          </p:nvPr>
        </p:nvSpPr>
        <p:spPr>
          <a:xfrm>
            <a:off x="2308067" y="5276600"/>
            <a:ext cx="88176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0" name="Google Shape;180;p20"/>
          <p:cNvSpPr txBox="1">
            <a:spLocks noGrp="1"/>
          </p:cNvSpPr>
          <p:nvPr>
            <p:ph type="subTitle" idx="4"/>
          </p:nvPr>
        </p:nvSpPr>
        <p:spPr>
          <a:xfrm>
            <a:off x="2308067" y="1655033"/>
            <a:ext cx="8817600" cy="70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533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1" name="Google Shape;181;p20"/>
          <p:cNvSpPr txBox="1">
            <a:spLocks noGrp="1"/>
          </p:cNvSpPr>
          <p:nvPr>
            <p:ph type="subTitle" idx="5"/>
          </p:nvPr>
        </p:nvSpPr>
        <p:spPr>
          <a:xfrm>
            <a:off x="2308067" y="3193867"/>
            <a:ext cx="88176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533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2" name="Google Shape;182;p20"/>
          <p:cNvSpPr txBox="1">
            <a:spLocks noGrp="1"/>
          </p:cNvSpPr>
          <p:nvPr>
            <p:ph type="subTitle" idx="6"/>
          </p:nvPr>
        </p:nvSpPr>
        <p:spPr>
          <a:xfrm>
            <a:off x="2308067" y="4729101"/>
            <a:ext cx="88176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533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065259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/>
          <p:nvPr/>
        </p:nvSpPr>
        <p:spPr>
          <a:xfrm>
            <a:off x="10987533" y="-1235367"/>
            <a:ext cx="2482000" cy="24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85" name="Google Shape;185;p21"/>
          <p:cNvGrpSpPr/>
          <p:nvPr/>
        </p:nvGrpSpPr>
        <p:grpSpPr>
          <a:xfrm>
            <a:off x="309600" y="-80133"/>
            <a:ext cx="12093600" cy="6636533"/>
            <a:chOff x="232200" y="-60100"/>
            <a:chExt cx="9070200" cy="4977400"/>
          </a:xfrm>
        </p:grpSpPr>
        <p:sp>
          <p:nvSpPr>
            <p:cNvPr id="186" name="Google Shape;186;p21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187" name="Google Shape;187;p21"/>
            <p:cNvCxnSpPr/>
            <p:nvPr/>
          </p:nvCxnSpPr>
          <p:spPr>
            <a:xfrm rot="10800000">
              <a:off x="232200" y="-60100"/>
              <a:ext cx="0" cy="296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21"/>
            <p:cNvCxnSpPr/>
            <p:nvPr/>
          </p:nvCxnSpPr>
          <p:spPr>
            <a:xfrm>
              <a:off x="8904900" y="4917300"/>
              <a:ext cx="397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9" name="Google Shape;189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0" name="Google Shape;190;p21"/>
          <p:cNvSpPr txBox="1">
            <a:spLocks noGrp="1"/>
          </p:cNvSpPr>
          <p:nvPr>
            <p:ph type="subTitle" idx="1"/>
          </p:nvPr>
        </p:nvSpPr>
        <p:spPr>
          <a:xfrm>
            <a:off x="2709800" y="2087500"/>
            <a:ext cx="65024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1" name="Google Shape;191;p21"/>
          <p:cNvSpPr txBox="1">
            <a:spLocks noGrp="1"/>
          </p:cNvSpPr>
          <p:nvPr>
            <p:ph type="subTitle" idx="2"/>
          </p:nvPr>
        </p:nvSpPr>
        <p:spPr>
          <a:xfrm>
            <a:off x="3522609" y="3631417"/>
            <a:ext cx="65024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2" name="Google Shape;192;p21"/>
          <p:cNvSpPr txBox="1">
            <a:spLocks noGrp="1"/>
          </p:cNvSpPr>
          <p:nvPr>
            <p:ph type="subTitle" idx="3"/>
          </p:nvPr>
        </p:nvSpPr>
        <p:spPr>
          <a:xfrm>
            <a:off x="4335409" y="5175333"/>
            <a:ext cx="65024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3" name="Google Shape;193;p21"/>
          <p:cNvSpPr txBox="1">
            <a:spLocks noGrp="1"/>
          </p:cNvSpPr>
          <p:nvPr>
            <p:ph type="subTitle" idx="4"/>
          </p:nvPr>
        </p:nvSpPr>
        <p:spPr>
          <a:xfrm>
            <a:off x="2709800" y="1671500"/>
            <a:ext cx="65024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533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4" name="Google Shape;194;p21"/>
          <p:cNvSpPr txBox="1">
            <a:spLocks noGrp="1"/>
          </p:cNvSpPr>
          <p:nvPr>
            <p:ph type="subTitle" idx="5"/>
          </p:nvPr>
        </p:nvSpPr>
        <p:spPr>
          <a:xfrm>
            <a:off x="3522600" y="3216367"/>
            <a:ext cx="65024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533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5" name="Google Shape;195;p21"/>
          <p:cNvSpPr txBox="1">
            <a:spLocks noGrp="1"/>
          </p:cNvSpPr>
          <p:nvPr>
            <p:ph type="subTitle" idx="6"/>
          </p:nvPr>
        </p:nvSpPr>
        <p:spPr>
          <a:xfrm>
            <a:off x="4335400" y="4761233"/>
            <a:ext cx="65024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533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3438971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/>
          <p:nvPr/>
        </p:nvSpPr>
        <p:spPr>
          <a:xfrm>
            <a:off x="10855967" y="-1182100"/>
            <a:ext cx="2482000" cy="24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98" name="Google Shape;198;p22"/>
          <p:cNvGrpSpPr/>
          <p:nvPr/>
        </p:nvGrpSpPr>
        <p:grpSpPr>
          <a:xfrm>
            <a:off x="-25400" y="310400"/>
            <a:ext cx="12252200" cy="6246000"/>
            <a:chOff x="-19050" y="232800"/>
            <a:chExt cx="9189150" cy="4684500"/>
          </a:xfrm>
        </p:grpSpPr>
        <p:sp>
          <p:nvSpPr>
            <p:cNvPr id="199" name="Google Shape;199;p22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200" name="Google Shape;200;p22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201;p22"/>
            <p:cNvCxnSpPr/>
            <p:nvPr/>
          </p:nvCxnSpPr>
          <p:spPr>
            <a:xfrm rot="10800000">
              <a:off x="8911200" y="49173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2" name="Google Shape;202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3" name="Google Shape;203;p22"/>
          <p:cNvSpPr txBox="1">
            <a:spLocks noGrp="1"/>
          </p:cNvSpPr>
          <p:nvPr>
            <p:ph type="subTitle" idx="1"/>
          </p:nvPr>
        </p:nvSpPr>
        <p:spPr>
          <a:xfrm>
            <a:off x="2350095" y="2336967"/>
            <a:ext cx="3583200" cy="12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4" name="Google Shape;204;p22"/>
          <p:cNvSpPr txBox="1">
            <a:spLocks noGrp="1"/>
          </p:cNvSpPr>
          <p:nvPr>
            <p:ph type="subTitle" idx="2"/>
          </p:nvPr>
        </p:nvSpPr>
        <p:spPr>
          <a:xfrm>
            <a:off x="6843556" y="2336967"/>
            <a:ext cx="3583200" cy="12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5" name="Google Shape;205;p22"/>
          <p:cNvSpPr txBox="1">
            <a:spLocks noGrp="1"/>
          </p:cNvSpPr>
          <p:nvPr>
            <p:ph type="subTitle" idx="3"/>
          </p:nvPr>
        </p:nvSpPr>
        <p:spPr>
          <a:xfrm>
            <a:off x="2350095" y="4448967"/>
            <a:ext cx="3583200" cy="12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6" name="Google Shape;206;p22"/>
          <p:cNvSpPr txBox="1">
            <a:spLocks noGrp="1"/>
          </p:cNvSpPr>
          <p:nvPr>
            <p:ph type="subTitle" idx="4"/>
          </p:nvPr>
        </p:nvSpPr>
        <p:spPr>
          <a:xfrm>
            <a:off x="6843556" y="4448967"/>
            <a:ext cx="3583200" cy="12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7" name="Google Shape;207;p22"/>
          <p:cNvSpPr txBox="1">
            <a:spLocks noGrp="1"/>
          </p:cNvSpPr>
          <p:nvPr>
            <p:ph type="subTitle" idx="5"/>
          </p:nvPr>
        </p:nvSpPr>
        <p:spPr>
          <a:xfrm>
            <a:off x="2350095" y="2032267"/>
            <a:ext cx="3583200" cy="4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533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8" name="Google Shape;208;p22"/>
          <p:cNvSpPr txBox="1">
            <a:spLocks noGrp="1"/>
          </p:cNvSpPr>
          <p:nvPr>
            <p:ph type="subTitle" idx="6"/>
          </p:nvPr>
        </p:nvSpPr>
        <p:spPr>
          <a:xfrm>
            <a:off x="6843556" y="2032267"/>
            <a:ext cx="3583200" cy="4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533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9" name="Google Shape;209;p22"/>
          <p:cNvSpPr txBox="1">
            <a:spLocks noGrp="1"/>
          </p:cNvSpPr>
          <p:nvPr>
            <p:ph type="subTitle" idx="7"/>
          </p:nvPr>
        </p:nvSpPr>
        <p:spPr>
          <a:xfrm>
            <a:off x="2350095" y="4122451"/>
            <a:ext cx="3583200" cy="4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533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0" name="Google Shape;210;p22"/>
          <p:cNvSpPr txBox="1">
            <a:spLocks noGrp="1"/>
          </p:cNvSpPr>
          <p:nvPr>
            <p:ph type="subTitle" idx="8"/>
          </p:nvPr>
        </p:nvSpPr>
        <p:spPr>
          <a:xfrm>
            <a:off x="6843556" y="4122451"/>
            <a:ext cx="3583200" cy="4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533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24559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950967" y="1518667"/>
            <a:ext cx="3719600" cy="21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ubTitle" idx="1"/>
          </p:nvPr>
        </p:nvSpPr>
        <p:spPr>
          <a:xfrm>
            <a:off x="950967" y="3747600"/>
            <a:ext cx="3719600" cy="1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" name="Google Shape;46;p7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7"/>
          <p:cNvSpPr/>
          <p:nvPr/>
        </p:nvSpPr>
        <p:spPr>
          <a:xfrm>
            <a:off x="0" y="0"/>
            <a:ext cx="3784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8" name="Google Shape;48;p7"/>
          <p:cNvGrpSpPr/>
          <p:nvPr/>
        </p:nvGrpSpPr>
        <p:grpSpPr>
          <a:xfrm>
            <a:off x="1" y="-400"/>
            <a:ext cx="5083033" cy="6145167"/>
            <a:chOff x="0" y="-300"/>
            <a:chExt cx="3812275" cy="4608875"/>
          </a:xfrm>
        </p:grpSpPr>
        <p:cxnSp>
          <p:nvCxnSpPr>
            <p:cNvPr id="49" name="Google Shape;49;p7"/>
            <p:cNvCxnSpPr/>
            <p:nvPr/>
          </p:nvCxnSpPr>
          <p:spPr>
            <a:xfrm rot="10800000">
              <a:off x="3812275" y="-300"/>
              <a:ext cx="0" cy="699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7"/>
            <p:cNvCxnSpPr/>
            <p:nvPr/>
          </p:nvCxnSpPr>
          <p:spPr>
            <a:xfrm>
              <a:off x="0" y="4608575"/>
              <a:ext cx="338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41918809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>
            <a:off x="10855967" y="-1182100"/>
            <a:ext cx="2482000" cy="24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13" name="Google Shape;213;p23"/>
          <p:cNvGrpSpPr/>
          <p:nvPr/>
        </p:nvGrpSpPr>
        <p:grpSpPr>
          <a:xfrm>
            <a:off x="309600" y="310400"/>
            <a:ext cx="11984400" cy="6666800"/>
            <a:chOff x="232200" y="232800"/>
            <a:chExt cx="8988300" cy="5000100"/>
          </a:xfrm>
        </p:grpSpPr>
        <p:sp>
          <p:nvSpPr>
            <p:cNvPr id="214" name="Google Shape;214;p23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215" name="Google Shape;215;p23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23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7" name="Google Shape;217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8" name="Google Shape;218;p23"/>
          <p:cNvSpPr txBox="1">
            <a:spLocks noGrp="1"/>
          </p:cNvSpPr>
          <p:nvPr>
            <p:ph type="subTitle" idx="1"/>
          </p:nvPr>
        </p:nvSpPr>
        <p:spPr>
          <a:xfrm>
            <a:off x="1165512" y="2861305"/>
            <a:ext cx="29328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9" name="Google Shape;219;p23"/>
          <p:cNvSpPr txBox="1">
            <a:spLocks noGrp="1"/>
          </p:cNvSpPr>
          <p:nvPr>
            <p:ph type="subTitle" idx="2"/>
          </p:nvPr>
        </p:nvSpPr>
        <p:spPr>
          <a:xfrm>
            <a:off x="4426400" y="2861305"/>
            <a:ext cx="29328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0" name="Google Shape;220;p23"/>
          <p:cNvSpPr txBox="1">
            <a:spLocks noGrp="1"/>
          </p:cNvSpPr>
          <p:nvPr>
            <p:ph type="subTitle" idx="3"/>
          </p:nvPr>
        </p:nvSpPr>
        <p:spPr>
          <a:xfrm>
            <a:off x="1165512" y="4847700"/>
            <a:ext cx="29328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1" name="Google Shape;221;p23"/>
          <p:cNvSpPr txBox="1">
            <a:spLocks noGrp="1"/>
          </p:cNvSpPr>
          <p:nvPr>
            <p:ph type="subTitle" idx="4"/>
          </p:nvPr>
        </p:nvSpPr>
        <p:spPr>
          <a:xfrm>
            <a:off x="4426400" y="4847700"/>
            <a:ext cx="29328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2" name="Google Shape;222;p23"/>
          <p:cNvSpPr txBox="1">
            <a:spLocks noGrp="1"/>
          </p:cNvSpPr>
          <p:nvPr>
            <p:ph type="subTitle" idx="5"/>
          </p:nvPr>
        </p:nvSpPr>
        <p:spPr>
          <a:xfrm>
            <a:off x="7687288" y="2861305"/>
            <a:ext cx="29328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3" name="Google Shape;223;p23"/>
          <p:cNvSpPr txBox="1">
            <a:spLocks noGrp="1"/>
          </p:cNvSpPr>
          <p:nvPr>
            <p:ph type="subTitle" idx="6"/>
          </p:nvPr>
        </p:nvSpPr>
        <p:spPr>
          <a:xfrm>
            <a:off x="7687288" y="4847700"/>
            <a:ext cx="29328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4" name="Google Shape;224;p23"/>
          <p:cNvSpPr txBox="1">
            <a:spLocks noGrp="1"/>
          </p:cNvSpPr>
          <p:nvPr>
            <p:ph type="subTitle" idx="7"/>
          </p:nvPr>
        </p:nvSpPr>
        <p:spPr>
          <a:xfrm>
            <a:off x="1163112" y="2359100"/>
            <a:ext cx="2937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533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5" name="Google Shape;225;p23"/>
          <p:cNvSpPr txBox="1">
            <a:spLocks noGrp="1"/>
          </p:cNvSpPr>
          <p:nvPr>
            <p:ph type="subTitle" idx="8"/>
          </p:nvPr>
        </p:nvSpPr>
        <p:spPr>
          <a:xfrm>
            <a:off x="4424000" y="2359100"/>
            <a:ext cx="2937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533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6" name="Google Shape;226;p23"/>
          <p:cNvSpPr txBox="1">
            <a:spLocks noGrp="1"/>
          </p:cNvSpPr>
          <p:nvPr>
            <p:ph type="subTitle" idx="9"/>
          </p:nvPr>
        </p:nvSpPr>
        <p:spPr>
          <a:xfrm>
            <a:off x="7684888" y="2359100"/>
            <a:ext cx="2937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533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7" name="Google Shape;227;p23"/>
          <p:cNvSpPr txBox="1">
            <a:spLocks noGrp="1"/>
          </p:cNvSpPr>
          <p:nvPr>
            <p:ph type="subTitle" idx="13"/>
          </p:nvPr>
        </p:nvSpPr>
        <p:spPr>
          <a:xfrm>
            <a:off x="1163112" y="4345235"/>
            <a:ext cx="2937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533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8" name="Google Shape;228;p23"/>
          <p:cNvSpPr txBox="1">
            <a:spLocks noGrp="1"/>
          </p:cNvSpPr>
          <p:nvPr>
            <p:ph type="subTitle" idx="14"/>
          </p:nvPr>
        </p:nvSpPr>
        <p:spPr>
          <a:xfrm>
            <a:off x="4424000" y="4345235"/>
            <a:ext cx="2937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533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9" name="Google Shape;229;p23"/>
          <p:cNvSpPr txBox="1">
            <a:spLocks noGrp="1"/>
          </p:cNvSpPr>
          <p:nvPr>
            <p:ph type="subTitle" idx="15"/>
          </p:nvPr>
        </p:nvSpPr>
        <p:spPr>
          <a:xfrm>
            <a:off x="7684888" y="4345235"/>
            <a:ext cx="2937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533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4967767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"/>
          <p:cNvSpPr/>
          <p:nvPr/>
        </p:nvSpPr>
        <p:spPr>
          <a:xfrm>
            <a:off x="8412233" y="3315967"/>
            <a:ext cx="5657600" cy="5657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32" name="Google Shape;232;p24"/>
          <p:cNvGrpSpPr/>
          <p:nvPr/>
        </p:nvGrpSpPr>
        <p:grpSpPr>
          <a:xfrm>
            <a:off x="-92700" y="719333"/>
            <a:ext cx="12607333" cy="5425600"/>
            <a:chOff x="-69525" y="539500"/>
            <a:chExt cx="9455500" cy="4069200"/>
          </a:xfrm>
        </p:grpSpPr>
        <p:grpSp>
          <p:nvGrpSpPr>
            <p:cNvPr id="233" name="Google Shape;233;p24"/>
            <p:cNvGrpSpPr/>
            <p:nvPr/>
          </p:nvGrpSpPr>
          <p:grpSpPr>
            <a:xfrm>
              <a:off x="713225" y="539500"/>
              <a:ext cx="8672750" cy="4069200"/>
              <a:chOff x="713225" y="539500"/>
              <a:chExt cx="8672750" cy="4069200"/>
            </a:xfrm>
          </p:grpSpPr>
          <p:sp>
            <p:nvSpPr>
              <p:cNvPr id="234" name="Google Shape;234;p24"/>
              <p:cNvSpPr/>
              <p:nvPr/>
            </p:nvSpPr>
            <p:spPr>
              <a:xfrm>
                <a:off x="713225" y="539500"/>
                <a:ext cx="7717500" cy="40692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cxnSp>
            <p:nvCxnSpPr>
              <p:cNvPr id="235" name="Google Shape;235;p24"/>
              <p:cNvCxnSpPr/>
              <p:nvPr/>
            </p:nvCxnSpPr>
            <p:spPr>
              <a:xfrm>
                <a:off x="8407675" y="4608575"/>
                <a:ext cx="978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36" name="Google Shape;236;p24"/>
            <p:cNvCxnSpPr/>
            <p:nvPr/>
          </p:nvCxnSpPr>
          <p:spPr>
            <a:xfrm rot="10800000">
              <a:off x="-69525" y="539500"/>
              <a:ext cx="789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37" name="Google Shape;237;p24"/>
          <p:cNvSpPr txBox="1">
            <a:spLocks noGrp="1"/>
          </p:cNvSpPr>
          <p:nvPr>
            <p:ph type="title" hasCustomPrompt="1"/>
          </p:nvPr>
        </p:nvSpPr>
        <p:spPr>
          <a:xfrm>
            <a:off x="943433" y="719333"/>
            <a:ext cx="5401600" cy="1025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9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8" name="Google Shape;238;p24"/>
          <p:cNvSpPr txBox="1">
            <a:spLocks noGrp="1"/>
          </p:cNvSpPr>
          <p:nvPr>
            <p:ph type="subTitle" idx="1"/>
          </p:nvPr>
        </p:nvSpPr>
        <p:spPr>
          <a:xfrm>
            <a:off x="943433" y="1744523"/>
            <a:ext cx="5401600" cy="5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9" name="Google Shape;239;p24"/>
          <p:cNvSpPr txBox="1">
            <a:spLocks noGrp="1"/>
          </p:cNvSpPr>
          <p:nvPr>
            <p:ph type="title" idx="2" hasCustomPrompt="1"/>
          </p:nvPr>
        </p:nvSpPr>
        <p:spPr>
          <a:xfrm>
            <a:off x="943433" y="2535132"/>
            <a:ext cx="5401600" cy="1025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9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0" name="Google Shape;240;p24"/>
          <p:cNvSpPr txBox="1">
            <a:spLocks noGrp="1"/>
          </p:cNvSpPr>
          <p:nvPr>
            <p:ph type="subTitle" idx="3"/>
          </p:nvPr>
        </p:nvSpPr>
        <p:spPr>
          <a:xfrm>
            <a:off x="943433" y="3560327"/>
            <a:ext cx="5401600" cy="5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1" name="Google Shape;241;p24"/>
          <p:cNvSpPr txBox="1">
            <a:spLocks noGrp="1"/>
          </p:cNvSpPr>
          <p:nvPr>
            <p:ph type="title" idx="4" hasCustomPrompt="1"/>
          </p:nvPr>
        </p:nvSpPr>
        <p:spPr>
          <a:xfrm>
            <a:off x="943433" y="4350931"/>
            <a:ext cx="5401600" cy="1025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9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2" name="Google Shape;242;p24"/>
          <p:cNvSpPr txBox="1">
            <a:spLocks noGrp="1"/>
          </p:cNvSpPr>
          <p:nvPr>
            <p:ph type="subTitle" idx="5"/>
          </p:nvPr>
        </p:nvSpPr>
        <p:spPr>
          <a:xfrm>
            <a:off x="943433" y="5376131"/>
            <a:ext cx="5401600" cy="5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8597370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/>
          <p:nvPr/>
        </p:nvSpPr>
        <p:spPr>
          <a:xfrm>
            <a:off x="10987533" y="-1235367"/>
            <a:ext cx="2482000" cy="24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45" name="Google Shape;245;p25"/>
          <p:cNvGrpSpPr/>
          <p:nvPr/>
        </p:nvGrpSpPr>
        <p:grpSpPr>
          <a:xfrm>
            <a:off x="-25400" y="310400"/>
            <a:ext cx="12252200" cy="6246000"/>
            <a:chOff x="-19050" y="232800"/>
            <a:chExt cx="9189150" cy="4684500"/>
          </a:xfrm>
        </p:grpSpPr>
        <p:sp>
          <p:nvSpPr>
            <p:cNvPr id="246" name="Google Shape;246;p2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247" name="Google Shape;247;p25"/>
            <p:cNvCxnSpPr/>
            <p:nvPr/>
          </p:nvCxnSpPr>
          <p:spPr>
            <a:xfrm rot="10800000">
              <a:off x="-19050" y="49173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" name="Google Shape;248;p25"/>
            <p:cNvCxnSpPr/>
            <p:nvPr/>
          </p:nvCxnSpPr>
          <p:spPr>
            <a:xfrm rot="10800000">
              <a:off x="891120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9" name="Google Shape;249;p25"/>
          <p:cNvSpPr txBox="1">
            <a:spLocks noGrp="1"/>
          </p:cNvSpPr>
          <p:nvPr>
            <p:ph type="title"/>
          </p:nvPr>
        </p:nvSpPr>
        <p:spPr>
          <a:xfrm>
            <a:off x="963168" y="593367"/>
            <a:ext cx="10278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8547295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/>
          <p:nvPr/>
        </p:nvSpPr>
        <p:spPr>
          <a:xfrm>
            <a:off x="-1232467" y="5605767"/>
            <a:ext cx="2482000" cy="24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52" name="Google Shape;252;p26"/>
          <p:cNvGrpSpPr/>
          <p:nvPr/>
        </p:nvGrpSpPr>
        <p:grpSpPr>
          <a:xfrm>
            <a:off x="309600" y="310400"/>
            <a:ext cx="11984400" cy="6619067"/>
            <a:chOff x="232200" y="232800"/>
            <a:chExt cx="8988300" cy="4964300"/>
          </a:xfrm>
        </p:grpSpPr>
        <p:sp>
          <p:nvSpPr>
            <p:cNvPr id="253" name="Google Shape;253;p2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254" name="Google Shape;254;p26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26"/>
            <p:cNvCxnSpPr/>
            <p:nvPr/>
          </p:nvCxnSpPr>
          <p:spPr>
            <a:xfrm rot="10800000">
              <a:off x="232200" y="4890500"/>
              <a:ext cx="0" cy="306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6" name="Google Shape;256;p26"/>
          <p:cNvSpPr txBox="1">
            <a:spLocks noGrp="1"/>
          </p:cNvSpPr>
          <p:nvPr>
            <p:ph type="title"/>
          </p:nvPr>
        </p:nvSpPr>
        <p:spPr>
          <a:xfrm>
            <a:off x="963168" y="593367"/>
            <a:ext cx="10278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049958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/>
          <p:nvPr/>
        </p:nvSpPr>
        <p:spPr>
          <a:xfrm>
            <a:off x="8902800" y="-12067"/>
            <a:ext cx="6882000" cy="68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59" name="Google Shape;259;p27"/>
          <p:cNvGrpSpPr/>
          <p:nvPr/>
        </p:nvGrpSpPr>
        <p:grpSpPr>
          <a:xfrm>
            <a:off x="950964" y="-105400"/>
            <a:ext cx="11721467" cy="6250167"/>
            <a:chOff x="-669332" y="-79050"/>
            <a:chExt cx="10173707" cy="4687625"/>
          </a:xfrm>
        </p:grpSpPr>
        <p:sp>
          <p:nvSpPr>
            <p:cNvPr id="260" name="Google Shape;260;p27"/>
            <p:cNvSpPr/>
            <p:nvPr/>
          </p:nvSpPr>
          <p:spPr>
            <a:xfrm>
              <a:off x="-669325" y="533550"/>
              <a:ext cx="91002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261" name="Google Shape;261;p27"/>
            <p:cNvCxnSpPr/>
            <p:nvPr/>
          </p:nvCxnSpPr>
          <p:spPr>
            <a:xfrm rot="10800000">
              <a:off x="-669332" y="-79050"/>
              <a:ext cx="0" cy="62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2" name="Google Shape;262;p27"/>
            <p:cNvCxnSpPr/>
            <p:nvPr/>
          </p:nvCxnSpPr>
          <p:spPr>
            <a:xfrm>
              <a:off x="8425275" y="4608575"/>
              <a:ext cx="10791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63" name="Google Shape;263;p27"/>
          <p:cNvSpPr txBox="1">
            <a:spLocks noGrp="1"/>
          </p:cNvSpPr>
          <p:nvPr>
            <p:ph type="title"/>
          </p:nvPr>
        </p:nvSpPr>
        <p:spPr>
          <a:xfrm>
            <a:off x="1459017" y="1037767"/>
            <a:ext cx="59308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77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4" name="Google Shape;264;p27"/>
          <p:cNvSpPr txBox="1">
            <a:spLocks noGrp="1"/>
          </p:cNvSpPr>
          <p:nvPr>
            <p:ph type="subTitle" idx="1"/>
          </p:nvPr>
        </p:nvSpPr>
        <p:spPr>
          <a:xfrm>
            <a:off x="1458967" y="2202016"/>
            <a:ext cx="5930800" cy="16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5" name="Google Shape;265;p27"/>
          <p:cNvSpPr txBox="1"/>
          <p:nvPr/>
        </p:nvSpPr>
        <p:spPr>
          <a:xfrm>
            <a:off x="1458967" y="4511767"/>
            <a:ext cx="77296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CREDITS: This presentation template was created by </a:t>
            </a:r>
            <a:r>
              <a:rPr lang="en" sz="1600" b="1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</a:t>
            </a:r>
            <a:r>
              <a:rPr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and includes icons by</a:t>
            </a:r>
            <a:r>
              <a:rPr lang="en" sz="16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r>
              <a:rPr lang="en" sz="1600" b="1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</a:t>
            </a:r>
            <a:r>
              <a:rPr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and infographics &amp; images by </a:t>
            </a:r>
            <a:r>
              <a:rPr lang="en" sz="1600" b="1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 b="1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endParaRPr sz="1600" b="1" u="sng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  <p:extLst>
      <p:ext uri="{BB962C8B-B14F-4D97-AF65-F5344CB8AC3E}">
        <p14:creationId xmlns:p14="http://schemas.microsoft.com/office/powerpoint/2010/main" val="87803403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/>
          <p:nvPr/>
        </p:nvSpPr>
        <p:spPr>
          <a:xfrm>
            <a:off x="10987533" y="5605767"/>
            <a:ext cx="2482000" cy="24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68" name="Google Shape;268;p28"/>
          <p:cNvGrpSpPr/>
          <p:nvPr/>
        </p:nvGrpSpPr>
        <p:grpSpPr>
          <a:xfrm>
            <a:off x="309600" y="-65867"/>
            <a:ext cx="11572000" cy="7001067"/>
            <a:chOff x="232200" y="-49400"/>
            <a:chExt cx="8679000" cy="5250800"/>
          </a:xfrm>
        </p:grpSpPr>
        <p:sp>
          <p:nvSpPr>
            <p:cNvPr id="269" name="Google Shape;269;p2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270" name="Google Shape;270;p28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cxnSp>
            <p:nvCxnSpPr>
              <p:cNvPr id="271" name="Google Shape;271;p28"/>
              <p:cNvCxnSpPr/>
              <p:nvPr/>
            </p:nvCxnSpPr>
            <p:spPr>
              <a:xfrm rot="10800000">
                <a:off x="232200" y="-494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" name="Google Shape;272;p28"/>
              <p:cNvCxnSpPr/>
              <p:nvPr/>
            </p:nvCxnSpPr>
            <p:spPr>
              <a:xfrm rot="10800000">
                <a:off x="8911200" y="49173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9547104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/>
          <p:nvPr/>
        </p:nvSpPr>
        <p:spPr>
          <a:xfrm>
            <a:off x="10855967" y="-1182100"/>
            <a:ext cx="2482000" cy="24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75" name="Google Shape;275;p29"/>
          <p:cNvGrpSpPr/>
          <p:nvPr/>
        </p:nvGrpSpPr>
        <p:grpSpPr>
          <a:xfrm>
            <a:off x="309600" y="310400"/>
            <a:ext cx="12060000" cy="6634000"/>
            <a:chOff x="232200" y="232800"/>
            <a:chExt cx="9045000" cy="4975500"/>
          </a:xfrm>
        </p:grpSpPr>
        <p:sp>
          <p:nvSpPr>
            <p:cNvPr id="276" name="Google Shape;276;p2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277" name="Google Shape;277;p29"/>
            <p:cNvCxnSpPr/>
            <p:nvPr/>
          </p:nvCxnSpPr>
          <p:spPr>
            <a:xfrm>
              <a:off x="8911200" y="232800"/>
              <a:ext cx="366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29"/>
            <p:cNvCxnSpPr/>
            <p:nvPr/>
          </p:nvCxnSpPr>
          <p:spPr>
            <a:xfrm>
              <a:off x="232200" y="4917300"/>
              <a:ext cx="1200" cy="291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60245758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49321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xfrm>
            <a:off x="955600" y="681367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1743838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9794767" y="173933"/>
            <a:ext cx="6518800" cy="6518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0" name="Google Shape;10;p2"/>
          <p:cNvGrpSpPr/>
          <p:nvPr/>
        </p:nvGrpSpPr>
        <p:grpSpPr>
          <a:xfrm>
            <a:off x="969900" y="-65699"/>
            <a:ext cx="10271200" cy="6991100"/>
            <a:chOff x="727425" y="-49275"/>
            <a:chExt cx="7703400" cy="5243325"/>
          </a:xfrm>
        </p:grpSpPr>
        <p:sp>
          <p:nvSpPr>
            <p:cNvPr id="11" name="Google Shape;11;p2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12" name="Google Shape;12;p2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449500" y="2226951"/>
            <a:ext cx="7863200" cy="18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67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449500" y="3996651"/>
            <a:ext cx="78632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87791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3005000" y="2227433"/>
            <a:ext cx="6182000" cy="24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Google Shape;53;p8"/>
          <p:cNvSpPr/>
          <p:nvPr/>
        </p:nvSpPr>
        <p:spPr>
          <a:xfrm flipH="1">
            <a:off x="-73833" y="0"/>
            <a:ext cx="1137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4" name="Google Shape;54;p8"/>
          <p:cNvGrpSpPr/>
          <p:nvPr/>
        </p:nvGrpSpPr>
        <p:grpSpPr>
          <a:xfrm flipH="1">
            <a:off x="-73600" y="719333"/>
            <a:ext cx="12265600" cy="6138667"/>
            <a:chOff x="-55375" y="539500"/>
            <a:chExt cx="9199200" cy="4604000"/>
          </a:xfrm>
        </p:grpSpPr>
        <p:cxnSp>
          <p:nvCxnSpPr>
            <p:cNvPr id="55" name="Google Shape;55;p8"/>
            <p:cNvCxnSpPr/>
            <p:nvPr/>
          </p:nvCxnSpPr>
          <p:spPr>
            <a:xfrm>
              <a:off x="-55375" y="4608575"/>
              <a:ext cx="5659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Google Shape;56;p8"/>
            <p:cNvCxnSpPr/>
            <p:nvPr/>
          </p:nvCxnSpPr>
          <p:spPr>
            <a:xfrm>
              <a:off x="4502525" y="539500"/>
              <a:ext cx="4641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57;p8"/>
            <p:cNvCxnSpPr/>
            <p:nvPr/>
          </p:nvCxnSpPr>
          <p:spPr>
            <a:xfrm rot="10800000">
              <a:off x="8430775" y="805200"/>
              <a:ext cx="0" cy="4338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49986145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8578300" y="0"/>
            <a:ext cx="6858000" cy="685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8" name="Google Shape;18;p3"/>
          <p:cNvGrpSpPr/>
          <p:nvPr/>
        </p:nvGrpSpPr>
        <p:grpSpPr>
          <a:xfrm>
            <a:off x="950967" y="-83400"/>
            <a:ext cx="10290400" cy="6946800"/>
            <a:chOff x="713225" y="-62550"/>
            <a:chExt cx="7717800" cy="5210100"/>
          </a:xfrm>
        </p:grpSpPr>
        <p:sp>
          <p:nvSpPr>
            <p:cNvPr id="19" name="Google Shape;19;p3"/>
            <p:cNvSpPr/>
            <p:nvPr/>
          </p:nvSpPr>
          <p:spPr>
            <a:xfrm>
              <a:off x="713225" y="533550"/>
              <a:ext cx="77178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20" name="Google Shape;20;p3"/>
            <p:cNvCxnSpPr/>
            <p:nvPr/>
          </p:nvCxnSpPr>
          <p:spPr>
            <a:xfrm rot="10800000">
              <a:off x="713225" y="-62550"/>
              <a:ext cx="0" cy="596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3"/>
            <p:cNvCxnSpPr/>
            <p:nvPr/>
          </p:nvCxnSpPr>
          <p:spPr>
            <a:xfrm>
              <a:off x="8430775" y="4608450"/>
              <a:ext cx="0" cy="539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621967" y="2636200"/>
            <a:ext cx="675680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960000" y="711400"/>
            <a:ext cx="1099200" cy="940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1621967" y="3641000"/>
            <a:ext cx="6756800" cy="5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7888457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10987533" y="5605767"/>
            <a:ext cx="2482000" cy="24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7" name="Google Shape;27;p4"/>
          <p:cNvGrpSpPr/>
          <p:nvPr/>
        </p:nvGrpSpPr>
        <p:grpSpPr>
          <a:xfrm>
            <a:off x="-25400" y="310400"/>
            <a:ext cx="11907000" cy="6703200"/>
            <a:chOff x="-19050" y="232800"/>
            <a:chExt cx="8930250" cy="5027400"/>
          </a:xfrm>
        </p:grpSpPr>
        <p:sp>
          <p:nvSpPr>
            <p:cNvPr id="28" name="Google Shape;28;p4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29" name="Google Shape;29;p4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4"/>
            <p:cNvCxnSpPr/>
            <p:nvPr/>
          </p:nvCxnSpPr>
          <p:spPr>
            <a:xfrm>
              <a:off x="8911200" y="4917300"/>
              <a:ext cx="0" cy="342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960000" y="1621000"/>
            <a:ext cx="10272000" cy="43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705360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10987533" y="5605767"/>
            <a:ext cx="2482000" cy="24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35" name="Google Shape;35;p5"/>
          <p:cNvGrpSpPr/>
          <p:nvPr/>
        </p:nvGrpSpPr>
        <p:grpSpPr>
          <a:xfrm>
            <a:off x="-102800" y="310400"/>
            <a:ext cx="11984400" cy="6619067"/>
            <a:chOff x="-77100" y="232800"/>
            <a:chExt cx="8988300" cy="4964300"/>
          </a:xfrm>
        </p:grpSpPr>
        <p:sp>
          <p:nvSpPr>
            <p:cNvPr id="36" name="Google Shape;36;p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37" name="Google Shape;37;p5"/>
            <p:cNvCxnSpPr/>
            <p:nvPr/>
          </p:nvCxnSpPr>
          <p:spPr>
            <a:xfrm rot="10800000">
              <a:off x="-77100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5"/>
            <p:cNvCxnSpPr/>
            <p:nvPr/>
          </p:nvCxnSpPr>
          <p:spPr>
            <a:xfrm rot="10800000">
              <a:off x="8911200" y="4890500"/>
              <a:ext cx="0" cy="306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1"/>
          </p:nvPr>
        </p:nvSpPr>
        <p:spPr>
          <a:xfrm>
            <a:off x="6201691" y="2315404"/>
            <a:ext cx="5030400" cy="36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3733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3733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2"/>
          </p:nvPr>
        </p:nvSpPr>
        <p:spPr>
          <a:xfrm>
            <a:off x="960000" y="2315404"/>
            <a:ext cx="5030400" cy="36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733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733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733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733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733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733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733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3"/>
          </p:nvPr>
        </p:nvSpPr>
        <p:spPr>
          <a:xfrm>
            <a:off x="960000" y="1935000"/>
            <a:ext cx="5030400" cy="4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533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4"/>
          </p:nvPr>
        </p:nvSpPr>
        <p:spPr>
          <a:xfrm>
            <a:off x="6201691" y="1935000"/>
            <a:ext cx="5030400" cy="4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533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6840494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10987533" y="5605767"/>
            <a:ext cx="2482000" cy="24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46" name="Google Shape;46;p6"/>
          <p:cNvGrpSpPr/>
          <p:nvPr/>
        </p:nvGrpSpPr>
        <p:grpSpPr>
          <a:xfrm>
            <a:off x="309600" y="-65867"/>
            <a:ext cx="11572000" cy="7001067"/>
            <a:chOff x="232200" y="-49400"/>
            <a:chExt cx="8679000" cy="5250800"/>
          </a:xfrm>
        </p:grpSpPr>
        <p:grpSp>
          <p:nvGrpSpPr>
            <p:cNvPr id="47" name="Google Shape;47;p6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sp>
            <p:nvSpPr>
              <p:cNvPr id="48" name="Google Shape;48;p6"/>
              <p:cNvSpPr/>
              <p:nvPr/>
            </p:nvSpPr>
            <p:spPr>
              <a:xfrm>
                <a:off x="232200" y="232800"/>
                <a:ext cx="8679000" cy="4684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cxnSp>
            <p:nvCxnSpPr>
              <p:cNvPr id="49" name="Google Shape;49;p6"/>
              <p:cNvCxnSpPr/>
              <p:nvPr/>
            </p:nvCxnSpPr>
            <p:spPr>
              <a:xfrm rot="10800000">
                <a:off x="8911200" y="-494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50;p6"/>
              <p:cNvCxnSpPr/>
              <p:nvPr/>
            </p:nvCxnSpPr>
            <p:spPr>
              <a:xfrm rot="10800000">
                <a:off x="232200" y="49173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1" name="Google Shape;51;p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726499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10987533" y="5605767"/>
            <a:ext cx="2482000" cy="24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55" name="Google Shape;55;p7"/>
          <p:cNvGrpSpPr/>
          <p:nvPr/>
        </p:nvGrpSpPr>
        <p:grpSpPr>
          <a:xfrm>
            <a:off x="-25400" y="-21333"/>
            <a:ext cx="11907000" cy="6577733"/>
            <a:chOff x="-19050" y="-16000"/>
            <a:chExt cx="8930250" cy="4933300"/>
          </a:xfrm>
        </p:grpSpPr>
        <p:sp>
          <p:nvSpPr>
            <p:cNvPr id="56" name="Google Shape;56;p7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57" name="Google Shape;57;p7"/>
            <p:cNvCxnSpPr/>
            <p:nvPr/>
          </p:nvCxnSpPr>
          <p:spPr>
            <a:xfrm rot="10800000">
              <a:off x="-19050" y="49173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7"/>
            <p:cNvCxnSpPr/>
            <p:nvPr/>
          </p:nvCxnSpPr>
          <p:spPr>
            <a:xfrm rot="10800000">
              <a:off x="8911200" y="-16000"/>
              <a:ext cx="0" cy="258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9" name="Google Shape;59;p7"/>
          <p:cNvSpPr txBox="1">
            <a:spLocks noGrp="1"/>
          </p:cNvSpPr>
          <p:nvPr>
            <p:ph type="title"/>
          </p:nvPr>
        </p:nvSpPr>
        <p:spPr>
          <a:xfrm>
            <a:off x="960000" y="597400"/>
            <a:ext cx="102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ubTitle" idx="1"/>
          </p:nvPr>
        </p:nvSpPr>
        <p:spPr>
          <a:xfrm>
            <a:off x="2311500" y="1814700"/>
            <a:ext cx="8773600" cy="38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009588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>
            <a:off x="2676500" y="3702533"/>
            <a:ext cx="6858000" cy="685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63" name="Google Shape;63;p8"/>
          <p:cNvGrpSpPr/>
          <p:nvPr/>
        </p:nvGrpSpPr>
        <p:grpSpPr>
          <a:xfrm>
            <a:off x="-33" y="711401"/>
            <a:ext cx="12361300" cy="5433367"/>
            <a:chOff x="-25" y="533550"/>
            <a:chExt cx="9270975" cy="4075025"/>
          </a:xfrm>
        </p:grpSpPr>
        <p:sp>
          <p:nvSpPr>
            <p:cNvPr id="64" name="Google Shape;64;p8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endParaRPr>
            </a:p>
          </p:txBody>
        </p:sp>
        <p:cxnSp>
          <p:nvCxnSpPr>
            <p:cNvPr id="65" name="Google Shape;65;p8"/>
            <p:cNvCxnSpPr/>
            <p:nvPr/>
          </p:nvCxnSpPr>
          <p:spPr>
            <a:xfrm rot="10800000">
              <a:off x="8430950" y="533550"/>
              <a:ext cx="840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8"/>
            <p:cNvCxnSpPr/>
            <p:nvPr/>
          </p:nvCxnSpPr>
          <p:spPr>
            <a:xfrm rot="10800000">
              <a:off x="-25" y="4608575"/>
              <a:ext cx="740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" name="Google Shape;67;p8"/>
          <p:cNvSpPr txBox="1">
            <a:spLocks noGrp="1"/>
          </p:cNvSpPr>
          <p:nvPr>
            <p:ph type="title"/>
          </p:nvPr>
        </p:nvSpPr>
        <p:spPr>
          <a:xfrm>
            <a:off x="2192600" y="2311200"/>
            <a:ext cx="7806800" cy="101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733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8334164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-3484600" y="-168033"/>
            <a:ext cx="7202800" cy="7202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70" name="Google Shape;70;p9"/>
          <p:cNvGrpSpPr/>
          <p:nvPr/>
        </p:nvGrpSpPr>
        <p:grpSpPr>
          <a:xfrm>
            <a:off x="969900" y="-65699"/>
            <a:ext cx="10271200" cy="6991100"/>
            <a:chOff x="727425" y="-49275"/>
            <a:chExt cx="7703400" cy="5243325"/>
          </a:xfrm>
        </p:grpSpPr>
        <p:sp>
          <p:nvSpPr>
            <p:cNvPr id="71" name="Google Shape;71;p9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72" name="Google Shape;72;p9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9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4662467" y="1362351"/>
            <a:ext cx="5726400" cy="27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1"/>
          </p:nvPr>
        </p:nvSpPr>
        <p:spPr>
          <a:xfrm>
            <a:off x="4662467" y="4156051"/>
            <a:ext cx="5726400" cy="13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6979761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0"/>
          <p:cNvSpPr txBox="1">
            <a:spLocks noGrp="1"/>
          </p:cNvSpPr>
          <p:nvPr>
            <p:ph type="title"/>
          </p:nvPr>
        </p:nvSpPr>
        <p:spPr>
          <a:xfrm>
            <a:off x="960000" y="5393567"/>
            <a:ext cx="10281200" cy="751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1766745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-4563967" y="0"/>
            <a:ext cx="6858000" cy="685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81" name="Google Shape;81;p11"/>
          <p:cNvGrpSpPr/>
          <p:nvPr/>
        </p:nvGrpSpPr>
        <p:grpSpPr>
          <a:xfrm>
            <a:off x="969900" y="-510200"/>
            <a:ext cx="10271200" cy="7876400"/>
            <a:chOff x="727425" y="-382650"/>
            <a:chExt cx="7703400" cy="5907300"/>
          </a:xfrm>
        </p:grpSpPr>
        <p:sp>
          <p:nvSpPr>
            <p:cNvPr id="82" name="Google Shape;82;p11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83" name="Google Shape;83;p11"/>
            <p:cNvCxnSpPr/>
            <p:nvPr/>
          </p:nvCxnSpPr>
          <p:spPr>
            <a:xfrm>
              <a:off x="727425" y="4608450"/>
              <a:ext cx="0" cy="916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11"/>
            <p:cNvCxnSpPr/>
            <p:nvPr/>
          </p:nvCxnSpPr>
          <p:spPr>
            <a:xfrm>
              <a:off x="8430775" y="-382650"/>
              <a:ext cx="0" cy="916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5" name="Google Shape;85;p11"/>
          <p:cNvSpPr txBox="1">
            <a:spLocks noGrp="1"/>
          </p:cNvSpPr>
          <p:nvPr>
            <p:ph type="title" hasCustomPrompt="1"/>
          </p:nvPr>
        </p:nvSpPr>
        <p:spPr>
          <a:xfrm>
            <a:off x="3470733" y="2474817"/>
            <a:ext cx="7770400" cy="1366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533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86" name="Google Shape;86;p11"/>
          <p:cNvSpPr txBox="1">
            <a:spLocks noGrp="1"/>
          </p:cNvSpPr>
          <p:nvPr>
            <p:ph type="subTitle" idx="1"/>
          </p:nvPr>
        </p:nvSpPr>
        <p:spPr>
          <a:xfrm>
            <a:off x="3470733" y="3840784"/>
            <a:ext cx="7770400" cy="5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5582299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8953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2857400" y="1949033"/>
            <a:ext cx="6477200" cy="10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5333"/>
            </a:lvl1pPr>
            <a:lvl2pPr lvl="1" algn="l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l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l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l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l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l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l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l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ubTitle" idx="1"/>
          </p:nvPr>
        </p:nvSpPr>
        <p:spPr>
          <a:xfrm>
            <a:off x="2857400" y="3147551"/>
            <a:ext cx="6477200" cy="16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2067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2467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2467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2467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2467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2467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2467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2467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24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100" y="5902267"/>
            <a:ext cx="12192000" cy="94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2" name="Google Shape;62;p9"/>
          <p:cNvGrpSpPr/>
          <p:nvPr/>
        </p:nvGrpSpPr>
        <p:grpSpPr>
          <a:xfrm>
            <a:off x="950267" y="719333"/>
            <a:ext cx="11241733" cy="6138667"/>
            <a:chOff x="712700" y="539500"/>
            <a:chExt cx="8431300" cy="4604000"/>
          </a:xfrm>
        </p:grpSpPr>
        <p:cxnSp>
          <p:nvCxnSpPr>
            <p:cNvPr id="63" name="Google Shape;63;p9"/>
            <p:cNvCxnSpPr/>
            <p:nvPr/>
          </p:nvCxnSpPr>
          <p:spPr>
            <a:xfrm>
              <a:off x="4572000" y="539500"/>
              <a:ext cx="4572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64;p9"/>
            <p:cNvCxnSpPr/>
            <p:nvPr/>
          </p:nvCxnSpPr>
          <p:spPr>
            <a:xfrm rot="10800000">
              <a:off x="712700" y="1685400"/>
              <a:ext cx="0" cy="3458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9586777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-1255900" y="5605767"/>
            <a:ext cx="2482000" cy="24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90" name="Google Shape;90;p13"/>
          <p:cNvGrpSpPr/>
          <p:nvPr/>
        </p:nvGrpSpPr>
        <p:grpSpPr>
          <a:xfrm>
            <a:off x="-25400" y="310400"/>
            <a:ext cx="12252200" cy="6246000"/>
            <a:chOff x="-19050" y="232800"/>
            <a:chExt cx="9189150" cy="4684500"/>
          </a:xfrm>
        </p:grpSpPr>
        <p:sp>
          <p:nvSpPr>
            <p:cNvPr id="91" name="Google Shape;91;p13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92" name="Google Shape;92;p13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13"/>
            <p:cNvCxnSpPr/>
            <p:nvPr/>
          </p:nvCxnSpPr>
          <p:spPr>
            <a:xfrm rot="10800000">
              <a:off x="8911200" y="49173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884267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1"/>
          </p:nvPr>
        </p:nvSpPr>
        <p:spPr>
          <a:xfrm>
            <a:off x="1051567" y="2807833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2"/>
          </p:nvPr>
        </p:nvSpPr>
        <p:spPr>
          <a:xfrm>
            <a:off x="1051567" y="5030069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3"/>
          </p:nvPr>
        </p:nvSpPr>
        <p:spPr>
          <a:xfrm>
            <a:off x="4558000" y="5030069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4"/>
          </p:nvPr>
        </p:nvSpPr>
        <p:spPr>
          <a:xfrm>
            <a:off x="4558000" y="2807833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5" hasCustomPrompt="1"/>
          </p:nvPr>
        </p:nvSpPr>
        <p:spPr>
          <a:xfrm>
            <a:off x="1226100" y="1759533"/>
            <a:ext cx="487600" cy="48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4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6" hasCustomPrompt="1"/>
          </p:nvPr>
        </p:nvSpPr>
        <p:spPr>
          <a:xfrm>
            <a:off x="4678733" y="3970100"/>
            <a:ext cx="487600" cy="48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4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7" hasCustomPrompt="1"/>
          </p:nvPr>
        </p:nvSpPr>
        <p:spPr>
          <a:xfrm>
            <a:off x="1226100" y="3970100"/>
            <a:ext cx="487600" cy="48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4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8" hasCustomPrompt="1"/>
          </p:nvPr>
        </p:nvSpPr>
        <p:spPr>
          <a:xfrm>
            <a:off x="4704367" y="1759533"/>
            <a:ext cx="487600" cy="48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4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9"/>
          </p:nvPr>
        </p:nvSpPr>
        <p:spPr>
          <a:xfrm>
            <a:off x="8064433" y="5030069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13"/>
          </p:nvPr>
        </p:nvSpPr>
        <p:spPr>
          <a:xfrm>
            <a:off x="8064433" y="2807833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82633" y="3970100"/>
            <a:ext cx="487600" cy="48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4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82633" y="1759533"/>
            <a:ext cx="487600" cy="48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4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6"/>
          </p:nvPr>
        </p:nvSpPr>
        <p:spPr>
          <a:xfrm>
            <a:off x="1051567" y="2465033"/>
            <a:ext cx="3074000" cy="5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7"/>
          </p:nvPr>
        </p:nvSpPr>
        <p:spPr>
          <a:xfrm>
            <a:off x="1051567" y="4670697"/>
            <a:ext cx="3074000" cy="5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18"/>
          </p:nvPr>
        </p:nvSpPr>
        <p:spPr>
          <a:xfrm>
            <a:off x="4558000" y="4670697"/>
            <a:ext cx="3074000" cy="5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9"/>
          </p:nvPr>
        </p:nvSpPr>
        <p:spPr>
          <a:xfrm>
            <a:off x="4558000" y="2465033"/>
            <a:ext cx="3074000" cy="5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20"/>
          </p:nvPr>
        </p:nvSpPr>
        <p:spPr>
          <a:xfrm>
            <a:off x="8064433" y="4670697"/>
            <a:ext cx="3074000" cy="5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21"/>
          </p:nvPr>
        </p:nvSpPr>
        <p:spPr>
          <a:xfrm>
            <a:off x="8064433" y="2465033"/>
            <a:ext cx="3074000" cy="5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8937787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/>
          <p:nvPr/>
        </p:nvSpPr>
        <p:spPr>
          <a:xfrm>
            <a:off x="-2834067" y="4024833"/>
            <a:ext cx="5657600" cy="5657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15" name="Google Shape;115;p14"/>
          <p:cNvGrpSpPr/>
          <p:nvPr/>
        </p:nvGrpSpPr>
        <p:grpSpPr>
          <a:xfrm>
            <a:off x="969900" y="-39000"/>
            <a:ext cx="11400733" cy="6183767"/>
            <a:chOff x="727425" y="-29250"/>
            <a:chExt cx="8550550" cy="4637825"/>
          </a:xfrm>
        </p:grpSpPr>
        <p:sp>
          <p:nvSpPr>
            <p:cNvPr id="116" name="Google Shape;116;p14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117" name="Google Shape;117;p14"/>
            <p:cNvCxnSpPr/>
            <p:nvPr/>
          </p:nvCxnSpPr>
          <p:spPr>
            <a:xfrm rot="10800000">
              <a:off x="727425" y="-29250"/>
              <a:ext cx="0" cy="562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14"/>
            <p:cNvCxnSpPr/>
            <p:nvPr/>
          </p:nvCxnSpPr>
          <p:spPr>
            <a:xfrm>
              <a:off x="8430775" y="4608575"/>
              <a:ext cx="847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9" name="Google Shape;119;p14"/>
          <p:cNvSpPr txBox="1">
            <a:spLocks noGrp="1"/>
          </p:cNvSpPr>
          <p:nvPr>
            <p:ph type="title"/>
          </p:nvPr>
        </p:nvSpPr>
        <p:spPr>
          <a:xfrm>
            <a:off x="2949500" y="3286200"/>
            <a:ext cx="7885200" cy="7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subTitle" idx="1"/>
          </p:nvPr>
        </p:nvSpPr>
        <p:spPr>
          <a:xfrm>
            <a:off x="2949500" y="1117800"/>
            <a:ext cx="7885200" cy="21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1236279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/>
          <p:nvPr/>
        </p:nvSpPr>
        <p:spPr>
          <a:xfrm>
            <a:off x="4737133" y="5605767"/>
            <a:ext cx="2482000" cy="24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23" name="Google Shape;123;p15"/>
          <p:cNvGrpSpPr/>
          <p:nvPr/>
        </p:nvGrpSpPr>
        <p:grpSpPr>
          <a:xfrm>
            <a:off x="-67299" y="310400"/>
            <a:ext cx="11948900" cy="6246000"/>
            <a:chOff x="-50475" y="232800"/>
            <a:chExt cx="8961675" cy="4684500"/>
          </a:xfrm>
        </p:grpSpPr>
        <p:sp>
          <p:nvSpPr>
            <p:cNvPr id="124" name="Google Shape;124;p1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125" name="Google Shape;125;p15"/>
            <p:cNvCxnSpPr/>
            <p:nvPr/>
          </p:nvCxnSpPr>
          <p:spPr>
            <a:xfrm rot="10800000">
              <a:off x="-50475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6" name="Google Shape;126;p15"/>
          <p:cNvSpPr txBox="1">
            <a:spLocks noGrp="1"/>
          </p:cNvSpPr>
          <p:nvPr>
            <p:ph type="title"/>
          </p:nvPr>
        </p:nvSpPr>
        <p:spPr>
          <a:xfrm>
            <a:off x="960000" y="1605200"/>
            <a:ext cx="4264400" cy="20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subTitle" idx="1"/>
          </p:nvPr>
        </p:nvSpPr>
        <p:spPr>
          <a:xfrm>
            <a:off x="960000" y="3608083"/>
            <a:ext cx="4264400" cy="19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8" name="Google Shape;128;p15"/>
          <p:cNvSpPr>
            <a:spLocks noGrp="1"/>
          </p:cNvSpPr>
          <p:nvPr>
            <p:ph type="pic" idx="2"/>
          </p:nvPr>
        </p:nvSpPr>
        <p:spPr>
          <a:xfrm>
            <a:off x="5992067" y="0"/>
            <a:ext cx="6200000" cy="6858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7336664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/>
          <p:nvPr/>
        </p:nvSpPr>
        <p:spPr>
          <a:xfrm>
            <a:off x="-1230667" y="-1260700"/>
            <a:ext cx="2482000" cy="24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31" name="Google Shape;131;p16"/>
          <p:cNvGrpSpPr/>
          <p:nvPr/>
        </p:nvGrpSpPr>
        <p:grpSpPr>
          <a:xfrm>
            <a:off x="-25399" y="310400"/>
            <a:ext cx="12235033" cy="6246000"/>
            <a:chOff x="-19050" y="232800"/>
            <a:chExt cx="9176275" cy="4684500"/>
          </a:xfrm>
        </p:grpSpPr>
        <p:sp>
          <p:nvSpPr>
            <p:cNvPr id="132" name="Google Shape;132;p1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133" name="Google Shape;133;p16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16"/>
            <p:cNvCxnSpPr/>
            <p:nvPr/>
          </p:nvCxnSpPr>
          <p:spPr>
            <a:xfrm>
              <a:off x="8917525" y="4917300"/>
              <a:ext cx="239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5" name="Google Shape;135;p16"/>
          <p:cNvSpPr txBox="1">
            <a:spLocks noGrp="1"/>
          </p:cNvSpPr>
          <p:nvPr>
            <p:ph type="title"/>
          </p:nvPr>
        </p:nvSpPr>
        <p:spPr>
          <a:xfrm>
            <a:off x="1171833" y="2044167"/>
            <a:ext cx="4033200" cy="85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171833" y="2900400"/>
            <a:ext cx="4033200" cy="16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9901505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/>
          <p:nvPr/>
        </p:nvSpPr>
        <p:spPr>
          <a:xfrm>
            <a:off x="10987533" y="5605767"/>
            <a:ext cx="2482000" cy="24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39" name="Google Shape;139;p17"/>
          <p:cNvGrpSpPr/>
          <p:nvPr/>
        </p:nvGrpSpPr>
        <p:grpSpPr>
          <a:xfrm>
            <a:off x="309600" y="310401"/>
            <a:ext cx="11917200" cy="6577167"/>
            <a:chOff x="232200" y="232800"/>
            <a:chExt cx="8937900" cy="4932875"/>
          </a:xfrm>
        </p:grpSpPr>
        <p:sp>
          <p:nvSpPr>
            <p:cNvPr id="140" name="Google Shape;140;p17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141" name="Google Shape;141;p17"/>
            <p:cNvCxnSpPr/>
            <p:nvPr/>
          </p:nvCxnSpPr>
          <p:spPr>
            <a:xfrm rot="10800000">
              <a:off x="891120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142;p17"/>
            <p:cNvCxnSpPr/>
            <p:nvPr/>
          </p:nvCxnSpPr>
          <p:spPr>
            <a:xfrm>
              <a:off x="233525" y="4913075"/>
              <a:ext cx="0" cy="252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3" name="Google Shape;143;p17"/>
          <p:cNvSpPr txBox="1">
            <a:spLocks noGrp="1"/>
          </p:cNvSpPr>
          <p:nvPr>
            <p:ph type="title"/>
          </p:nvPr>
        </p:nvSpPr>
        <p:spPr>
          <a:xfrm>
            <a:off x="963168" y="593367"/>
            <a:ext cx="10278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4" name="Google Shape;144;p17"/>
          <p:cNvSpPr txBox="1">
            <a:spLocks noGrp="1"/>
          </p:cNvSpPr>
          <p:nvPr>
            <p:ph type="subTitle" idx="1"/>
          </p:nvPr>
        </p:nvSpPr>
        <p:spPr>
          <a:xfrm>
            <a:off x="951000" y="1356967"/>
            <a:ext cx="10290000" cy="11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978848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/>
          <p:nvPr/>
        </p:nvSpPr>
        <p:spPr>
          <a:xfrm>
            <a:off x="9425967" y="4376967"/>
            <a:ext cx="4935600" cy="4935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47" name="Google Shape;147;p18"/>
          <p:cNvGrpSpPr/>
          <p:nvPr/>
        </p:nvGrpSpPr>
        <p:grpSpPr>
          <a:xfrm>
            <a:off x="-25400" y="310400"/>
            <a:ext cx="11907000" cy="6823000"/>
            <a:chOff x="-19050" y="232800"/>
            <a:chExt cx="8930250" cy="5117250"/>
          </a:xfrm>
        </p:grpSpPr>
        <p:sp>
          <p:nvSpPr>
            <p:cNvPr id="148" name="Google Shape;148;p1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149" name="Google Shape;149;p18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18"/>
            <p:cNvCxnSpPr/>
            <p:nvPr/>
          </p:nvCxnSpPr>
          <p:spPr>
            <a:xfrm rot="10800000">
              <a:off x="8911200" y="4917150"/>
              <a:ext cx="0" cy="432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1" name="Google Shape;151;p18"/>
          <p:cNvSpPr txBox="1">
            <a:spLocks noGrp="1"/>
          </p:cNvSpPr>
          <p:nvPr>
            <p:ph type="title"/>
          </p:nvPr>
        </p:nvSpPr>
        <p:spPr>
          <a:xfrm>
            <a:off x="963101" y="593367"/>
            <a:ext cx="10278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ubTitle" idx="1"/>
          </p:nvPr>
        </p:nvSpPr>
        <p:spPr>
          <a:xfrm>
            <a:off x="950900" y="1895367"/>
            <a:ext cx="7927200" cy="34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1023491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/>
          <p:nvPr/>
        </p:nvSpPr>
        <p:spPr>
          <a:xfrm>
            <a:off x="10987533" y="5605767"/>
            <a:ext cx="2482000" cy="24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55" name="Google Shape;155;p19"/>
          <p:cNvGrpSpPr/>
          <p:nvPr/>
        </p:nvGrpSpPr>
        <p:grpSpPr>
          <a:xfrm>
            <a:off x="309600" y="310400"/>
            <a:ext cx="11984400" cy="6666800"/>
            <a:chOff x="232200" y="232800"/>
            <a:chExt cx="8988300" cy="5000100"/>
          </a:xfrm>
        </p:grpSpPr>
        <p:sp>
          <p:nvSpPr>
            <p:cNvPr id="156" name="Google Shape;156;p1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157" name="Google Shape;157;p19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" name="Google Shape;158;p19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9" name="Google Shape;159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ubTitle" idx="1"/>
          </p:nvPr>
        </p:nvSpPr>
        <p:spPr>
          <a:xfrm>
            <a:off x="1303735" y="3352300"/>
            <a:ext cx="2990000" cy="13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1" name="Google Shape;161;p19"/>
          <p:cNvSpPr txBox="1">
            <a:spLocks noGrp="1"/>
          </p:cNvSpPr>
          <p:nvPr>
            <p:ph type="subTitle" idx="2"/>
          </p:nvPr>
        </p:nvSpPr>
        <p:spPr>
          <a:xfrm>
            <a:off x="4600997" y="3352300"/>
            <a:ext cx="2990000" cy="13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2" name="Google Shape;162;p19"/>
          <p:cNvSpPr txBox="1">
            <a:spLocks noGrp="1"/>
          </p:cNvSpPr>
          <p:nvPr>
            <p:ph type="subTitle" idx="3"/>
          </p:nvPr>
        </p:nvSpPr>
        <p:spPr>
          <a:xfrm>
            <a:off x="7898264" y="3352300"/>
            <a:ext cx="2990000" cy="13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3" name="Google Shape;163;p19"/>
          <p:cNvSpPr txBox="1">
            <a:spLocks noGrp="1"/>
          </p:cNvSpPr>
          <p:nvPr>
            <p:ph type="subTitle" idx="4"/>
          </p:nvPr>
        </p:nvSpPr>
        <p:spPr>
          <a:xfrm>
            <a:off x="1303737" y="3047500"/>
            <a:ext cx="2990000" cy="4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533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4" name="Google Shape;164;p19"/>
          <p:cNvSpPr txBox="1">
            <a:spLocks noGrp="1"/>
          </p:cNvSpPr>
          <p:nvPr>
            <p:ph type="subTitle" idx="5"/>
          </p:nvPr>
        </p:nvSpPr>
        <p:spPr>
          <a:xfrm>
            <a:off x="4600996" y="3047500"/>
            <a:ext cx="2990000" cy="4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533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subTitle" idx="6"/>
          </p:nvPr>
        </p:nvSpPr>
        <p:spPr>
          <a:xfrm>
            <a:off x="7898263" y="3047500"/>
            <a:ext cx="2990000" cy="4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533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447332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/>
          <p:nvPr/>
        </p:nvSpPr>
        <p:spPr>
          <a:xfrm>
            <a:off x="10855967" y="-1182100"/>
            <a:ext cx="2482000" cy="24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68" name="Google Shape;168;p20"/>
          <p:cNvGrpSpPr/>
          <p:nvPr/>
        </p:nvGrpSpPr>
        <p:grpSpPr>
          <a:xfrm>
            <a:off x="-967" y="1955901"/>
            <a:ext cx="1253200" cy="3102500"/>
            <a:chOff x="-725" y="1466925"/>
            <a:chExt cx="939900" cy="2326875"/>
          </a:xfrm>
        </p:grpSpPr>
        <p:cxnSp>
          <p:nvCxnSpPr>
            <p:cNvPr id="169" name="Google Shape;169;p20"/>
            <p:cNvCxnSpPr/>
            <p:nvPr/>
          </p:nvCxnSpPr>
          <p:spPr>
            <a:xfrm>
              <a:off x="-725" y="1466925"/>
              <a:ext cx="939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20"/>
            <p:cNvCxnSpPr/>
            <p:nvPr/>
          </p:nvCxnSpPr>
          <p:spPr>
            <a:xfrm>
              <a:off x="-725" y="2668450"/>
              <a:ext cx="939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20"/>
            <p:cNvCxnSpPr/>
            <p:nvPr/>
          </p:nvCxnSpPr>
          <p:spPr>
            <a:xfrm>
              <a:off x="-725" y="3793800"/>
              <a:ext cx="939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2" name="Google Shape;172;p20"/>
          <p:cNvGrpSpPr/>
          <p:nvPr/>
        </p:nvGrpSpPr>
        <p:grpSpPr>
          <a:xfrm>
            <a:off x="309600" y="310400"/>
            <a:ext cx="11984400" cy="6666800"/>
            <a:chOff x="232200" y="232800"/>
            <a:chExt cx="8988300" cy="5000100"/>
          </a:xfrm>
        </p:grpSpPr>
        <p:sp>
          <p:nvSpPr>
            <p:cNvPr id="173" name="Google Shape;173;p20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174" name="Google Shape;174;p20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" name="Google Shape;175;p20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subTitle" idx="1"/>
          </p:nvPr>
        </p:nvSpPr>
        <p:spPr>
          <a:xfrm>
            <a:off x="2308067" y="2187427"/>
            <a:ext cx="8817600" cy="7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8" name="Google Shape;178;p20"/>
          <p:cNvSpPr txBox="1">
            <a:spLocks noGrp="1"/>
          </p:cNvSpPr>
          <p:nvPr>
            <p:ph type="subTitle" idx="2"/>
          </p:nvPr>
        </p:nvSpPr>
        <p:spPr>
          <a:xfrm>
            <a:off x="2308067" y="3733813"/>
            <a:ext cx="88176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9" name="Google Shape;179;p20"/>
          <p:cNvSpPr txBox="1">
            <a:spLocks noGrp="1"/>
          </p:cNvSpPr>
          <p:nvPr>
            <p:ph type="subTitle" idx="3"/>
          </p:nvPr>
        </p:nvSpPr>
        <p:spPr>
          <a:xfrm>
            <a:off x="2308067" y="5276600"/>
            <a:ext cx="88176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0" name="Google Shape;180;p20"/>
          <p:cNvSpPr txBox="1">
            <a:spLocks noGrp="1"/>
          </p:cNvSpPr>
          <p:nvPr>
            <p:ph type="subTitle" idx="4"/>
          </p:nvPr>
        </p:nvSpPr>
        <p:spPr>
          <a:xfrm>
            <a:off x="2308067" y="1655033"/>
            <a:ext cx="8817600" cy="70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533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1" name="Google Shape;181;p20"/>
          <p:cNvSpPr txBox="1">
            <a:spLocks noGrp="1"/>
          </p:cNvSpPr>
          <p:nvPr>
            <p:ph type="subTitle" idx="5"/>
          </p:nvPr>
        </p:nvSpPr>
        <p:spPr>
          <a:xfrm>
            <a:off x="2308067" y="3193867"/>
            <a:ext cx="88176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533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2" name="Google Shape;182;p20"/>
          <p:cNvSpPr txBox="1">
            <a:spLocks noGrp="1"/>
          </p:cNvSpPr>
          <p:nvPr>
            <p:ph type="subTitle" idx="6"/>
          </p:nvPr>
        </p:nvSpPr>
        <p:spPr>
          <a:xfrm>
            <a:off x="2308067" y="4729101"/>
            <a:ext cx="88176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533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3488344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/>
          <p:nvPr/>
        </p:nvSpPr>
        <p:spPr>
          <a:xfrm>
            <a:off x="10987533" y="-1235367"/>
            <a:ext cx="2482000" cy="24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85" name="Google Shape;185;p21"/>
          <p:cNvGrpSpPr/>
          <p:nvPr/>
        </p:nvGrpSpPr>
        <p:grpSpPr>
          <a:xfrm>
            <a:off x="309600" y="-80133"/>
            <a:ext cx="12093600" cy="6636533"/>
            <a:chOff x="232200" y="-60100"/>
            <a:chExt cx="9070200" cy="4977400"/>
          </a:xfrm>
        </p:grpSpPr>
        <p:sp>
          <p:nvSpPr>
            <p:cNvPr id="186" name="Google Shape;186;p21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187" name="Google Shape;187;p21"/>
            <p:cNvCxnSpPr/>
            <p:nvPr/>
          </p:nvCxnSpPr>
          <p:spPr>
            <a:xfrm rot="10800000">
              <a:off x="232200" y="-60100"/>
              <a:ext cx="0" cy="296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21"/>
            <p:cNvCxnSpPr/>
            <p:nvPr/>
          </p:nvCxnSpPr>
          <p:spPr>
            <a:xfrm>
              <a:off x="8904900" y="4917300"/>
              <a:ext cx="397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9" name="Google Shape;189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0" name="Google Shape;190;p21"/>
          <p:cNvSpPr txBox="1">
            <a:spLocks noGrp="1"/>
          </p:cNvSpPr>
          <p:nvPr>
            <p:ph type="subTitle" idx="1"/>
          </p:nvPr>
        </p:nvSpPr>
        <p:spPr>
          <a:xfrm>
            <a:off x="2709800" y="2087500"/>
            <a:ext cx="65024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1" name="Google Shape;191;p21"/>
          <p:cNvSpPr txBox="1">
            <a:spLocks noGrp="1"/>
          </p:cNvSpPr>
          <p:nvPr>
            <p:ph type="subTitle" idx="2"/>
          </p:nvPr>
        </p:nvSpPr>
        <p:spPr>
          <a:xfrm>
            <a:off x="3522609" y="3631417"/>
            <a:ext cx="65024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2" name="Google Shape;192;p21"/>
          <p:cNvSpPr txBox="1">
            <a:spLocks noGrp="1"/>
          </p:cNvSpPr>
          <p:nvPr>
            <p:ph type="subTitle" idx="3"/>
          </p:nvPr>
        </p:nvSpPr>
        <p:spPr>
          <a:xfrm>
            <a:off x="4335409" y="5175333"/>
            <a:ext cx="65024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3" name="Google Shape;193;p21"/>
          <p:cNvSpPr txBox="1">
            <a:spLocks noGrp="1"/>
          </p:cNvSpPr>
          <p:nvPr>
            <p:ph type="subTitle" idx="4"/>
          </p:nvPr>
        </p:nvSpPr>
        <p:spPr>
          <a:xfrm>
            <a:off x="2709800" y="1671500"/>
            <a:ext cx="65024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533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4" name="Google Shape;194;p21"/>
          <p:cNvSpPr txBox="1">
            <a:spLocks noGrp="1"/>
          </p:cNvSpPr>
          <p:nvPr>
            <p:ph type="subTitle" idx="5"/>
          </p:nvPr>
        </p:nvSpPr>
        <p:spPr>
          <a:xfrm>
            <a:off x="3522600" y="3216367"/>
            <a:ext cx="65024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533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5" name="Google Shape;195;p21"/>
          <p:cNvSpPr txBox="1">
            <a:spLocks noGrp="1"/>
          </p:cNvSpPr>
          <p:nvPr>
            <p:ph type="subTitle" idx="6"/>
          </p:nvPr>
        </p:nvSpPr>
        <p:spPr>
          <a:xfrm>
            <a:off x="4335400" y="4761233"/>
            <a:ext cx="65024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533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8502456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/>
          <p:nvPr/>
        </p:nvSpPr>
        <p:spPr>
          <a:xfrm>
            <a:off x="10855967" y="-1182100"/>
            <a:ext cx="2482000" cy="24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98" name="Google Shape;198;p22"/>
          <p:cNvGrpSpPr/>
          <p:nvPr/>
        </p:nvGrpSpPr>
        <p:grpSpPr>
          <a:xfrm>
            <a:off x="-25400" y="310400"/>
            <a:ext cx="12252200" cy="6246000"/>
            <a:chOff x="-19050" y="232800"/>
            <a:chExt cx="9189150" cy="4684500"/>
          </a:xfrm>
        </p:grpSpPr>
        <p:sp>
          <p:nvSpPr>
            <p:cNvPr id="199" name="Google Shape;199;p22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200" name="Google Shape;200;p22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201;p22"/>
            <p:cNvCxnSpPr/>
            <p:nvPr/>
          </p:nvCxnSpPr>
          <p:spPr>
            <a:xfrm rot="10800000">
              <a:off x="8911200" y="49173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2" name="Google Shape;202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3" name="Google Shape;203;p22"/>
          <p:cNvSpPr txBox="1">
            <a:spLocks noGrp="1"/>
          </p:cNvSpPr>
          <p:nvPr>
            <p:ph type="subTitle" idx="1"/>
          </p:nvPr>
        </p:nvSpPr>
        <p:spPr>
          <a:xfrm>
            <a:off x="2350095" y="2336967"/>
            <a:ext cx="3583200" cy="12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4" name="Google Shape;204;p22"/>
          <p:cNvSpPr txBox="1">
            <a:spLocks noGrp="1"/>
          </p:cNvSpPr>
          <p:nvPr>
            <p:ph type="subTitle" idx="2"/>
          </p:nvPr>
        </p:nvSpPr>
        <p:spPr>
          <a:xfrm>
            <a:off x="6843556" y="2336967"/>
            <a:ext cx="3583200" cy="12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5" name="Google Shape;205;p22"/>
          <p:cNvSpPr txBox="1">
            <a:spLocks noGrp="1"/>
          </p:cNvSpPr>
          <p:nvPr>
            <p:ph type="subTitle" idx="3"/>
          </p:nvPr>
        </p:nvSpPr>
        <p:spPr>
          <a:xfrm>
            <a:off x="2350095" y="4448967"/>
            <a:ext cx="3583200" cy="12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6" name="Google Shape;206;p22"/>
          <p:cNvSpPr txBox="1">
            <a:spLocks noGrp="1"/>
          </p:cNvSpPr>
          <p:nvPr>
            <p:ph type="subTitle" idx="4"/>
          </p:nvPr>
        </p:nvSpPr>
        <p:spPr>
          <a:xfrm>
            <a:off x="6843556" y="4448967"/>
            <a:ext cx="3583200" cy="12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7" name="Google Shape;207;p22"/>
          <p:cNvSpPr txBox="1">
            <a:spLocks noGrp="1"/>
          </p:cNvSpPr>
          <p:nvPr>
            <p:ph type="subTitle" idx="5"/>
          </p:nvPr>
        </p:nvSpPr>
        <p:spPr>
          <a:xfrm>
            <a:off x="2350095" y="2032267"/>
            <a:ext cx="3583200" cy="4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533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8" name="Google Shape;208;p22"/>
          <p:cNvSpPr txBox="1">
            <a:spLocks noGrp="1"/>
          </p:cNvSpPr>
          <p:nvPr>
            <p:ph type="subTitle" idx="6"/>
          </p:nvPr>
        </p:nvSpPr>
        <p:spPr>
          <a:xfrm>
            <a:off x="6843556" y="2032267"/>
            <a:ext cx="3583200" cy="4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533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9" name="Google Shape;209;p22"/>
          <p:cNvSpPr txBox="1">
            <a:spLocks noGrp="1"/>
          </p:cNvSpPr>
          <p:nvPr>
            <p:ph type="subTitle" idx="7"/>
          </p:nvPr>
        </p:nvSpPr>
        <p:spPr>
          <a:xfrm>
            <a:off x="2350095" y="4122451"/>
            <a:ext cx="3583200" cy="4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533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0" name="Google Shape;210;p22"/>
          <p:cNvSpPr txBox="1">
            <a:spLocks noGrp="1"/>
          </p:cNvSpPr>
          <p:nvPr>
            <p:ph type="subTitle" idx="8"/>
          </p:nvPr>
        </p:nvSpPr>
        <p:spPr>
          <a:xfrm>
            <a:off x="6843556" y="4122451"/>
            <a:ext cx="3583200" cy="4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533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09192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950967" y="5262500"/>
            <a:ext cx="102900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2395945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>
            <a:off x="10855967" y="-1182100"/>
            <a:ext cx="2482000" cy="24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13" name="Google Shape;213;p23"/>
          <p:cNvGrpSpPr/>
          <p:nvPr/>
        </p:nvGrpSpPr>
        <p:grpSpPr>
          <a:xfrm>
            <a:off x="309600" y="310400"/>
            <a:ext cx="11984400" cy="6666800"/>
            <a:chOff x="232200" y="232800"/>
            <a:chExt cx="8988300" cy="5000100"/>
          </a:xfrm>
        </p:grpSpPr>
        <p:sp>
          <p:nvSpPr>
            <p:cNvPr id="214" name="Google Shape;214;p23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215" name="Google Shape;215;p23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23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7" name="Google Shape;217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8" name="Google Shape;218;p23"/>
          <p:cNvSpPr txBox="1">
            <a:spLocks noGrp="1"/>
          </p:cNvSpPr>
          <p:nvPr>
            <p:ph type="subTitle" idx="1"/>
          </p:nvPr>
        </p:nvSpPr>
        <p:spPr>
          <a:xfrm>
            <a:off x="1165512" y="2861305"/>
            <a:ext cx="29328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9" name="Google Shape;219;p23"/>
          <p:cNvSpPr txBox="1">
            <a:spLocks noGrp="1"/>
          </p:cNvSpPr>
          <p:nvPr>
            <p:ph type="subTitle" idx="2"/>
          </p:nvPr>
        </p:nvSpPr>
        <p:spPr>
          <a:xfrm>
            <a:off x="4426400" y="2861305"/>
            <a:ext cx="29328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0" name="Google Shape;220;p23"/>
          <p:cNvSpPr txBox="1">
            <a:spLocks noGrp="1"/>
          </p:cNvSpPr>
          <p:nvPr>
            <p:ph type="subTitle" idx="3"/>
          </p:nvPr>
        </p:nvSpPr>
        <p:spPr>
          <a:xfrm>
            <a:off x="1165512" y="4847700"/>
            <a:ext cx="29328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1" name="Google Shape;221;p23"/>
          <p:cNvSpPr txBox="1">
            <a:spLocks noGrp="1"/>
          </p:cNvSpPr>
          <p:nvPr>
            <p:ph type="subTitle" idx="4"/>
          </p:nvPr>
        </p:nvSpPr>
        <p:spPr>
          <a:xfrm>
            <a:off x="4426400" y="4847700"/>
            <a:ext cx="29328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2" name="Google Shape;222;p23"/>
          <p:cNvSpPr txBox="1">
            <a:spLocks noGrp="1"/>
          </p:cNvSpPr>
          <p:nvPr>
            <p:ph type="subTitle" idx="5"/>
          </p:nvPr>
        </p:nvSpPr>
        <p:spPr>
          <a:xfrm>
            <a:off x="7687288" y="2861305"/>
            <a:ext cx="29328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3" name="Google Shape;223;p23"/>
          <p:cNvSpPr txBox="1">
            <a:spLocks noGrp="1"/>
          </p:cNvSpPr>
          <p:nvPr>
            <p:ph type="subTitle" idx="6"/>
          </p:nvPr>
        </p:nvSpPr>
        <p:spPr>
          <a:xfrm>
            <a:off x="7687288" y="4847700"/>
            <a:ext cx="29328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4" name="Google Shape;224;p23"/>
          <p:cNvSpPr txBox="1">
            <a:spLocks noGrp="1"/>
          </p:cNvSpPr>
          <p:nvPr>
            <p:ph type="subTitle" idx="7"/>
          </p:nvPr>
        </p:nvSpPr>
        <p:spPr>
          <a:xfrm>
            <a:off x="1163112" y="2359100"/>
            <a:ext cx="2937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533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5" name="Google Shape;225;p23"/>
          <p:cNvSpPr txBox="1">
            <a:spLocks noGrp="1"/>
          </p:cNvSpPr>
          <p:nvPr>
            <p:ph type="subTitle" idx="8"/>
          </p:nvPr>
        </p:nvSpPr>
        <p:spPr>
          <a:xfrm>
            <a:off x="4424000" y="2359100"/>
            <a:ext cx="2937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533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6" name="Google Shape;226;p23"/>
          <p:cNvSpPr txBox="1">
            <a:spLocks noGrp="1"/>
          </p:cNvSpPr>
          <p:nvPr>
            <p:ph type="subTitle" idx="9"/>
          </p:nvPr>
        </p:nvSpPr>
        <p:spPr>
          <a:xfrm>
            <a:off x="7684888" y="2359100"/>
            <a:ext cx="2937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533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7" name="Google Shape;227;p23"/>
          <p:cNvSpPr txBox="1">
            <a:spLocks noGrp="1"/>
          </p:cNvSpPr>
          <p:nvPr>
            <p:ph type="subTitle" idx="13"/>
          </p:nvPr>
        </p:nvSpPr>
        <p:spPr>
          <a:xfrm>
            <a:off x="1163112" y="4345235"/>
            <a:ext cx="2937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533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8" name="Google Shape;228;p23"/>
          <p:cNvSpPr txBox="1">
            <a:spLocks noGrp="1"/>
          </p:cNvSpPr>
          <p:nvPr>
            <p:ph type="subTitle" idx="14"/>
          </p:nvPr>
        </p:nvSpPr>
        <p:spPr>
          <a:xfrm>
            <a:off x="4424000" y="4345235"/>
            <a:ext cx="2937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533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9" name="Google Shape;229;p23"/>
          <p:cNvSpPr txBox="1">
            <a:spLocks noGrp="1"/>
          </p:cNvSpPr>
          <p:nvPr>
            <p:ph type="subTitle" idx="15"/>
          </p:nvPr>
        </p:nvSpPr>
        <p:spPr>
          <a:xfrm>
            <a:off x="7684888" y="4345235"/>
            <a:ext cx="2937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533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301047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"/>
          <p:cNvSpPr/>
          <p:nvPr/>
        </p:nvSpPr>
        <p:spPr>
          <a:xfrm>
            <a:off x="8412233" y="3315967"/>
            <a:ext cx="5657600" cy="5657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32" name="Google Shape;232;p24"/>
          <p:cNvGrpSpPr/>
          <p:nvPr/>
        </p:nvGrpSpPr>
        <p:grpSpPr>
          <a:xfrm>
            <a:off x="-92700" y="719333"/>
            <a:ext cx="12607333" cy="5425600"/>
            <a:chOff x="-69525" y="539500"/>
            <a:chExt cx="9455500" cy="4069200"/>
          </a:xfrm>
        </p:grpSpPr>
        <p:grpSp>
          <p:nvGrpSpPr>
            <p:cNvPr id="233" name="Google Shape;233;p24"/>
            <p:cNvGrpSpPr/>
            <p:nvPr/>
          </p:nvGrpSpPr>
          <p:grpSpPr>
            <a:xfrm>
              <a:off x="713225" y="539500"/>
              <a:ext cx="8672750" cy="4069200"/>
              <a:chOff x="713225" y="539500"/>
              <a:chExt cx="8672750" cy="4069200"/>
            </a:xfrm>
          </p:grpSpPr>
          <p:sp>
            <p:nvSpPr>
              <p:cNvPr id="234" name="Google Shape;234;p24"/>
              <p:cNvSpPr/>
              <p:nvPr/>
            </p:nvSpPr>
            <p:spPr>
              <a:xfrm>
                <a:off x="713225" y="539500"/>
                <a:ext cx="7717500" cy="40692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cxnSp>
            <p:nvCxnSpPr>
              <p:cNvPr id="235" name="Google Shape;235;p24"/>
              <p:cNvCxnSpPr/>
              <p:nvPr/>
            </p:nvCxnSpPr>
            <p:spPr>
              <a:xfrm>
                <a:off x="8407675" y="4608575"/>
                <a:ext cx="978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36" name="Google Shape;236;p24"/>
            <p:cNvCxnSpPr/>
            <p:nvPr/>
          </p:nvCxnSpPr>
          <p:spPr>
            <a:xfrm rot="10800000">
              <a:off x="-69525" y="539500"/>
              <a:ext cx="789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37" name="Google Shape;237;p24"/>
          <p:cNvSpPr txBox="1">
            <a:spLocks noGrp="1"/>
          </p:cNvSpPr>
          <p:nvPr>
            <p:ph type="title" hasCustomPrompt="1"/>
          </p:nvPr>
        </p:nvSpPr>
        <p:spPr>
          <a:xfrm>
            <a:off x="943433" y="719333"/>
            <a:ext cx="5401600" cy="1025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9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8" name="Google Shape;238;p24"/>
          <p:cNvSpPr txBox="1">
            <a:spLocks noGrp="1"/>
          </p:cNvSpPr>
          <p:nvPr>
            <p:ph type="subTitle" idx="1"/>
          </p:nvPr>
        </p:nvSpPr>
        <p:spPr>
          <a:xfrm>
            <a:off x="943433" y="1744523"/>
            <a:ext cx="5401600" cy="5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9" name="Google Shape;239;p24"/>
          <p:cNvSpPr txBox="1">
            <a:spLocks noGrp="1"/>
          </p:cNvSpPr>
          <p:nvPr>
            <p:ph type="title" idx="2" hasCustomPrompt="1"/>
          </p:nvPr>
        </p:nvSpPr>
        <p:spPr>
          <a:xfrm>
            <a:off x="943433" y="2535132"/>
            <a:ext cx="5401600" cy="1025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9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0" name="Google Shape;240;p24"/>
          <p:cNvSpPr txBox="1">
            <a:spLocks noGrp="1"/>
          </p:cNvSpPr>
          <p:nvPr>
            <p:ph type="subTitle" idx="3"/>
          </p:nvPr>
        </p:nvSpPr>
        <p:spPr>
          <a:xfrm>
            <a:off x="943433" y="3560327"/>
            <a:ext cx="5401600" cy="5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1" name="Google Shape;241;p24"/>
          <p:cNvSpPr txBox="1">
            <a:spLocks noGrp="1"/>
          </p:cNvSpPr>
          <p:nvPr>
            <p:ph type="title" idx="4" hasCustomPrompt="1"/>
          </p:nvPr>
        </p:nvSpPr>
        <p:spPr>
          <a:xfrm>
            <a:off x="943433" y="4350931"/>
            <a:ext cx="5401600" cy="1025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9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2" name="Google Shape;242;p24"/>
          <p:cNvSpPr txBox="1">
            <a:spLocks noGrp="1"/>
          </p:cNvSpPr>
          <p:nvPr>
            <p:ph type="subTitle" idx="5"/>
          </p:nvPr>
        </p:nvSpPr>
        <p:spPr>
          <a:xfrm>
            <a:off x="943433" y="5376131"/>
            <a:ext cx="5401600" cy="5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714306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/>
          <p:nvPr/>
        </p:nvSpPr>
        <p:spPr>
          <a:xfrm>
            <a:off x="10987533" y="-1235367"/>
            <a:ext cx="2482000" cy="24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45" name="Google Shape;245;p25"/>
          <p:cNvGrpSpPr/>
          <p:nvPr/>
        </p:nvGrpSpPr>
        <p:grpSpPr>
          <a:xfrm>
            <a:off x="-25400" y="310400"/>
            <a:ext cx="12252200" cy="6246000"/>
            <a:chOff x="-19050" y="232800"/>
            <a:chExt cx="9189150" cy="4684500"/>
          </a:xfrm>
        </p:grpSpPr>
        <p:sp>
          <p:nvSpPr>
            <p:cNvPr id="246" name="Google Shape;246;p2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247" name="Google Shape;247;p25"/>
            <p:cNvCxnSpPr/>
            <p:nvPr/>
          </p:nvCxnSpPr>
          <p:spPr>
            <a:xfrm rot="10800000">
              <a:off x="-19050" y="49173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" name="Google Shape;248;p25"/>
            <p:cNvCxnSpPr/>
            <p:nvPr/>
          </p:nvCxnSpPr>
          <p:spPr>
            <a:xfrm rot="10800000">
              <a:off x="891120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9" name="Google Shape;249;p25"/>
          <p:cNvSpPr txBox="1">
            <a:spLocks noGrp="1"/>
          </p:cNvSpPr>
          <p:nvPr>
            <p:ph type="title"/>
          </p:nvPr>
        </p:nvSpPr>
        <p:spPr>
          <a:xfrm>
            <a:off x="963168" y="593367"/>
            <a:ext cx="10278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0984242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/>
          <p:nvPr/>
        </p:nvSpPr>
        <p:spPr>
          <a:xfrm>
            <a:off x="-1232467" y="5605767"/>
            <a:ext cx="2482000" cy="24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52" name="Google Shape;252;p26"/>
          <p:cNvGrpSpPr/>
          <p:nvPr/>
        </p:nvGrpSpPr>
        <p:grpSpPr>
          <a:xfrm>
            <a:off x="309600" y="310400"/>
            <a:ext cx="11984400" cy="6619067"/>
            <a:chOff x="232200" y="232800"/>
            <a:chExt cx="8988300" cy="4964300"/>
          </a:xfrm>
        </p:grpSpPr>
        <p:sp>
          <p:nvSpPr>
            <p:cNvPr id="253" name="Google Shape;253;p2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254" name="Google Shape;254;p26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26"/>
            <p:cNvCxnSpPr/>
            <p:nvPr/>
          </p:nvCxnSpPr>
          <p:spPr>
            <a:xfrm rot="10800000">
              <a:off x="232200" y="4890500"/>
              <a:ext cx="0" cy="306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6" name="Google Shape;256;p26"/>
          <p:cNvSpPr txBox="1">
            <a:spLocks noGrp="1"/>
          </p:cNvSpPr>
          <p:nvPr>
            <p:ph type="title"/>
          </p:nvPr>
        </p:nvSpPr>
        <p:spPr>
          <a:xfrm>
            <a:off x="963168" y="593367"/>
            <a:ext cx="10278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602550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/>
          <p:nvPr/>
        </p:nvSpPr>
        <p:spPr>
          <a:xfrm>
            <a:off x="8902800" y="-12067"/>
            <a:ext cx="6882000" cy="68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59" name="Google Shape;259;p27"/>
          <p:cNvGrpSpPr/>
          <p:nvPr/>
        </p:nvGrpSpPr>
        <p:grpSpPr>
          <a:xfrm>
            <a:off x="950964" y="-105400"/>
            <a:ext cx="11721467" cy="6250167"/>
            <a:chOff x="-669332" y="-79050"/>
            <a:chExt cx="10173707" cy="4687625"/>
          </a:xfrm>
        </p:grpSpPr>
        <p:sp>
          <p:nvSpPr>
            <p:cNvPr id="260" name="Google Shape;260;p27"/>
            <p:cNvSpPr/>
            <p:nvPr/>
          </p:nvSpPr>
          <p:spPr>
            <a:xfrm>
              <a:off x="-669325" y="533550"/>
              <a:ext cx="91002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261" name="Google Shape;261;p27"/>
            <p:cNvCxnSpPr/>
            <p:nvPr/>
          </p:nvCxnSpPr>
          <p:spPr>
            <a:xfrm rot="10800000">
              <a:off x="-669332" y="-79050"/>
              <a:ext cx="0" cy="62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2" name="Google Shape;262;p27"/>
            <p:cNvCxnSpPr/>
            <p:nvPr/>
          </p:nvCxnSpPr>
          <p:spPr>
            <a:xfrm>
              <a:off x="8425275" y="4608575"/>
              <a:ext cx="10791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63" name="Google Shape;263;p27"/>
          <p:cNvSpPr txBox="1">
            <a:spLocks noGrp="1"/>
          </p:cNvSpPr>
          <p:nvPr>
            <p:ph type="title"/>
          </p:nvPr>
        </p:nvSpPr>
        <p:spPr>
          <a:xfrm>
            <a:off x="1459017" y="1037767"/>
            <a:ext cx="59308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77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4" name="Google Shape;264;p27"/>
          <p:cNvSpPr txBox="1">
            <a:spLocks noGrp="1"/>
          </p:cNvSpPr>
          <p:nvPr>
            <p:ph type="subTitle" idx="1"/>
          </p:nvPr>
        </p:nvSpPr>
        <p:spPr>
          <a:xfrm>
            <a:off x="1458967" y="2202016"/>
            <a:ext cx="5930800" cy="16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5" name="Google Shape;265;p27"/>
          <p:cNvSpPr txBox="1"/>
          <p:nvPr/>
        </p:nvSpPr>
        <p:spPr>
          <a:xfrm>
            <a:off x="1458967" y="4511767"/>
            <a:ext cx="77296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CREDITS: This presentation template was created by </a:t>
            </a:r>
            <a:r>
              <a:rPr lang="en" sz="1600" b="1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</a:t>
            </a:r>
            <a:r>
              <a:rPr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and includes icons by</a:t>
            </a:r>
            <a:r>
              <a:rPr lang="en" sz="16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r>
              <a:rPr lang="en" sz="1600" b="1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</a:t>
            </a:r>
            <a:r>
              <a:rPr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and infographics &amp; images by </a:t>
            </a:r>
            <a:r>
              <a:rPr lang="en" sz="1600" b="1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 b="1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endParaRPr sz="1600" b="1" u="sng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  <p:extLst>
      <p:ext uri="{BB962C8B-B14F-4D97-AF65-F5344CB8AC3E}">
        <p14:creationId xmlns:p14="http://schemas.microsoft.com/office/powerpoint/2010/main" val="397938596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/>
          <p:nvPr/>
        </p:nvSpPr>
        <p:spPr>
          <a:xfrm>
            <a:off x="10987533" y="5605767"/>
            <a:ext cx="2482000" cy="24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68" name="Google Shape;268;p28"/>
          <p:cNvGrpSpPr/>
          <p:nvPr/>
        </p:nvGrpSpPr>
        <p:grpSpPr>
          <a:xfrm>
            <a:off x="309600" y="-65867"/>
            <a:ext cx="11572000" cy="7001067"/>
            <a:chOff x="232200" y="-49400"/>
            <a:chExt cx="8679000" cy="5250800"/>
          </a:xfrm>
        </p:grpSpPr>
        <p:sp>
          <p:nvSpPr>
            <p:cNvPr id="269" name="Google Shape;269;p2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270" name="Google Shape;270;p28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cxnSp>
            <p:nvCxnSpPr>
              <p:cNvPr id="271" name="Google Shape;271;p28"/>
              <p:cNvCxnSpPr/>
              <p:nvPr/>
            </p:nvCxnSpPr>
            <p:spPr>
              <a:xfrm rot="10800000">
                <a:off x="232200" y="-494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" name="Google Shape;272;p28"/>
              <p:cNvCxnSpPr/>
              <p:nvPr/>
            </p:nvCxnSpPr>
            <p:spPr>
              <a:xfrm rot="10800000">
                <a:off x="8911200" y="49173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423592000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/>
          <p:nvPr/>
        </p:nvSpPr>
        <p:spPr>
          <a:xfrm>
            <a:off x="10855967" y="-1182100"/>
            <a:ext cx="2482000" cy="24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75" name="Google Shape;275;p29"/>
          <p:cNvGrpSpPr/>
          <p:nvPr/>
        </p:nvGrpSpPr>
        <p:grpSpPr>
          <a:xfrm>
            <a:off x="309600" y="310400"/>
            <a:ext cx="12060000" cy="6634000"/>
            <a:chOff x="232200" y="232800"/>
            <a:chExt cx="9045000" cy="4975500"/>
          </a:xfrm>
        </p:grpSpPr>
        <p:sp>
          <p:nvSpPr>
            <p:cNvPr id="276" name="Google Shape;276;p2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277" name="Google Shape;277;p29"/>
            <p:cNvCxnSpPr/>
            <p:nvPr/>
          </p:nvCxnSpPr>
          <p:spPr>
            <a:xfrm>
              <a:off x="8911200" y="232800"/>
              <a:ext cx="366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29"/>
            <p:cNvCxnSpPr/>
            <p:nvPr/>
          </p:nvCxnSpPr>
          <p:spPr>
            <a:xfrm>
              <a:off x="232200" y="4917300"/>
              <a:ext cx="1200" cy="291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17254044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010114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xfrm>
            <a:off x="955600" y="681367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77559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6.xml"/><Relationship Id="rId26" Type="http://schemas.openxmlformats.org/officeDocument/2006/relationships/slideLayout" Target="../slideLayouts/slideLayout64.xml"/><Relationship Id="rId3" Type="http://schemas.openxmlformats.org/officeDocument/2006/relationships/slideLayout" Target="../slideLayouts/slideLayout41.xml"/><Relationship Id="rId21" Type="http://schemas.openxmlformats.org/officeDocument/2006/relationships/slideLayout" Target="../slideLayouts/slideLayout59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5" Type="http://schemas.openxmlformats.org/officeDocument/2006/relationships/slideLayout" Target="../slideLayouts/slideLayout63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20" Type="http://schemas.openxmlformats.org/officeDocument/2006/relationships/slideLayout" Target="../slideLayouts/slideLayout58.xml"/><Relationship Id="rId29" Type="http://schemas.openxmlformats.org/officeDocument/2006/relationships/theme" Target="../theme/theme4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2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23" Type="http://schemas.openxmlformats.org/officeDocument/2006/relationships/slideLayout" Target="../slideLayouts/slideLayout61.xml"/><Relationship Id="rId28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57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60.xml"/><Relationship Id="rId27" Type="http://schemas.openxmlformats.org/officeDocument/2006/relationships/slideLayout" Target="../slideLayouts/slideLayout6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18" Type="http://schemas.openxmlformats.org/officeDocument/2006/relationships/slideLayout" Target="../slideLayouts/slideLayout86.xml"/><Relationship Id="rId26" Type="http://schemas.openxmlformats.org/officeDocument/2006/relationships/slideLayout" Target="../slideLayouts/slideLayout94.xml"/><Relationship Id="rId3" Type="http://schemas.openxmlformats.org/officeDocument/2006/relationships/slideLayout" Target="../slideLayouts/slideLayout71.xml"/><Relationship Id="rId21" Type="http://schemas.openxmlformats.org/officeDocument/2006/relationships/slideLayout" Target="../slideLayouts/slideLayout89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5.xml"/><Relationship Id="rId25" Type="http://schemas.openxmlformats.org/officeDocument/2006/relationships/slideLayout" Target="../slideLayouts/slideLayout93.xml"/><Relationship Id="rId2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84.xml"/><Relationship Id="rId20" Type="http://schemas.openxmlformats.org/officeDocument/2006/relationships/slideLayout" Target="../slideLayouts/slideLayout88.xml"/><Relationship Id="rId29" Type="http://schemas.openxmlformats.org/officeDocument/2006/relationships/theme" Target="../theme/theme6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2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23" Type="http://schemas.openxmlformats.org/officeDocument/2006/relationships/slideLayout" Target="../slideLayouts/slideLayout91.xml"/><Relationship Id="rId28" Type="http://schemas.openxmlformats.org/officeDocument/2006/relationships/slideLayout" Target="../slideLayouts/slideLayout96.xml"/><Relationship Id="rId10" Type="http://schemas.openxmlformats.org/officeDocument/2006/relationships/slideLayout" Target="../slideLayouts/slideLayout78.xml"/><Relationship Id="rId19" Type="http://schemas.openxmlformats.org/officeDocument/2006/relationships/slideLayout" Target="../slideLayouts/slideLayout87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Relationship Id="rId22" Type="http://schemas.openxmlformats.org/officeDocument/2006/relationships/slideLayout" Target="../slideLayouts/slideLayout90.xml"/><Relationship Id="rId27" Type="http://schemas.openxmlformats.org/officeDocument/2006/relationships/slideLayout" Target="../slideLayouts/slideLayout9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627533"/>
            <a:ext cx="102900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729867"/>
            <a:ext cx="10290000" cy="4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406074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  <p:sldLayoutId id="2147483773" r:id="rId18"/>
    <p:sldLayoutId id="2147483774" r:id="rId19"/>
    <p:sldLayoutId id="2147483775" r:id="rId20"/>
    <p:sldLayoutId id="2147483776" r:id="rId21"/>
    <p:sldLayoutId id="2147483777" r:id="rId22"/>
    <p:sldLayoutId id="2147483778" r:id="rId23"/>
    <p:sldLayoutId id="2147483779" r:id="rId24"/>
    <p:sldLayoutId id="2147483780" r:id="rId25"/>
    <p:sldLayoutId id="2147483781" r:id="rId26"/>
    <p:sldLayoutId id="2147483782" r:id="rId27"/>
    <p:sldLayoutId id="2147483783" r:id="rId28"/>
    <p:sldLayoutId id="2147483784" r:id="rId29"/>
    <p:sldLayoutId id="2147483785" r:id="rId30"/>
    <p:sldLayoutId id="2147483786" r:id="rId31"/>
    <p:sldLayoutId id="2147483787" r:id="rId32"/>
    <p:sldLayoutId id="2147483788" r:id="rId33"/>
    <p:sldLayoutId id="2147483789" r:id="rId34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5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76" name="Google Shape;276;p35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012792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91" r:id="rId1"/>
    <p:sldLayoutId id="214748379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82" name="Google Shape;282;p3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045816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94" r:id="rId1"/>
    <p:sldLayoutId id="2147483795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sz="2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1200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240240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  <p:sldLayoutId id="2147483813" r:id="rId17"/>
    <p:sldLayoutId id="2147483814" r:id="rId18"/>
    <p:sldLayoutId id="2147483815" r:id="rId19"/>
    <p:sldLayoutId id="2147483816" r:id="rId20"/>
    <p:sldLayoutId id="2147483817" r:id="rId21"/>
    <p:sldLayoutId id="2147483818" r:id="rId22"/>
    <p:sldLayoutId id="2147483819" r:id="rId23"/>
    <p:sldLayoutId id="2147483820" r:id="rId24"/>
    <p:sldLayoutId id="2147483821" r:id="rId25"/>
    <p:sldLayoutId id="2147483822" r:id="rId26"/>
    <p:sldLayoutId id="2147483823" r:id="rId27"/>
    <p:sldLayoutId id="2147483824" r:id="rId2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3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83673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27" r:id="rId1"/>
    <p:sldLayoutId id="2147483828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sz="2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1200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783009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  <p:sldLayoutId id="2147483843" r:id="rId14"/>
    <p:sldLayoutId id="2147483844" r:id="rId15"/>
    <p:sldLayoutId id="2147483845" r:id="rId16"/>
    <p:sldLayoutId id="2147483846" r:id="rId17"/>
    <p:sldLayoutId id="2147483847" r:id="rId18"/>
    <p:sldLayoutId id="2147483848" r:id="rId19"/>
    <p:sldLayoutId id="2147483849" r:id="rId20"/>
    <p:sldLayoutId id="2147483850" r:id="rId21"/>
    <p:sldLayoutId id="2147483851" r:id="rId22"/>
    <p:sldLayoutId id="2147483852" r:id="rId23"/>
    <p:sldLayoutId id="2147483853" r:id="rId24"/>
    <p:sldLayoutId id="2147483854" r:id="rId25"/>
    <p:sldLayoutId id="2147483855" r:id="rId26"/>
    <p:sldLayoutId id="2147483856" r:id="rId27"/>
    <p:sldLayoutId id="2147483857" r:id="rId2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3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214193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3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8000">
              <a:schemeClr val="bg2">
                <a:tint val="90000"/>
                <a:lumMod val="84000"/>
                <a:lumOff val="16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10E342-8617-CA18-C0FF-898972CB9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BBF0DA-8905-3EEE-C79F-3AA072F88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93" y="2519265"/>
            <a:ext cx="7141522" cy="1819469"/>
          </a:xfrm>
        </p:spPr>
        <p:txBody>
          <a:bodyPr>
            <a:noAutofit/>
          </a:bodyPr>
          <a:lstStyle/>
          <a:p>
            <a:pPr algn="ctr"/>
            <a:r>
              <a:rPr lang="en-US" sz="9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Black Mesa </a:t>
            </a:r>
            <a:endParaRPr lang="bg-BG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10EBCC9-712E-EDAE-B59A-B03FAC6E7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541" y="2021878"/>
            <a:ext cx="2814242" cy="2814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633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8000">
              <a:schemeClr val="bg2">
                <a:tint val="90000"/>
                <a:lumMod val="84000"/>
                <a:lumOff val="16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517DAE-3C79-500B-99EF-2D6E82C005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5626E9-E641-6962-9425-7ADEBBF24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8034" y="602992"/>
            <a:ext cx="7935932" cy="1549923"/>
          </a:xfrm>
        </p:spPr>
        <p:txBody>
          <a:bodyPr>
            <a:noAutofit/>
          </a:bodyPr>
          <a:lstStyle/>
          <a:p>
            <a:pPr algn="ctr"/>
            <a:r>
              <a:rPr lang="en-US" sz="8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Team Members </a:t>
            </a:r>
            <a:endParaRPr lang="bg-BG" sz="8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D8D129-E41B-6DF4-3844-43202D346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273" y="2561240"/>
            <a:ext cx="2253592" cy="22535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34F2E6-0D3E-A075-66B9-8AA88A9058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44" y="2561240"/>
            <a:ext cx="2253590" cy="22535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63F170-111F-1C2B-A5CC-44DBFE5C12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305" y="2561240"/>
            <a:ext cx="2253590" cy="22535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8F71A1-C2C6-C117-78F8-4CF1CD0785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508" y="2561240"/>
            <a:ext cx="2253590" cy="22535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8197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AD4330-982F-2A23-6506-690881A90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FCCDF786-00CE-36CE-DEA4-1735332E8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0888" y="4653615"/>
            <a:ext cx="3349217" cy="599496"/>
          </a:xfrm>
        </p:spPr>
        <p:txBody>
          <a:bodyPr/>
          <a:lstStyle/>
          <a:p>
            <a:r>
              <a:rPr lang="en-US" sz="3200" dirty="0">
                <a:latin typeface="Golos Text"/>
              </a:rPr>
              <a:t>Write The Code</a:t>
            </a:r>
            <a:endParaRPr lang="bg-BG" sz="3200" dirty="0">
              <a:latin typeface="Golos Text"/>
            </a:endParaRP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26281875-B918-EF33-2A20-67F26FDE5A8A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620888" y="2656491"/>
            <a:ext cx="3349217" cy="697600"/>
          </a:xfrm>
        </p:spPr>
        <p:txBody>
          <a:bodyPr/>
          <a:lstStyle/>
          <a:p>
            <a:r>
              <a:rPr lang="en-US" sz="3200" dirty="0"/>
              <a:t>Have a Meeting</a:t>
            </a:r>
            <a:r>
              <a:rPr lang="en-US" sz="1850" dirty="0"/>
              <a:t>	</a:t>
            </a:r>
            <a:endParaRPr lang="bg-BG" sz="1850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23E1D23A-2314-F4B8-0638-605DA3665EEE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7114592" y="4735881"/>
            <a:ext cx="2397966" cy="684699"/>
          </a:xfrm>
        </p:spPr>
        <p:txBody>
          <a:bodyPr/>
          <a:lstStyle/>
          <a:p>
            <a:pPr marL="5969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olos Text"/>
              </a:rPr>
              <a:t>Present</a:t>
            </a:r>
            <a:endParaRPr lang="bg-BG" sz="3200" dirty="0">
              <a:latin typeface="Golos Text"/>
            </a:endParaRP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9BB8504B-80F9-991D-40FD-3F177BFE6746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7114592" y="2653238"/>
            <a:ext cx="3732244" cy="697600"/>
          </a:xfrm>
        </p:spPr>
        <p:txBody>
          <a:bodyPr>
            <a:noAutofit/>
          </a:bodyPr>
          <a:lstStyle/>
          <a:p>
            <a:pPr marL="596900" indent="-457200">
              <a:buFont typeface="Arial" panose="020B0604020202020204" pitchFamily="34" charset="0"/>
              <a:buChar char="•"/>
            </a:pPr>
            <a:r>
              <a:rPr lang="en-US" sz="3200" dirty="0"/>
              <a:t>Think for an Idea</a:t>
            </a:r>
            <a:endParaRPr lang="bg-BG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1EE636-5DD1-EF1C-7571-E8C518CE18E0}"/>
              </a:ext>
            </a:extLst>
          </p:cNvPr>
          <p:cNvSpPr/>
          <p:nvPr/>
        </p:nvSpPr>
        <p:spPr>
          <a:xfrm>
            <a:off x="1457602" y="2720798"/>
            <a:ext cx="587829" cy="56916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" panose="020B0502040204020203" pitchFamily="34" charset="0"/>
              </a:rPr>
              <a:t>01</a:t>
            </a:r>
            <a:endParaRPr lang="bg-BG" sz="2400" dirty="0">
              <a:latin typeface="Bahnschrift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84F37C-3BD9-F4D7-4FD5-2EE5CCBFE986}"/>
              </a:ext>
            </a:extLst>
          </p:cNvPr>
          <p:cNvSpPr/>
          <p:nvPr/>
        </p:nvSpPr>
        <p:spPr>
          <a:xfrm>
            <a:off x="7114592" y="2717454"/>
            <a:ext cx="587829" cy="56916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" panose="020B0502040204020203" pitchFamily="34" charset="0"/>
              </a:rPr>
              <a:t>02</a:t>
            </a:r>
            <a:endParaRPr lang="bg-BG" sz="2400" dirty="0">
              <a:latin typeface="Bahnschrift" panose="020B05020402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246900-AEB0-CE36-8AB8-39ECC6999E97}"/>
              </a:ext>
            </a:extLst>
          </p:cNvPr>
          <p:cNvSpPr/>
          <p:nvPr/>
        </p:nvSpPr>
        <p:spPr>
          <a:xfrm>
            <a:off x="1457602" y="4735881"/>
            <a:ext cx="587829" cy="56916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" panose="020B0502040204020203" pitchFamily="34" charset="0"/>
              </a:rPr>
              <a:t>03</a:t>
            </a:r>
            <a:endParaRPr lang="bg-BG" sz="2400" dirty="0">
              <a:latin typeface="Bahnschrift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224551-D850-B055-BDE3-C8CA211F5CA9}"/>
              </a:ext>
            </a:extLst>
          </p:cNvPr>
          <p:cNvSpPr/>
          <p:nvPr/>
        </p:nvSpPr>
        <p:spPr>
          <a:xfrm>
            <a:off x="7114592" y="4735881"/>
            <a:ext cx="587829" cy="56916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" panose="020B0502040204020203" pitchFamily="34" charset="0"/>
              </a:rPr>
              <a:t>04</a:t>
            </a:r>
            <a:endParaRPr lang="bg-BG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107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8C58328-0644-667D-95DF-4E4FA9185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999" y="586813"/>
            <a:ext cx="10272000" cy="763600"/>
          </a:xfrm>
        </p:spPr>
        <p:txBody>
          <a:bodyPr/>
          <a:lstStyle/>
          <a:p>
            <a:pPr algn="ctr"/>
            <a:r>
              <a:rPr lang="en-US" sz="6000" dirty="0"/>
              <a:t>Our Idea And Why We Chose It</a:t>
            </a:r>
            <a:endParaRPr lang="bg-BG" sz="60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875520A-5E9E-6D51-D98E-13D311365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28" y="2078705"/>
            <a:ext cx="5695607" cy="33787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908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C52A1-72FE-CFB3-71AC-5C678A0D8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700" dirty="0">
                <a:latin typeface="Century Schoolbook"/>
              </a:rPr>
              <a:t>Problems When Coding</a:t>
            </a:r>
            <a:endParaRPr lang="bg-BG" sz="3700" dirty="0">
              <a:latin typeface="Century Schoolbook"/>
            </a:endParaRPr>
          </a:p>
        </p:txBody>
      </p:sp>
      <p:pic>
        <p:nvPicPr>
          <p:cNvPr id="6" name="Картина 5" descr="手工测试迷茫后，应该如何调整下自己">
            <a:extLst>
              <a:ext uri="{FF2B5EF4-FFF2-40B4-BE49-F238E27FC236}">
                <a16:creationId xmlns:a16="http://schemas.microsoft.com/office/drawing/2014/main" id="{0D131C12-9EFD-27B1-A569-FC60C6CA2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762" y="1717562"/>
            <a:ext cx="7269294" cy="413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3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325D4-708D-24AC-C1E7-B4CCD747A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Used technologies​</a:t>
            </a:r>
            <a:endParaRPr lang="bg-BG" dirty="0"/>
          </a:p>
        </p:txBody>
      </p:sp>
      <p:pic>
        <p:nvPicPr>
          <p:cNvPr id="4110" name="Picture 14" descr="Microsoft Teams - Apps on Google Play">
            <a:extLst>
              <a:ext uri="{FF2B5EF4-FFF2-40B4-BE49-F238E27FC236}">
                <a16:creationId xmlns:a16="http://schemas.microsoft.com/office/drawing/2014/main" id="{4CDB4596-65C2-2053-053C-4C91C68C4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063" y="2158480"/>
            <a:ext cx="2732315" cy="27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Microsoft Visual C++ - Wikipedia">
            <a:extLst>
              <a:ext uri="{FF2B5EF4-FFF2-40B4-BE49-F238E27FC236}">
                <a16:creationId xmlns:a16="http://schemas.microsoft.com/office/drawing/2014/main" id="{498D45F5-9121-4B38-0AEB-2A341E67F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050" y="2086945"/>
            <a:ext cx="2875384" cy="287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 descr="Home - The GitHub Blog">
            <a:extLst>
              <a:ext uri="{FF2B5EF4-FFF2-40B4-BE49-F238E27FC236}">
                <a16:creationId xmlns:a16="http://schemas.microsoft.com/office/drawing/2014/main" id="{8EBA3428-F142-360B-BB96-C21B13B89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935" y="2230016"/>
            <a:ext cx="4343488" cy="273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766633"/>
      </p:ext>
    </p:extLst>
  </p:cSld>
  <p:clrMapOvr>
    <a:masterClrMapping/>
  </p:clrMapOvr>
</p:sld>
</file>

<file path=ppt/theme/theme1.xml><?xml version="1.0" encoding="utf-8"?>
<a:theme xmlns:a="http://schemas.openxmlformats.org/drawingml/2006/main" name="Formulating a Research Problem for University Students by Slidesgo">
  <a:themeElements>
    <a:clrScheme name="Simple Light">
      <a:dk1>
        <a:srgbClr val="0A0A0A"/>
      </a:dk1>
      <a:lt1>
        <a:srgbClr val="F9F9F9"/>
      </a:lt1>
      <a:dk2>
        <a:srgbClr val="DDDDDD"/>
      </a:dk2>
      <a:lt2>
        <a:srgbClr val="B3B4B3"/>
      </a:lt2>
      <a:accent1>
        <a:srgbClr val="878887"/>
      </a:accent1>
      <a:accent2>
        <a:srgbClr val="5F616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A0A0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3_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Formulating a Research Problem for University Students by Slidesgo</Template>
  <TotalTime>127</TotalTime>
  <Words>33</Words>
  <Application>Microsoft Office PowerPoint</Application>
  <PresentationFormat>Широк екран</PresentationFormat>
  <Paragraphs>17</Paragraphs>
  <Slides>6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7</vt:i4>
      </vt:variant>
      <vt:variant>
        <vt:lpstr>Заглавия на слайдовете</vt:lpstr>
      </vt:variant>
      <vt:variant>
        <vt:i4>6</vt:i4>
      </vt:variant>
    </vt:vector>
  </HeadingPairs>
  <TitlesOfParts>
    <vt:vector size="13" baseType="lpstr">
      <vt:lpstr>Formulating a Research Problem for University Students by Slidesgo</vt:lpstr>
      <vt:lpstr>Slidesgo Final Pages</vt:lpstr>
      <vt:lpstr>1_Slidesgo Final Pages</vt:lpstr>
      <vt:lpstr>Elegant Black &amp; White Thesis Defense by Slidesgo</vt:lpstr>
      <vt:lpstr>2_Slidesgo Final Pages</vt:lpstr>
      <vt:lpstr>1_Elegant Black &amp; White Thesis Defense by Slidesgo</vt:lpstr>
      <vt:lpstr>3_Slidesgo Final Pages</vt:lpstr>
      <vt:lpstr>Black Mesa </vt:lpstr>
      <vt:lpstr>Team Members </vt:lpstr>
      <vt:lpstr>The Process</vt:lpstr>
      <vt:lpstr>Our Idea And Why We Chose It</vt:lpstr>
      <vt:lpstr>Problems When Coding</vt:lpstr>
      <vt:lpstr>Used technologies​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Явор Велизаров Велизаров</dc:creator>
  <cp:lastModifiedBy>Явор Велизаров Велизаров</cp:lastModifiedBy>
  <cp:revision>40</cp:revision>
  <dcterms:created xsi:type="dcterms:W3CDTF">2024-11-24T17:25:50Z</dcterms:created>
  <dcterms:modified xsi:type="dcterms:W3CDTF">2024-11-24T20:33:54Z</dcterms:modified>
</cp:coreProperties>
</file>