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5" r:id="rId9"/>
    <p:sldId id="266" r:id="rId10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2"/>
      <p:boldItalic r:id="rId13"/>
    </p:embeddedFont>
    <p:embeddedFont>
      <p:font typeface="Amasis MT Pro Medium" panose="02040604050005020304" pitchFamily="18" charset="0"/>
      <p:regular r:id="rId14"/>
      <p:italic r:id="rId15"/>
    </p:embeddedFont>
    <p:embeddedFont>
      <p:font typeface="DM Serif Display" pitchFamily="2" charset="0"/>
      <p:regular r:id="rId16"/>
      <p:italic r:id="rId17"/>
    </p:embeddedFont>
    <p:embeddedFont>
      <p:font typeface="Karla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180D4-94D3-43B3-8A37-518F9982ABC6}" v="324" dt="2024-11-20T20:44:14.983"/>
  </p1510:revLst>
</p1510:revInfo>
</file>

<file path=ppt/tableStyles.xml><?xml version="1.0" encoding="utf-8"?>
<a:tblStyleLst xmlns:a="http://schemas.openxmlformats.org/drawingml/2006/main" def="{D048D47A-2115-470A-AF63-4B6D4626FA6C}">
  <a:tblStyle styleId="{D048D47A-2115-470A-AF63-4B6D4626F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Damyanova" userId="d726eae5443a9d98" providerId="LiveId" clId="{8AB180D4-94D3-43B3-8A37-518F9982ABC6}"/>
    <pc:docChg chg="undo custSel addSld delSld modSld sldOrd delMainMaster">
      <pc:chgData name="Valeria Damyanova" userId="d726eae5443a9d98" providerId="LiveId" clId="{8AB180D4-94D3-43B3-8A37-518F9982ABC6}" dt="2024-11-20T20:44:14.983" v="853" actId="20577"/>
      <pc:docMkLst>
        <pc:docMk/>
      </pc:docMkLst>
      <pc:sldChg chg="delSp modSp mod delAnim modNotes">
        <pc:chgData name="Valeria Damyanova" userId="d726eae5443a9d98" providerId="LiveId" clId="{8AB180D4-94D3-43B3-8A37-518F9982ABC6}" dt="2024-11-17T20:15:36.854" v="14" actId="1076"/>
        <pc:sldMkLst>
          <pc:docMk/>
          <pc:sldMk cId="0" sldId="256"/>
        </pc:sldMkLst>
        <pc:spChg chg="mod">
          <ac:chgData name="Valeria Damyanova" userId="d726eae5443a9d98" providerId="LiveId" clId="{8AB180D4-94D3-43B3-8A37-518F9982ABC6}" dt="2024-11-17T20:15:36.854" v="14" actId="1076"/>
          <ac:spMkLst>
            <pc:docMk/>
            <pc:sldMk cId="0" sldId="256"/>
            <ac:spMk id="491" creationId="{00000000-0000-0000-0000-000000000000}"/>
          </ac:spMkLst>
        </pc:spChg>
        <pc:spChg chg="del mod">
          <ac:chgData name="Valeria Damyanova" userId="d726eae5443a9d98" providerId="LiveId" clId="{8AB180D4-94D3-43B3-8A37-518F9982ABC6}" dt="2024-11-17T20:15:15.768" v="1" actId="21"/>
          <ac:spMkLst>
            <pc:docMk/>
            <pc:sldMk cId="0" sldId="256"/>
            <ac:spMk id="492" creationId="{00000000-0000-0000-0000-000000000000}"/>
          </ac:spMkLst>
        </pc:spChg>
      </pc:sldChg>
      <pc:sldChg chg="del">
        <pc:chgData name="Valeria Damyanova" userId="d726eae5443a9d98" providerId="LiveId" clId="{8AB180D4-94D3-43B3-8A37-518F9982ABC6}" dt="2024-11-17T20:15:43.918" v="15" actId="2696"/>
        <pc:sldMkLst>
          <pc:docMk/>
          <pc:sldMk cId="0" sldId="257"/>
        </pc:sldMkLst>
      </pc:sldChg>
      <pc:sldChg chg="addSp delSp modSp mod delAnim modAnim">
        <pc:chgData name="Valeria Damyanova" userId="d726eae5443a9d98" providerId="LiveId" clId="{8AB180D4-94D3-43B3-8A37-518F9982ABC6}" dt="2024-11-20T20:43:55.244" v="838" actId="1076"/>
        <pc:sldMkLst>
          <pc:docMk/>
          <pc:sldMk cId="0" sldId="258"/>
        </pc:sldMkLst>
        <pc:spChg chg="add del mod">
          <ac:chgData name="Valeria Damyanova" userId="d726eae5443a9d98" providerId="LiveId" clId="{8AB180D4-94D3-43B3-8A37-518F9982ABC6}" dt="2024-11-20T20:43:33.782" v="817" actId="478"/>
          <ac:spMkLst>
            <pc:docMk/>
            <pc:sldMk cId="0" sldId="258"/>
            <ac:spMk id="2" creationId="{814794AF-8004-0E60-B64A-9520D0B079CF}"/>
          </ac:spMkLst>
        </pc:spChg>
        <pc:spChg chg="add del mod">
          <ac:chgData name="Valeria Damyanova" userId="d726eae5443a9d98" providerId="LiveId" clId="{8AB180D4-94D3-43B3-8A37-518F9982ABC6}" dt="2024-11-17T20:15:57.657" v="17" actId="21"/>
          <ac:spMkLst>
            <pc:docMk/>
            <pc:sldMk cId="0" sldId="258"/>
            <ac:spMk id="3" creationId="{1E1D65A8-2017-DFB5-488E-7BA74C0D639F}"/>
          </ac:spMkLst>
        </pc:spChg>
        <pc:spChg chg="add del mod">
          <ac:chgData name="Valeria Damyanova" userId="d726eae5443a9d98" providerId="LiveId" clId="{8AB180D4-94D3-43B3-8A37-518F9982ABC6}" dt="2024-11-18T17:59:32.369" v="391" actId="21"/>
          <ac:spMkLst>
            <pc:docMk/>
            <pc:sldMk cId="0" sldId="258"/>
            <ac:spMk id="3" creationId="{EFECB7DA-5E11-02E1-7C6B-4686D36FC7F1}"/>
          </ac:spMkLst>
        </pc:spChg>
        <pc:spChg chg="add del mod">
          <ac:chgData name="Valeria Damyanova" userId="d726eae5443a9d98" providerId="LiveId" clId="{8AB180D4-94D3-43B3-8A37-518F9982ABC6}" dt="2024-11-17T20:16:11.851" v="19" actId="21"/>
          <ac:spMkLst>
            <pc:docMk/>
            <pc:sldMk cId="0" sldId="258"/>
            <ac:spMk id="5" creationId="{C72306C6-ECAB-CB9B-9989-9D8938096F28}"/>
          </ac:spMkLst>
        </pc:spChg>
        <pc:spChg chg="add del mod">
          <ac:chgData name="Valeria Damyanova" userId="d726eae5443a9d98" providerId="LiveId" clId="{8AB180D4-94D3-43B3-8A37-518F9982ABC6}" dt="2024-11-17T20:16:24.440" v="21" actId="21"/>
          <ac:spMkLst>
            <pc:docMk/>
            <pc:sldMk cId="0" sldId="258"/>
            <ac:spMk id="7" creationId="{0080E167-7518-6F1D-742E-42E2CD50D7B5}"/>
          </ac:spMkLst>
        </pc:spChg>
        <pc:spChg chg="mod">
          <ac:chgData name="Valeria Damyanova" userId="d726eae5443a9d98" providerId="LiveId" clId="{8AB180D4-94D3-43B3-8A37-518F9982ABC6}" dt="2024-11-19T20:47:15.373" v="698" actId="1076"/>
          <ac:spMkLst>
            <pc:docMk/>
            <pc:sldMk cId="0" sldId="258"/>
            <ac:spMk id="504" creationId="{00000000-0000-0000-0000-000000000000}"/>
          </ac:spMkLst>
        </pc:spChg>
        <pc:spChg chg="mod">
          <ac:chgData name="Valeria Damyanova" userId="d726eae5443a9d98" providerId="LiveId" clId="{8AB180D4-94D3-43B3-8A37-518F9982ABC6}" dt="2024-11-19T20:47:36.854" v="701" actId="1076"/>
          <ac:spMkLst>
            <pc:docMk/>
            <pc:sldMk cId="0" sldId="258"/>
            <ac:spMk id="505" creationId="{00000000-0000-0000-0000-000000000000}"/>
          </ac:spMkLst>
        </pc:spChg>
        <pc:spChg chg="del mod">
          <ac:chgData name="Valeria Damyanova" userId="d726eae5443a9d98" providerId="LiveId" clId="{8AB180D4-94D3-43B3-8A37-518F9982ABC6}" dt="2024-11-17T20:19:15.535" v="70" actId="21"/>
          <ac:spMkLst>
            <pc:docMk/>
            <pc:sldMk cId="0" sldId="258"/>
            <ac:spMk id="506" creationId="{00000000-0000-0000-0000-000000000000}"/>
          </ac:spMkLst>
        </pc:spChg>
        <pc:spChg chg="mod">
          <ac:chgData name="Valeria Damyanova" userId="d726eae5443a9d98" providerId="LiveId" clId="{8AB180D4-94D3-43B3-8A37-518F9982ABC6}" dt="2024-11-19T20:47:22.120" v="699" actId="1076"/>
          <ac:spMkLst>
            <pc:docMk/>
            <pc:sldMk cId="0" sldId="258"/>
            <ac:spMk id="507" creationId="{00000000-0000-0000-0000-000000000000}"/>
          </ac:spMkLst>
        </pc:spChg>
        <pc:spChg chg="mod">
          <ac:chgData name="Valeria Damyanova" userId="d726eae5443a9d98" providerId="LiveId" clId="{8AB180D4-94D3-43B3-8A37-518F9982ABC6}" dt="2024-11-19T20:47:27.062" v="700" actId="1076"/>
          <ac:spMkLst>
            <pc:docMk/>
            <pc:sldMk cId="0" sldId="258"/>
            <ac:spMk id="508" creationId="{00000000-0000-0000-0000-000000000000}"/>
          </ac:spMkLst>
        </pc:spChg>
        <pc:spChg chg="del mod">
          <ac:chgData name="Valeria Damyanova" userId="d726eae5443a9d98" providerId="LiveId" clId="{8AB180D4-94D3-43B3-8A37-518F9982ABC6}" dt="2024-11-17T20:19:01.937" v="35" actId="21"/>
          <ac:spMkLst>
            <pc:docMk/>
            <pc:sldMk cId="0" sldId="258"/>
            <ac:spMk id="509" creationId="{00000000-0000-0000-0000-000000000000}"/>
          </ac:spMkLst>
        </pc:spChg>
        <pc:spChg chg="del mod">
          <ac:chgData name="Valeria Damyanova" userId="d726eae5443a9d98" providerId="LiveId" clId="{8AB180D4-94D3-43B3-8A37-518F9982ABC6}" dt="2024-11-18T17:59:24.914" v="389" actId="21"/>
          <ac:spMkLst>
            <pc:docMk/>
            <pc:sldMk cId="0" sldId="258"/>
            <ac:spMk id="510" creationId="{00000000-0000-0000-0000-000000000000}"/>
          </ac:spMkLst>
        </pc:spChg>
        <pc:spChg chg="del mod">
          <ac:chgData name="Valeria Damyanova" userId="d726eae5443a9d98" providerId="LiveId" clId="{8AB180D4-94D3-43B3-8A37-518F9982ABC6}" dt="2024-11-18T17:59:29.083" v="390" actId="21"/>
          <ac:spMkLst>
            <pc:docMk/>
            <pc:sldMk cId="0" sldId="258"/>
            <ac:spMk id="511" creationId="{00000000-0000-0000-0000-000000000000}"/>
          </ac:spMkLst>
        </pc:spChg>
        <pc:spChg chg="del mod">
          <ac:chgData name="Valeria Damyanova" userId="d726eae5443a9d98" providerId="LiveId" clId="{8AB180D4-94D3-43B3-8A37-518F9982ABC6}" dt="2024-11-17T20:17:00.117" v="28" actId="21"/>
          <ac:spMkLst>
            <pc:docMk/>
            <pc:sldMk cId="0" sldId="258"/>
            <ac:spMk id="512" creationId="{00000000-0000-0000-0000-000000000000}"/>
          </ac:spMkLst>
        </pc:spChg>
        <pc:spChg chg="mod">
          <ac:chgData name="Valeria Damyanova" userId="d726eae5443a9d98" providerId="LiveId" clId="{8AB180D4-94D3-43B3-8A37-518F9982ABC6}" dt="2024-11-20T20:43:55.244" v="838" actId="1076"/>
          <ac:spMkLst>
            <pc:docMk/>
            <pc:sldMk cId="0" sldId="258"/>
            <ac:spMk id="513" creationId="{00000000-0000-0000-0000-000000000000}"/>
          </ac:spMkLst>
        </pc:spChg>
        <pc:spChg chg="mod">
          <ac:chgData name="Valeria Damyanova" userId="d726eae5443a9d98" providerId="LiveId" clId="{8AB180D4-94D3-43B3-8A37-518F9982ABC6}" dt="2024-11-20T20:43:50.146" v="837" actId="1076"/>
          <ac:spMkLst>
            <pc:docMk/>
            <pc:sldMk cId="0" sldId="258"/>
            <ac:spMk id="514" creationId="{00000000-0000-0000-0000-000000000000}"/>
          </ac:spMkLst>
        </pc:spChg>
        <pc:spChg chg="del mod">
          <ac:chgData name="Valeria Damyanova" userId="d726eae5443a9d98" providerId="LiveId" clId="{8AB180D4-94D3-43B3-8A37-518F9982ABC6}" dt="2024-11-17T20:16:45.985" v="25" actId="21"/>
          <ac:spMkLst>
            <pc:docMk/>
            <pc:sldMk cId="0" sldId="258"/>
            <ac:spMk id="515" creationId="{00000000-0000-0000-0000-000000000000}"/>
          </ac:spMkLst>
        </pc:spChg>
        <pc:spChg chg="del">
          <ac:chgData name="Valeria Damyanova" userId="d726eae5443a9d98" providerId="LiveId" clId="{8AB180D4-94D3-43B3-8A37-518F9982ABC6}" dt="2024-11-17T20:15:50.942" v="16" actId="21"/>
          <ac:spMkLst>
            <pc:docMk/>
            <pc:sldMk cId="0" sldId="258"/>
            <ac:spMk id="516" creationId="{00000000-0000-0000-0000-000000000000}"/>
          </ac:spMkLst>
        </pc:spChg>
        <pc:spChg chg="del">
          <ac:chgData name="Valeria Damyanova" userId="d726eae5443a9d98" providerId="LiveId" clId="{8AB180D4-94D3-43B3-8A37-518F9982ABC6}" dt="2024-11-17T20:16:08.068" v="18" actId="21"/>
          <ac:spMkLst>
            <pc:docMk/>
            <pc:sldMk cId="0" sldId="258"/>
            <ac:spMk id="517" creationId="{00000000-0000-0000-0000-000000000000}"/>
          </ac:spMkLst>
        </pc:spChg>
        <pc:spChg chg="del">
          <ac:chgData name="Valeria Damyanova" userId="d726eae5443a9d98" providerId="LiveId" clId="{8AB180D4-94D3-43B3-8A37-518F9982ABC6}" dt="2024-11-17T20:16:20.362" v="20" actId="21"/>
          <ac:spMkLst>
            <pc:docMk/>
            <pc:sldMk cId="0" sldId="258"/>
            <ac:spMk id="518" creationId="{00000000-0000-0000-0000-000000000000}"/>
          </ac:spMkLst>
        </pc:spChg>
        <pc:picChg chg="add del mod">
          <ac:chgData name="Valeria Damyanova" userId="d726eae5443a9d98" providerId="LiveId" clId="{8AB180D4-94D3-43B3-8A37-518F9982ABC6}" dt="2024-11-20T20:43:35.735" v="818" actId="478"/>
          <ac:picMkLst>
            <pc:docMk/>
            <pc:sldMk cId="0" sldId="258"/>
            <ac:picMk id="3" creationId="{43435453-35BD-724B-26B4-0237278C67E8}"/>
          </ac:picMkLst>
        </pc:picChg>
      </pc:sldChg>
      <pc:sldChg chg="del">
        <pc:chgData name="Valeria Damyanova" userId="d726eae5443a9d98" providerId="LiveId" clId="{8AB180D4-94D3-43B3-8A37-518F9982ABC6}" dt="2024-11-17T20:21:25.046" v="81" actId="47"/>
        <pc:sldMkLst>
          <pc:docMk/>
          <pc:sldMk cId="0" sldId="259"/>
        </pc:sldMkLst>
      </pc:sldChg>
      <pc:sldChg chg="modSp mod">
        <pc:chgData name="Valeria Damyanova" userId="d726eae5443a9d98" providerId="LiveId" clId="{8AB180D4-94D3-43B3-8A37-518F9982ABC6}" dt="2024-11-17T20:23:24.370" v="109" actId="2711"/>
        <pc:sldMkLst>
          <pc:docMk/>
          <pc:sldMk cId="0" sldId="260"/>
        </pc:sldMkLst>
        <pc:spChg chg="mod">
          <ac:chgData name="Valeria Damyanova" userId="d726eae5443a9d98" providerId="LiveId" clId="{8AB180D4-94D3-43B3-8A37-518F9982ABC6}" dt="2024-11-17T20:22:40.313" v="107" actId="1076"/>
          <ac:spMkLst>
            <pc:docMk/>
            <pc:sldMk cId="0" sldId="260"/>
            <ac:spMk id="540" creationId="{00000000-0000-0000-0000-000000000000}"/>
          </ac:spMkLst>
        </pc:spChg>
        <pc:spChg chg="mod">
          <ac:chgData name="Valeria Damyanova" userId="d726eae5443a9d98" providerId="LiveId" clId="{8AB180D4-94D3-43B3-8A37-518F9982ABC6}" dt="2024-11-17T20:23:24.370" v="109" actId="2711"/>
          <ac:spMkLst>
            <pc:docMk/>
            <pc:sldMk cId="0" sldId="260"/>
            <ac:spMk id="541" creationId="{00000000-0000-0000-0000-000000000000}"/>
          </ac:spMkLst>
        </pc:spChg>
      </pc:sldChg>
      <pc:sldChg chg="del">
        <pc:chgData name="Valeria Damyanova" userId="d726eae5443a9d98" providerId="LiveId" clId="{8AB180D4-94D3-43B3-8A37-518F9982ABC6}" dt="2024-11-17T20:26:20.630" v="189" actId="47"/>
        <pc:sldMkLst>
          <pc:docMk/>
          <pc:sldMk cId="0" sldId="261"/>
        </pc:sldMkLst>
      </pc:sldChg>
      <pc:sldChg chg="addSp delSp modSp new mod">
        <pc:chgData name="Valeria Damyanova" userId="d726eae5443a9d98" providerId="LiveId" clId="{8AB180D4-94D3-43B3-8A37-518F9982ABC6}" dt="2024-11-20T19:55:07.099" v="815" actId="1076"/>
        <pc:sldMkLst>
          <pc:docMk/>
          <pc:sldMk cId="689688748" sldId="261"/>
        </pc:sldMkLst>
        <pc:spChg chg="add mod">
          <ac:chgData name="Valeria Damyanova" userId="d726eae5443a9d98" providerId="LiveId" clId="{8AB180D4-94D3-43B3-8A37-518F9982ABC6}" dt="2024-11-18T18:38:49.569" v="585" actId="1076"/>
          <ac:spMkLst>
            <pc:docMk/>
            <pc:sldMk cId="689688748" sldId="261"/>
            <ac:spMk id="5" creationId="{0762223A-7E6D-B216-8D16-B921F1AA6C51}"/>
          </ac:spMkLst>
        </pc:spChg>
        <pc:spChg chg="add mod">
          <ac:chgData name="Valeria Damyanova" userId="d726eae5443a9d98" providerId="LiveId" clId="{8AB180D4-94D3-43B3-8A37-518F9982ABC6}" dt="2024-11-18T18:38:41.006" v="583" actId="1076"/>
          <ac:spMkLst>
            <pc:docMk/>
            <pc:sldMk cId="689688748" sldId="261"/>
            <ac:spMk id="8" creationId="{A484B0C7-EB51-F9F5-9B54-89B74790924D}"/>
          </ac:spMkLst>
        </pc:spChg>
        <pc:spChg chg="add mod">
          <ac:chgData name="Valeria Damyanova" userId="d726eae5443a9d98" providerId="LiveId" clId="{8AB180D4-94D3-43B3-8A37-518F9982ABC6}" dt="2024-11-18T18:39:02.999" v="587" actId="1076"/>
          <ac:spMkLst>
            <pc:docMk/>
            <pc:sldMk cId="689688748" sldId="261"/>
            <ac:spMk id="9" creationId="{A0D51E6B-57C6-30B2-888B-3FC048F4D1E1}"/>
          </ac:spMkLst>
        </pc:spChg>
        <pc:spChg chg="add mod">
          <ac:chgData name="Valeria Damyanova" userId="d726eae5443a9d98" providerId="LiveId" clId="{8AB180D4-94D3-43B3-8A37-518F9982ABC6}" dt="2024-11-18T18:38:30.218" v="581" actId="20577"/>
          <ac:spMkLst>
            <pc:docMk/>
            <pc:sldMk cId="689688748" sldId="261"/>
            <ac:spMk id="10" creationId="{E029CE1F-DE69-9E52-12C8-F3243DB61F23}"/>
          </ac:spMkLst>
        </pc:spChg>
        <pc:picChg chg="add del">
          <ac:chgData name="Valeria Damyanova" userId="d726eae5443a9d98" providerId="LiveId" clId="{8AB180D4-94D3-43B3-8A37-518F9982ABC6}" dt="2024-11-17T20:35:22.363" v="263" actId="478"/>
          <ac:picMkLst>
            <pc:docMk/>
            <pc:sldMk cId="689688748" sldId="261"/>
            <ac:picMk id="2" creationId="{2C67604D-EC60-CC54-47A0-5ECBB63CDB2F}"/>
          </ac:picMkLst>
        </pc:picChg>
        <pc:picChg chg="add mod">
          <ac:chgData name="Valeria Damyanova" userId="d726eae5443a9d98" providerId="LiveId" clId="{8AB180D4-94D3-43B3-8A37-518F9982ABC6}" dt="2024-11-18T18:38:46.421" v="584" actId="1076"/>
          <ac:picMkLst>
            <pc:docMk/>
            <pc:sldMk cId="689688748" sldId="261"/>
            <ac:picMk id="3" creationId="{C358E18F-601A-71AD-BAFB-4FDD86799003}"/>
          </ac:picMkLst>
        </pc:picChg>
        <pc:picChg chg="add mod">
          <ac:chgData name="Valeria Damyanova" userId="d726eae5443a9d98" providerId="LiveId" clId="{8AB180D4-94D3-43B3-8A37-518F9982ABC6}" dt="2024-11-18T18:38:36.297" v="582" actId="1076"/>
          <ac:picMkLst>
            <pc:docMk/>
            <pc:sldMk cId="689688748" sldId="261"/>
            <ac:picMk id="4" creationId="{436082EB-3283-9DCE-46DA-E6E2C1971FAC}"/>
          </ac:picMkLst>
        </pc:picChg>
        <pc:picChg chg="add del mod">
          <ac:chgData name="Valeria Damyanova" userId="d726eae5443a9d98" providerId="LiveId" clId="{8AB180D4-94D3-43B3-8A37-518F9982ABC6}" dt="2024-11-20T16:53:43.371" v="806" actId="478"/>
          <ac:picMkLst>
            <pc:docMk/>
            <pc:sldMk cId="689688748" sldId="261"/>
            <ac:picMk id="6" creationId="{BC800DE7-981A-20FF-8527-49211A90C797}"/>
          </ac:picMkLst>
        </pc:picChg>
        <pc:picChg chg="add mod">
          <ac:chgData name="Valeria Damyanova" userId="d726eae5443a9d98" providerId="LiveId" clId="{8AB180D4-94D3-43B3-8A37-518F9982ABC6}" dt="2024-11-20T19:55:07.099" v="815" actId="1076"/>
          <ac:picMkLst>
            <pc:docMk/>
            <pc:sldMk cId="689688748" sldId="261"/>
            <ac:picMk id="6" creationId="{BE29B99B-DF5D-6447-32A4-C43220FAB4AE}"/>
          </ac:picMkLst>
        </pc:picChg>
        <pc:picChg chg="add mod">
          <ac:chgData name="Valeria Damyanova" userId="d726eae5443a9d98" providerId="LiveId" clId="{8AB180D4-94D3-43B3-8A37-518F9982ABC6}" dt="2024-11-18T18:39:28.152" v="590" actId="1076"/>
          <ac:picMkLst>
            <pc:docMk/>
            <pc:sldMk cId="689688748" sldId="261"/>
            <ac:picMk id="7" creationId="{5DA5887F-578E-747B-055A-B37C61ED7824}"/>
          </ac:picMkLst>
        </pc:picChg>
        <pc:picChg chg="add mod">
          <ac:chgData name="Valeria Damyanova" userId="d726eae5443a9d98" providerId="LiveId" clId="{8AB180D4-94D3-43B3-8A37-518F9982ABC6}" dt="2024-11-18T18:39:22.654" v="589" actId="1076"/>
          <ac:picMkLst>
            <pc:docMk/>
            <pc:sldMk cId="689688748" sldId="261"/>
            <ac:picMk id="11" creationId="{FAD95FD2-01F9-56A4-E57F-008198CF0C36}"/>
          </ac:picMkLst>
        </pc:picChg>
        <pc:cxnChg chg="add del mod">
          <ac:chgData name="Valeria Damyanova" userId="d726eae5443a9d98" providerId="LiveId" clId="{8AB180D4-94D3-43B3-8A37-518F9982ABC6}" dt="2024-11-17T20:43:59.283" v="335" actId="478"/>
          <ac:cxnSpMkLst>
            <pc:docMk/>
            <pc:sldMk cId="689688748" sldId="261"/>
            <ac:cxnSpMk id="6" creationId="{98E7688E-4136-CF94-79AE-6DAE072FB511}"/>
          </ac:cxnSpMkLst>
        </pc:cxnChg>
      </pc:sldChg>
      <pc:sldChg chg="del">
        <pc:chgData name="Valeria Damyanova" userId="d726eae5443a9d98" providerId="LiveId" clId="{8AB180D4-94D3-43B3-8A37-518F9982ABC6}" dt="2024-11-17T20:26:07.550" v="188" actId="47"/>
        <pc:sldMkLst>
          <pc:docMk/>
          <pc:sldMk cId="0" sldId="262"/>
        </pc:sldMkLst>
      </pc:sldChg>
      <pc:sldChg chg="modSp add ord">
        <pc:chgData name="Valeria Damyanova" userId="d726eae5443a9d98" providerId="LiveId" clId="{8AB180D4-94D3-43B3-8A37-518F9982ABC6}" dt="2024-11-17T20:49:48.999" v="361" actId="20577"/>
        <pc:sldMkLst>
          <pc:docMk/>
          <pc:sldMk cId="2138325661" sldId="262"/>
        </pc:sldMkLst>
        <pc:spChg chg="mod">
          <ac:chgData name="Valeria Damyanova" userId="d726eae5443a9d98" providerId="LiveId" clId="{8AB180D4-94D3-43B3-8A37-518F9982ABC6}" dt="2024-11-17T20:49:42.198" v="353" actId="20577"/>
          <ac:spMkLst>
            <pc:docMk/>
            <pc:sldMk cId="2138325661" sldId="262"/>
            <ac:spMk id="540" creationId="{15BBF92A-9165-E93F-6345-11723D8A9DD5}"/>
          </ac:spMkLst>
        </pc:spChg>
        <pc:spChg chg="mod">
          <ac:chgData name="Valeria Damyanova" userId="d726eae5443a9d98" providerId="LiveId" clId="{8AB180D4-94D3-43B3-8A37-518F9982ABC6}" dt="2024-11-17T20:49:48.999" v="361" actId="20577"/>
          <ac:spMkLst>
            <pc:docMk/>
            <pc:sldMk cId="2138325661" sldId="262"/>
            <ac:spMk id="541" creationId="{2D5E3D99-4842-CF93-8D42-82F80938E719}"/>
          </ac:spMkLst>
        </pc:spChg>
      </pc:sldChg>
      <pc:sldChg chg="del">
        <pc:chgData name="Valeria Damyanova" userId="d726eae5443a9d98" providerId="LiveId" clId="{8AB180D4-94D3-43B3-8A37-518F9982ABC6}" dt="2024-11-17T20:26:03.345" v="187" actId="47"/>
        <pc:sldMkLst>
          <pc:docMk/>
          <pc:sldMk cId="0" sldId="263"/>
        </pc:sldMkLst>
      </pc:sldChg>
      <pc:sldChg chg="addSp delSp modSp new mod modAnim">
        <pc:chgData name="Valeria Damyanova" userId="d726eae5443a9d98" providerId="LiveId" clId="{8AB180D4-94D3-43B3-8A37-518F9982ABC6}" dt="2024-11-18T18:44:45.123" v="622" actId="1076"/>
        <pc:sldMkLst>
          <pc:docMk/>
          <pc:sldMk cId="2783964111" sldId="263"/>
        </pc:sldMkLst>
        <pc:spChg chg="add mod">
          <ac:chgData name="Valeria Damyanova" userId="d726eae5443a9d98" providerId="LiveId" clId="{8AB180D4-94D3-43B3-8A37-518F9982ABC6}" dt="2024-11-18T18:44:45.123" v="622" actId="1076"/>
          <ac:spMkLst>
            <pc:docMk/>
            <pc:sldMk cId="2783964111" sldId="263"/>
            <ac:spMk id="2" creationId="{D3829EEA-8B20-F87C-BE4D-DA09FFF4E7A9}"/>
          </ac:spMkLst>
        </pc:spChg>
        <pc:picChg chg="add del mod">
          <ac:chgData name="Valeria Damyanova" userId="d726eae5443a9d98" providerId="LiveId" clId="{8AB180D4-94D3-43B3-8A37-518F9982ABC6}" dt="2024-11-18T15:31:17.019" v="366" actId="21"/>
          <ac:picMkLst>
            <pc:docMk/>
            <pc:sldMk cId="2783964111" sldId="263"/>
            <ac:picMk id="3" creationId="{A9D92D0D-B68F-66B5-748D-95F8BD5A91B3}"/>
          </ac:picMkLst>
        </pc:picChg>
        <pc:picChg chg="add mod">
          <ac:chgData name="Valeria Damyanova" userId="d726eae5443a9d98" providerId="LiveId" clId="{8AB180D4-94D3-43B3-8A37-518F9982ABC6}" dt="2024-11-18T18:44:40.418" v="621" actId="1076"/>
          <ac:picMkLst>
            <pc:docMk/>
            <pc:sldMk cId="2783964111" sldId="263"/>
            <ac:picMk id="5" creationId="{7A7855B5-7D5C-1FC9-84E4-12279CE069D8}"/>
          </ac:picMkLst>
        </pc:picChg>
      </pc:sldChg>
      <pc:sldChg chg="del">
        <pc:chgData name="Valeria Damyanova" userId="d726eae5443a9d98" providerId="LiveId" clId="{8AB180D4-94D3-43B3-8A37-518F9982ABC6}" dt="2024-11-17T20:26:01.860" v="186" actId="47"/>
        <pc:sldMkLst>
          <pc:docMk/>
          <pc:sldMk cId="0" sldId="264"/>
        </pc:sldMkLst>
      </pc:sldChg>
      <pc:sldChg chg="modSp add del mod ord">
        <pc:chgData name="Valeria Damyanova" userId="d726eae5443a9d98" providerId="LiveId" clId="{8AB180D4-94D3-43B3-8A37-518F9982ABC6}" dt="2024-11-20T20:44:03.168" v="839" actId="47"/>
        <pc:sldMkLst>
          <pc:docMk/>
          <pc:sldMk cId="3779709379" sldId="264"/>
        </pc:sldMkLst>
        <pc:spChg chg="mod">
          <ac:chgData name="Valeria Damyanova" userId="d726eae5443a9d98" providerId="LiveId" clId="{8AB180D4-94D3-43B3-8A37-518F9982ABC6}" dt="2024-11-19T20:49:32.534" v="762" actId="1076"/>
          <ac:spMkLst>
            <pc:docMk/>
            <pc:sldMk cId="3779709379" sldId="264"/>
            <ac:spMk id="540" creationId="{BC4943AF-CD4D-EE17-8B2E-8E328BA8F763}"/>
          </ac:spMkLst>
        </pc:spChg>
        <pc:spChg chg="mod">
          <ac:chgData name="Valeria Damyanova" userId="d726eae5443a9d98" providerId="LiveId" clId="{8AB180D4-94D3-43B3-8A37-518F9982ABC6}" dt="2024-11-19T20:49:36.313" v="763" actId="1076"/>
          <ac:spMkLst>
            <pc:docMk/>
            <pc:sldMk cId="3779709379" sldId="264"/>
            <ac:spMk id="541" creationId="{518F6ACA-3D8E-2CD9-C777-1740D555B4F1}"/>
          </ac:spMkLst>
        </pc:spChg>
      </pc:sldChg>
      <pc:sldChg chg="del">
        <pc:chgData name="Valeria Damyanova" userId="d726eae5443a9d98" providerId="LiveId" clId="{8AB180D4-94D3-43B3-8A37-518F9982ABC6}" dt="2024-11-17T20:26:00.811" v="185" actId="47"/>
        <pc:sldMkLst>
          <pc:docMk/>
          <pc:sldMk cId="0" sldId="265"/>
        </pc:sldMkLst>
      </pc:sldChg>
      <pc:sldChg chg="addSp delSp modSp new mod">
        <pc:chgData name="Valeria Damyanova" userId="d726eae5443a9d98" providerId="LiveId" clId="{8AB180D4-94D3-43B3-8A37-518F9982ABC6}" dt="2024-11-18T18:55:05.037" v="681" actId="1076"/>
        <pc:sldMkLst>
          <pc:docMk/>
          <pc:sldMk cId="2179642089" sldId="265"/>
        </pc:sldMkLst>
        <pc:picChg chg="add mod">
          <ac:chgData name="Valeria Damyanova" userId="d726eae5443a9d98" providerId="LiveId" clId="{8AB180D4-94D3-43B3-8A37-518F9982ABC6}" dt="2024-11-18T18:52:27.427" v="668" actId="1076"/>
          <ac:picMkLst>
            <pc:docMk/>
            <pc:sldMk cId="2179642089" sldId="265"/>
            <ac:picMk id="3" creationId="{8E7E3EB4-2A05-ADF1-8978-82233F368B90}"/>
          </ac:picMkLst>
        </pc:picChg>
        <pc:picChg chg="add mod">
          <ac:chgData name="Valeria Damyanova" userId="d726eae5443a9d98" providerId="LiveId" clId="{8AB180D4-94D3-43B3-8A37-518F9982ABC6}" dt="2024-11-18T18:52:23.759" v="667" actId="1076"/>
          <ac:picMkLst>
            <pc:docMk/>
            <pc:sldMk cId="2179642089" sldId="265"/>
            <ac:picMk id="5" creationId="{8CF46E9A-B31C-0389-7089-78BBCDE0B4F2}"/>
          </ac:picMkLst>
        </pc:picChg>
        <pc:picChg chg="add mod">
          <ac:chgData name="Valeria Damyanova" userId="d726eae5443a9d98" providerId="LiveId" clId="{8AB180D4-94D3-43B3-8A37-518F9982ABC6}" dt="2024-11-18T18:52:20.424" v="666" actId="1076"/>
          <ac:picMkLst>
            <pc:docMk/>
            <pc:sldMk cId="2179642089" sldId="265"/>
            <ac:picMk id="7" creationId="{373C006A-5489-16E7-E671-3728224C2DEC}"/>
          </ac:picMkLst>
        </pc:picChg>
        <pc:picChg chg="add del mod">
          <ac:chgData name="Valeria Damyanova" userId="d726eae5443a9d98" providerId="LiveId" clId="{8AB180D4-94D3-43B3-8A37-518F9982ABC6}" dt="2024-11-18T18:54:18.071" v="673" actId="478"/>
          <ac:picMkLst>
            <pc:docMk/>
            <pc:sldMk cId="2179642089" sldId="265"/>
            <ac:picMk id="9" creationId="{48AB2262-1DE1-92D9-445E-696A31727871}"/>
          </ac:picMkLst>
        </pc:picChg>
        <pc:picChg chg="add mod">
          <ac:chgData name="Valeria Damyanova" userId="d726eae5443a9d98" providerId="LiveId" clId="{8AB180D4-94D3-43B3-8A37-518F9982ABC6}" dt="2024-11-18T18:55:05.037" v="681" actId="1076"/>
          <ac:picMkLst>
            <pc:docMk/>
            <pc:sldMk cId="2179642089" sldId="265"/>
            <ac:picMk id="11" creationId="{82443100-2484-962C-B51D-74B0F089CA89}"/>
          </ac:picMkLst>
        </pc:picChg>
      </pc:sldChg>
      <pc:sldChg chg="del">
        <pc:chgData name="Valeria Damyanova" userId="d726eae5443a9d98" providerId="LiveId" clId="{8AB180D4-94D3-43B3-8A37-518F9982ABC6}" dt="2024-11-17T20:25:59.715" v="184" actId="47"/>
        <pc:sldMkLst>
          <pc:docMk/>
          <pc:sldMk cId="0" sldId="266"/>
        </pc:sldMkLst>
      </pc:sldChg>
      <pc:sldChg chg="modSp">
        <pc:chgData name="Valeria Damyanova" userId="d726eae5443a9d98" providerId="LiveId" clId="{8AB180D4-94D3-43B3-8A37-518F9982ABC6}" dt="2024-11-20T20:44:14.983" v="853" actId="20577"/>
        <pc:sldMkLst>
          <pc:docMk/>
          <pc:sldMk cId="768853019" sldId="266"/>
        </pc:sldMkLst>
        <pc:spChg chg="mod">
          <ac:chgData name="Valeria Damyanova" userId="d726eae5443a9d98" providerId="LiveId" clId="{8AB180D4-94D3-43B3-8A37-518F9982ABC6}" dt="2024-11-20T20:44:14.983" v="853" actId="20577"/>
          <ac:spMkLst>
            <pc:docMk/>
            <pc:sldMk cId="768853019" sldId="266"/>
            <ac:spMk id="3" creationId="{39ADDAFD-8E20-2E75-EEA0-65FD3EE3018C}"/>
          </ac:spMkLst>
        </pc:spChg>
      </pc:sldChg>
      <pc:sldChg chg="del">
        <pc:chgData name="Valeria Damyanova" userId="d726eae5443a9d98" providerId="LiveId" clId="{8AB180D4-94D3-43B3-8A37-518F9982ABC6}" dt="2024-11-17T20:25:58.876" v="183" actId="47"/>
        <pc:sldMkLst>
          <pc:docMk/>
          <pc:sldMk cId="0" sldId="267"/>
        </pc:sldMkLst>
      </pc:sldChg>
      <pc:sldChg chg="modSp add">
        <pc:chgData name="Valeria Damyanova" userId="d726eae5443a9d98" providerId="LiveId" clId="{8AB180D4-94D3-43B3-8A37-518F9982ABC6}" dt="2024-11-20T20:44:07.388" v="841" actId="20577"/>
        <pc:sldMkLst>
          <pc:docMk/>
          <pc:sldMk cId="472478135" sldId="267"/>
        </pc:sldMkLst>
        <pc:spChg chg="mod">
          <ac:chgData name="Valeria Damyanova" userId="d726eae5443a9d98" providerId="LiveId" clId="{8AB180D4-94D3-43B3-8A37-518F9982ABC6}" dt="2024-11-20T20:44:07.388" v="841" actId="20577"/>
          <ac:spMkLst>
            <pc:docMk/>
            <pc:sldMk cId="472478135" sldId="267"/>
            <ac:spMk id="540" creationId="{DA7F2B9B-8CCD-5656-8EC5-9EB4C6A41DF4}"/>
          </ac:spMkLst>
        </pc:spChg>
      </pc:sldChg>
      <pc:sldChg chg="del">
        <pc:chgData name="Valeria Damyanova" userId="d726eae5443a9d98" providerId="LiveId" clId="{8AB180D4-94D3-43B3-8A37-518F9982ABC6}" dt="2024-11-17T20:25:58.024" v="182" actId="47"/>
        <pc:sldMkLst>
          <pc:docMk/>
          <pc:sldMk cId="0" sldId="268"/>
        </pc:sldMkLst>
      </pc:sldChg>
      <pc:sldChg chg="addSp delSp modSp new del mod">
        <pc:chgData name="Valeria Damyanova" userId="d726eae5443a9d98" providerId="LiveId" clId="{8AB180D4-94D3-43B3-8A37-518F9982ABC6}" dt="2024-11-20T20:43:24.162" v="816" actId="47"/>
        <pc:sldMkLst>
          <pc:docMk/>
          <pc:sldMk cId="109010508" sldId="268"/>
        </pc:sldMkLst>
        <pc:spChg chg="add del mod">
          <ac:chgData name="Valeria Damyanova" userId="d726eae5443a9d98" providerId="LiveId" clId="{8AB180D4-94D3-43B3-8A37-518F9982ABC6}" dt="2024-11-19T20:54:28.817" v="780" actId="478"/>
          <ac:spMkLst>
            <pc:docMk/>
            <pc:sldMk cId="109010508" sldId="268"/>
            <ac:spMk id="3" creationId="{DDC1F37B-C9A3-B18C-81BF-3A4BF888D04B}"/>
          </ac:spMkLst>
        </pc:spChg>
        <pc:spChg chg="add del mod">
          <ac:chgData name="Valeria Damyanova" userId="d726eae5443a9d98" providerId="LiveId" clId="{8AB180D4-94D3-43B3-8A37-518F9982ABC6}" dt="2024-11-19T20:54:34.609" v="783" actId="478"/>
          <ac:spMkLst>
            <pc:docMk/>
            <pc:sldMk cId="109010508" sldId="268"/>
            <ac:spMk id="4" creationId="{EB0F1158-ABA8-1528-4673-DB0CCE9F49DF}"/>
          </ac:spMkLst>
        </pc:spChg>
        <pc:spChg chg="add del mod">
          <ac:chgData name="Valeria Damyanova" userId="d726eae5443a9d98" providerId="LiveId" clId="{8AB180D4-94D3-43B3-8A37-518F9982ABC6}" dt="2024-11-19T20:54:32.847" v="782" actId="478"/>
          <ac:spMkLst>
            <pc:docMk/>
            <pc:sldMk cId="109010508" sldId="268"/>
            <ac:spMk id="5" creationId="{46AB861D-CE3B-87D5-BB26-775190BB3BAC}"/>
          </ac:spMkLst>
        </pc:spChg>
        <pc:spChg chg="add del mod">
          <ac:chgData name="Valeria Damyanova" userId="d726eae5443a9d98" providerId="LiveId" clId="{8AB180D4-94D3-43B3-8A37-518F9982ABC6}" dt="2024-11-19T20:54:30.932" v="781" actId="478"/>
          <ac:spMkLst>
            <pc:docMk/>
            <pc:sldMk cId="109010508" sldId="268"/>
            <ac:spMk id="6" creationId="{FAEF7DC9-76BA-F34A-8DFC-2557D64BB438}"/>
          </ac:spMkLst>
        </pc:spChg>
        <pc:graphicFrameChg chg="add del mod">
          <ac:chgData name="Valeria Damyanova" userId="d726eae5443a9d98" providerId="LiveId" clId="{8AB180D4-94D3-43B3-8A37-518F9982ABC6}" dt="2024-11-19T20:52:51.564" v="767" actId="478"/>
          <ac:graphicFrameMkLst>
            <pc:docMk/>
            <pc:sldMk cId="109010508" sldId="268"/>
            <ac:graphicFrameMk id="2" creationId="{0F81175D-22B3-FA9F-C5C2-21E2C0ABED4E}"/>
          </ac:graphicFrameMkLst>
        </pc:graphicFrameChg>
        <pc:graphicFrameChg chg="add mod">
          <ac:chgData name="Valeria Damyanova" userId="d726eae5443a9d98" providerId="LiveId" clId="{8AB180D4-94D3-43B3-8A37-518F9982ABC6}" dt="2024-11-19T20:55:02.062" v="786" actId="1957"/>
          <ac:graphicFrameMkLst>
            <pc:docMk/>
            <pc:sldMk cId="109010508" sldId="268"/>
            <ac:graphicFrameMk id="9" creationId="{0CD80018-78F1-A53D-0029-CAEE3A8025B9}"/>
          </ac:graphicFrameMkLst>
        </pc:graphicFrameChg>
        <pc:graphicFrameChg chg="add del mod modGraphic">
          <ac:chgData name="Valeria Damyanova" userId="d726eae5443a9d98" providerId="LiveId" clId="{8AB180D4-94D3-43B3-8A37-518F9982ABC6}" dt="2024-11-19T20:55:58.687" v="800" actId="1032"/>
          <ac:graphicFrameMkLst>
            <pc:docMk/>
            <pc:sldMk cId="109010508" sldId="268"/>
            <ac:graphicFrameMk id="10" creationId="{6C71EC06-747F-8CC1-6539-71C6E3D80088}"/>
          </ac:graphicFrameMkLst>
        </pc:graphicFrameChg>
        <pc:picChg chg="add del mod">
          <ac:chgData name="Valeria Damyanova" userId="d726eae5443a9d98" providerId="LiveId" clId="{8AB180D4-94D3-43B3-8A37-518F9982ABC6}" dt="2024-11-19T20:57:10.154" v="805" actId="478"/>
          <ac:picMkLst>
            <pc:docMk/>
            <pc:sldMk cId="109010508" sldId="268"/>
            <ac:picMk id="11" creationId="{CCC98A96-CDFB-339D-E80C-E1360C9BD3A7}"/>
          </ac:picMkLst>
        </pc:picChg>
      </pc:sldChg>
      <pc:sldChg chg="del">
        <pc:chgData name="Valeria Damyanova" userId="d726eae5443a9d98" providerId="LiveId" clId="{8AB180D4-94D3-43B3-8A37-518F9982ABC6}" dt="2024-11-17T20:25:57.055" v="181" actId="47"/>
        <pc:sldMkLst>
          <pc:docMk/>
          <pc:sldMk cId="0" sldId="269"/>
        </pc:sldMkLst>
      </pc:sldChg>
      <pc:sldChg chg="del">
        <pc:chgData name="Valeria Damyanova" userId="d726eae5443a9d98" providerId="LiveId" clId="{8AB180D4-94D3-43B3-8A37-518F9982ABC6}" dt="2024-11-17T20:25:55.970" v="180" actId="47"/>
        <pc:sldMkLst>
          <pc:docMk/>
          <pc:sldMk cId="0" sldId="270"/>
        </pc:sldMkLst>
      </pc:sldChg>
      <pc:sldChg chg="del">
        <pc:chgData name="Valeria Damyanova" userId="d726eae5443a9d98" providerId="LiveId" clId="{8AB180D4-94D3-43B3-8A37-518F9982ABC6}" dt="2024-11-17T20:25:54.788" v="179" actId="47"/>
        <pc:sldMkLst>
          <pc:docMk/>
          <pc:sldMk cId="0" sldId="271"/>
        </pc:sldMkLst>
      </pc:sldChg>
      <pc:sldChg chg="del">
        <pc:chgData name="Valeria Damyanova" userId="d726eae5443a9d98" providerId="LiveId" clId="{8AB180D4-94D3-43B3-8A37-518F9982ABC6}" dt="2024-11-17T20:25:53.970" v="178" actId="47"/>
        <pc:sldMkLst>
          <pc:docMk/>
          <pc:sldMk cId="0" sldId="272"/>
        </pc:sldMkLst>
      </pc:sldChg>
      <pc:sldChg chg="del">
        <pc:chgData name="Valeria Damyanova" userId="d726eae5443a9d98" providerId="LiveId" clId="{8AB180D4-94D3-43B3-8A37-518F9982ABC6}" dt="2024-11-17T20:25:52.786" v="177" actId="47"/>
        <pc:sldMkLst>
          <pc:docMk/>
          <pc:sldMk cId="0" sldId="273"/>
        </pc:sldMkLst>
      </pc:sldChg>
      <pc:sldChg chg="del">
        <pc:chgData name="Valeria Damyanova" userId="d726eae5443a9d98" providerId="LiveId" clId="{8AB180D4-94D3-43B3-8A37-518F9982ABC6}" dt="2024-11-17T20:25:52.048" v="176" actId="47"/>
        <pc:sldMkLst>
          <pc:docMk/>
          <pc:sldMk cId="0" sldId="274"/>
        </pc:sldMkLst>
      </pc:sldChg>
      <pc:sldChg chg="del">
        <pc:chgData name="Valeria Damyanova" userId="d726eae5443a9d98" providerId="LiveId" clId="{8AB180D4-94D3-43B3-8A37-518F9982ABC6}" dt="2024-11-17T20:25:51.287" v="175" actId="47"/>
        <pc:sldMkLst>
          <pc:docMk/>
          <pc:sldMk cId="0" sldId="275"/>
        </pc:sldMkLst>
      </pc:sldChg>
      <pc:sldChg chg="del">
        <pc:chgData name="Valeria Damyanova" userId="d726eae5443a9d98" providerId="LiveId" clId="{8AB180D4-94D3-43B3-8A37-518F9982ABC6}" dt="2024-11-17T20:25:50.447" v="174" actId="47"/>
        <pc:sldMkLst>
          <pc:docMk/>
          <pc:sldMk cId="0" sldId="276"/>
        </pc:sldMkLst>
      </pc:sldChg>
      <pc:sldChg chg="del">
        <pc:chgData name="Valeria Damyanova" userId="d726eae5443a9d98" providerId="LiveId" clId="{8AB180D4-94D3-43B3-8A37-518F9982ABC6}" dt="2024-11-17T20:25:49.703" v="173" actId="47"/>
        <pc:sldMkLst>
          <pc:docMk/>
          <pc:sldMk cId="0" sldId="277"/>
        </pc:sldMkLst>
      </pc:sldChg>
      <pc:sldChg chg="del">
        <pc:chgData name="Valeria Damyanova" userId="d726eae5443a9d98" providerId="LiveId" clId="{8AB180D4-94D3-43B3-8A37-518F9982ABC6}" dt="2024-11-17T20:25:45.783" v="171" actId="47"/>
        <pc:sldMkLst>
          <pc:docMk/>
          <pc:sldMk cId="0" sldId="278"/>
        </pc:sldMkLst>
      </pc:sldChg>
      <pc:sldChg chg="del">
        <pc:chgData name="Valeria Damyanova" userId="d726eae5443a9d98" providerId="LiveId" clId="{8AB180D4-94D3-43B3-8A37-518F9982ABC6}" dt="2024-11-17T20:25:49.015" v="172" actId="47"/>
        <pc:sldMkLst>
          <pc:docMk/>
          <pc:sldMk cId="0" sldId="279"/>
        </pc:sldMkLst>
      </pc:sldChg>
      <pc:sldChg chg="del">
        <pc:chgData name="Valeria Damyanova" userId="d726eae5443a9d98" providerId="LiveId" clId="{8AB180D4-94D3-43B3-8A37-518F9982ABC6}" dt="2024-11-17T20:25:44.917" v="170" actId="47"/>
        <pc:sldMkLst>
          <pc:docMk/>
          <pc:sldMk cId="0" sldId="280"/>
        </pc:sldMkLst>
      </pc:sldChg>
      <pc:sldChg chg="del">
        <pc:chgData name="Valeria Damyanova" userId="d726eae5443a9d98" providerId="LiveId" clId="{8AB180D4-94D3-43B3-8A37-518F9982ABC6}" dt="2024-11-17T20:25:44.099" v="169" actId="47"/>
        <pc:sldMkLst>
          <pc:docMk/>
          <pc:sldMk cId="0" sldId="281"/>
        </pc:sldMkLst>
      </pc:sldChg>
      <pc:sldChg chg="del">
        <pc:chgData name="Valeria Damyanova" userId="d726eae5443a9d98" providerId="LiveId" clId="{8AB180D4-94D3-43B3-8A37-518F9982ABC6}" dt="2024-11-17T20:25:43.305" v="168" actId="47"/>
        <pc:sldMkLst>
          <pc:docMk/>
          <pc:sldMk cId="0" sldId="282"/>
        </pc:sldMkLst>
      </pc:sldChg>
      <pc:sldChg chg="del">
        <pc:chgData name="Valeria Damyanova" userId="d726eae5443a9d98" providerId="LiveId" clId="{8AB180D4-94D3-43B3-8A37-518F9982ABC6}" dt="2024-11-17T20:25:42.447" v="167" actId="47"/>
        <pc:sldMkLst>
          <pc:docMk/>
          <pc:sldMk cId="0" sldId="283"/>
        </pc:sldMkLst>
      </pc:sldChg>
      <pc:sldChg chg="del">
        <pc:chgData name="Valeria Damyanova" userId="d726eae5443a9d98" providerId="LiveId" clId="{8AB180D4-94D3-43B3-8A37-518F9982ABC6}" dt="2024-11-17T20:25:41.615" v="166" actId="47"/>
        <pc:sldMkLst>
          <pc:docMk/>
          <pc:sldMk cId="0" sldId="284"/>
        </pc:sldMkLst>
      </pc:sldChg>
      <pc:sldChg chg="del">
        <pc:chgData name="Valeria Damyanova" userId="d726eae5443a9d98" providerId="LiveId" clId="{8AB180D4-94D3-43B3-8A37-518F9982ABC6}" dt="2024-11-17T20:25:40.830" v="165" actId="47"/>
        <pc:sldMkLst>
          <pc:docMk/>
          <pc:sldMk cId="0" sldId="285"/>
        </pc:sldMkLst>
      </pc:sldChg>
      <pc:sldChg chg="del">
        <pc:chgData name="Valeria Damyanova" userId="d726eae5443a9d98" providerId="LiveId" clId="{8AB180D4-94D3-43B3-8A37-518F9982ABC6}" dt="2024-11-17T20:25:40.081" v="164" actId="47"/>
        <pc:sldMkLst>
          <pc:docMk/>
          <pc:sldMk cId="0" sldId="286"/>
        </pc:sldMkLst>
      </pc:sldChg>
      <pc:sldChg chg="del">
        <pc:chgData name="Valeria Damyanova" userId="d726eae5443a9d98" providerId="LiveId" clId="{8AB180D4-94D3-43B3-8A37-518F9982ABC6}" dt="2024-11-17T20:25:39.139" v="163" actId="47"/>
        <pc:sldMkLst>
          <pc:docMk/>
          <pc:sldMk cId="0" sldId="287"/>
        </pc:sldMkLst>
      </pc:sldChg>
      <pc:sldChg chg="del">
        <pc:chgData name="Valeria Damyanova" userId="d726eae5443a9d98" providerId="LiveId" clId="{8AB180D4-94D3-43B3-8A37-518F9982ABC6}" dt="2024-11-17T20:25:38.529" v="162" actId="47"/>
        <pc:sldMkLst>
          <pc:docMk/>
          <pc:sldMk cId="0" sldId="288"/>
        </pc:sldMkLst>
      </pc:sldChg>
      <pc:sldChg chg="del">
        <pc:chgData name="Valeria Damyanova" userId="d726eae5443a9d98" providerId="LiveId" clId="{8AB180D4-94D3-43B3-8A37-518F9982ABC6}" dt="2024-11-17T20:25:37.951" v="161" actId="47"/>
        <pc:sldMkLst>
          <pc:docMk/>
          <pc:sldMk cId="0" sldId="289"/>
        </pc:sldMkLst>
      </pc:sldChg>
      <pc:sldChg chg="del">
        <pc:chgData name="Valeria Damyanova" userId="d726eae5443a9d98" providerId="LiveId" clId="{8AB180D4-94D3-43B3-8A37-518F9982ABC6}" dt="2024-11-17T20:25:37.377" v="160" actId="47"/>
        <pc:sldMkLst>
          <pc:docMk/>
          <pc:sldMk cId="0" sldId="290"/>
        </pc:sldMkLst>
      </pc:sldChg>
      <pc:sldChg chg="del">
        <pc:chgData name="Valeria Damyanova" userId="d726eae5443a9d98" providerId="LiveId" clId="{8AB180D4-94D3-43B3-8A37-518F9982ABC6}" dt="2024-11-17T20:25:36.759" v="159" actId="47"/>
        <pc:sldMkLst>
          <pc:docMk/>
          <pc:sldMk cId="0" sldId="291"/>
        </pc:sldMkLst>
      </pc:sldChg>
      <pc:sldChg chg="del">
        <pc:chgData name="Valeria Damyanova" userId="d726eae5443a9d98" providerId="LiveId" clId="{8AB180D4-94D3-43B3-8A37-518F9982ABC6}" dt="2024-11-17T20:25:36.141" v="158" actId="47"/>
        <pc:sldMkLst>
          <pc:docMk/>
          <pc:sldMk cId="0" sldId="292"/>
        </pc:sldMkLst>
      </pc:sldChg>
      <pc:sldChg chg="del">
        <pc:chgData name="Valeria Damyanova" userId="d726eae5443a9d98" providerId="LiveId" clId="{8AB180D4-94D3-43B3-8A37-518F9982ABC6}" dt="2024-11-17T20:25:19.577" v="157" actId="47"/>
        <pc:sldMkLst>
          <pc:docMk/>
          <pc:sldMk cId="0" sldId="293"/>
        </pc:sldMkLst>
      </pc:sldChg>
      <pc:sldChg chg="del">
        <pc:chgData name="Valeria Damyanova" userId="d726eae5443a9d98" providerId="LiveId" clId="{8AB180D4-94D3-43B3-8A37-518F9982ABC6}" dt="2024-11-17T20:25:18.205" v="156" actId="47"/>
        <pc:sldMkLst>
          <pc:docMk/>
          <pc:sldMk cId="0" sldId="294"/>
        </pc:sldMkLst>
      </pc:sldChg>
      <pc:sldChg chg="del">
        <pc:chgData name="Valeria Damyanova" userId="d726eae5443a9d98" providerId="LiveId" clId="{8AB180D4-94D3-43B3-8A37-518F9982ABC6}" dt="2024-11-17T20:25:17.213" v="155" actId="47"/>
        <pc:sldMkLst>
          <pc:docMk/>
          <pc:sldMk cId="0" sldId="295"/>
        </pc:sldMkLst>
      </pc:sldChg>
      <pc:sldChg chg="del">
        <pc:chgData name="Valeria Damyanova" userId="d726eae5443a9d98" providerId="LiveId" clId="{8AB180D4-94D3-43B3-8A37-518F9982ABC6}" dt="2024-11-17T20:25:16.141" v="154" actId="47"/>
        <pc:sldMkLst>
          <pc:docMk/>
          <pc:sldMk cId="0" sldId="296"/>
        </pc:sldMkLst>
      </pc:sldChg>
      <pc:sldChg chg="del">
        <pc:chgData name="Valeria Damyanova" userId="d726eae5443a9d98" providerId="LiveId" clId="{8AB180D4-94D3-43B3-8A37-518F9982ABC6}" dt="2024-11-17T20:25:15.165" v="153" actId="47"/>
        <pc:sldMkLst>
          <pc:docMk/>
          <pc:sldMk cId="0" sldId="297"/>
        </pc:sldMkLst>
      </pc:sldChg>
      <pc:sldChg chg="del">
        <pc:chgData name="Valeria Damyanova" userId="d726eae5443a9d98" providerId="LiveId" clId="{8AB180D4-94D3-43B3-8A37-518F9982ABC6}" dt="2024-11-17T20:25:13.257" v="152" actId="47"/>
        <pc:sldMkLst>
          <pc:docMk/>
          <pc:sldMk cId="0" sldId="298"/>
        </pc:sldMkLst>
      </pc:sldChg>
      <pc:sldChg chg="del">
        <pc:chgData name="Valeria Damyanova" userId="d726eae5443a9d98" providerId="LiveId" clId="{8AB180D4-94D3-43B3-8A37-518F9982ABC6}" dt="2024-11-17T20:25:12.296" v="151" actId="47"/>
        <pc:sldMkLst>
          <pc:docMk/>
          <pc:sldMk cId="0" sldId="299"/>
        </pc:sldMkLst>
      </pc:sldChg>
      <pc:sldChg chg="del">
        <pc:chgData name="Valeria Damyanova" userId="d726eae5443a9d98" providerId="LiveId" clId="{8AB180D4-94D3-43B3-8A37-518F9982ABC6}" dt="2024-11-17T20:25:11.447" v="150" actId="47"/>
        <pc:sldMkLst>
          <pc:docMk/>
          <pc:sldMk cId="0" sldId="300"/>
        </pc:sldMkLst>
      </pc:sldChg>
      <pc:sldChg chg="del">
        <pc:chgData name="Valeria Damyanova" userId="d726eae5443a9d98" providerId="LiveId" clId="{8AB180D4-94D3-43B3-8A37-518F9982ABC6}" dt="2024-11-17T20:25:10.609" v="149" actId="47"/>
        <pc:sldMkLst>
          <pc:docMk/>
          <pc:sldMk cId="0" sldId="301"/>
        </pc:sldMkLst>
      </pc:sldChg>
      <pc:sldChg chg="del">
        <pc:chgData name="Valeria Damyanova" userId="d726eae5443a9d98" providerId="LiveId" clId="{8AB180D4-94D3-43B3-8A37-518F9982ABC6}" dt="2024-11-17T20:25:09.779" v="148" actId="47"/>
        <pc:sldMkLst>
          <pc:docMk/>
          <pc:sldMk cId="0" sldId="302"/>
        </pc:sldMkLst>
      </pc:sldChg>
      <pc:sldChg chg="del">
        <pc:chgData name="Valeria Damyanova" userId="d726eae5443a9d98" providerId="LiveId" clId="{8AB180D4-94D3-43B3-8A37-518F9982ABC6}" dt="2024-11-17T20:25:08.951" v="147" actId="47"/>
        <pc:sldMkLst>
          <pc:docMk/>
          <pc:sldMk cId="0" sldId="303"/>
        </pc:sldMkLst>
      </pc:sldChg>
      <pc:sldChg chg="del">
        <pc:chgData name="Valeria Damyanova" userId="d726eae5443a9d98" providerId="LiveId" clId="{8AB180D4-94D3-43B3-8A37-518F9982ABC6}" dt="2024-11-17T20:25:07.999" v="146" actId="47"/>
        <pc:sldMkLst>
          <pc:docMk/>
          <pc:sldMk cId="0" sldId="304"/>
        </pc:sldMkLst>
      </pc:sldChg>
      <pc:sldChg chg="del">
        <pc:chgData name="Valeria Damyanova" userId="d726eae5443a9d98" providerId="LiveId" clId="{8AB180D4-94D3-43B3-8A37-518F9982ABC6}" dt="2024-11-17T20:25:07.133" v="145" actId="47"/>
        <pc:sldMkLst>
          <pc:docMk/>
          <pc:sldMk cId="0" sldId="305"/>
        </pc:sldMkLst>
      </pc:sldChg>
      <pc:sldChg chg="del">
        <pc:chgData name="Valeria Damyanova" userId="d726eae5443a9d98" providerId="LiveId" clId="{8AB180D4-94D3-43B3-8A37-518F9982ABC6}" dt="2024-11-17T20:25:06.195" v="144" actId="47"/>
        <pc:sldMkLst>
          <pc:docMk/>
          <pc:sldMk cId="0" sldId="306"/>
        </pc:sldMkLst>
      </pc:sldChg>
      <pc:sldChg chg="del">
        <pc:chgData name="Valeria Damyanova" userId="d726eae5443a9d98" providerId="LiveId" clId="{8AB180D4-94D3-43B3-8A37-518F9982ABC6}" dt="2024-11-17T20:25:04.623" v="143" actId="47"/>
        <pc:sldMkLst>
          <pc:docMk/>
          <pc:sldMk cId="0" sldId="307"/>
        </pc:sldMkLst>
      </pc:sldChg>
      <pc:sldChg chg="del">
        <pc:chgData name="Valeria Damyanova" userId="d726eae5443a9d98" providerId="LiveId" clId="{8AB180D4-94D3-43B3-8A37-518F9982ABC6}" dt="2024-11-17T20:25:02.447" v="142" actId="47"/>
        <pc:sldMkLst>
          <pc:docMk/>
          <pc:sldMk cId="0" sldId="308"/>
        </pc:sldMkLst>
      </pc:sldChg>
      <pc:sldChg chg="del">
        <pc:chgData name="Valeria Damyanova" userId="d726eae5443a9d98" providerId="LiveId" clId="{8AB180D4-94D3-43B3-8A37-518F9982ABC6}" dt="2024-11-17T20:25:01.252" v="141" actId="47"/>
        <pc:sldMkLst>
          <pc:docMk/>
          <pc:sldMk cId="0" sldId="309"/>
        </pc:sldMkLst>
      </pc:sldChg>
      <pc:sldChg chg="del">
        <pc:chgData name="Valeria Damyanova" userId="d726eae5443a9d98" providerId="LiveId" clId="{8AB180D4-94D3-43B3-8A37-518F9982ABC6}" dt="2024-11-17T20:24:59.575" v="140" actId="47"/>
        <pc:sldMkLst>
          <pc:docMk/>
          <pc:sldMk cId="0" sldId="310"/>
        </pc:sldMkLst>
      </pc:sldChg>
      <pc:sldChg chg="del">
        <pc:chgData name="Valeria Damyanova" userId="d726eae5443a9d98" providerId="LiveId" clId="{8AB180D4-94D3-43B3-8A37-518F9982ABC6}" dt="2024-11-17T20:24:58.457" v="139" actId="47"/>
        <pc:sldMkLst>
          <pc:docMk/>
          <pc:sldMk cId="0" sldId="311"/>
        </pc:sldMkLst>
      </pc:sldChg>
      <pc:sldChg chg="del">
        <pc:chgData name="Valeria Damyanova" userId="d726eae5443a9d98" providerId="LiveId" clId="{8AB180D4-94D3-43B3-8A37-518F9982ABC6}" dt="2024-11-17T20:24:57.461" v="138" actId="47"/>
        <pc:sldMkLst>
          <pc:docMk/>
          <pc:sldMk cId="0" sldId="312"/>
        </pc:sldMkLst>
      </pc:sldChg>
      <pc:sldChg chg="del">
        <pc:chgData name="Valeria Damyanova" userId="d726eae5443a9d98" providerId="LiveId" clId="{8AB180D4-94D3-43B3-8A37-518F9982ABC6}" dt="2024-11-17T20:24:55.883" v="137" actId="47"/>
        <pc:sldMkLst>
          <pc:docMk/>
          <pc:sldMk cId="0" sldId="313"/>
        </pc:sldMkLst>
      </pc:sldChg>
      <pc:sldChg chg="del">
        <pc:chgData name="Valeria Damyanova" userId="d726eae5443a9d98" providerId="LiveId" clId="{8AB180D4-94D3-43B3-8A37-518F9982ABC6}" dt="2024-11-17T20:24:54.432" v="136" actId="47"/>
        <pc:sldMkLst>
          <pc:docMk/>
          <pc:sldMk cId="0" sldId="314"/>
        </pc:sldMkLst>
      </pc:sldChg>
      <pc:sldChg chg="del">
        <pc:chgData name="Valeria Damyanova" userId="d726eae5443a9d98" providerId="LiveId" clId="{8AB180D4-94D3-43B3-8A37-518F9982ABC6}" dt="2024-11-17T20:24:52.936" v="135" actId="47"/>
        <pc:sldMkLst>
          <pc:docMk/>
          <pc:sldMk cId="0" sldId="315"/>
        </pc:sldMkLst>
      </pc:sldChg>
      <pc:sldChg chg="del">
        <pc:chgData name="Valeria Damyanova" userId="d726eae5443a9d98" providerId="LiveId" clId="{8AB180D4-94D3-43B3-8A37-518F9982ABC6}" dt="2024-11-17T20:24:50.098" v="134" actId="47"/>
        <pc:sldMkLst>
          <pc:docMk/>
          <pc:sldMk cId="0" sldId="316"/>
        </pc:sldMkLst>
      </pc:sldChg>
      <pc:sldChg chg="addSp delSp modSp del mod">
        <pc:chgData name="Valeria Damyanova" userId="d726eae5443a9d98" providerId="LiveId" clId="{8AB180D4-94D3-43B3-8A37-518F9982ABC6}" dt="2024-11-17T20:26:55.411" v="197" actId="47"/>
        <pc:sldMkLst>
          <pc:docMk/>
          <pc:sldMk cId="0" sldId="317"/>
        </pc:sldMkLst>
        <pc:spChg chg="del mod">
          <ac:chgData name="Valeria Damyanova" userId="d726eae5443a9d98" providerId="LiveId" clId="{8AB180D4-94D3-43B3-8A37-518F9982ABC6}" dt="2024-11-17T20:26:31.429" v="191" actId="21"/>
          <ac:spMkLst>
            <pc:docMk/>
            <pc:sldMk cId="0" sldId="317"/>
            <ac:spMk id="1468" creationId="{00000000-0000-0000-0000-000000000000}"/>
          </ac:spMkLst>
        </pc:spChg>
        <pc:spChg chg="del">
          <ac:chgData name="Valeria Damyanova" userId="d726eae5443a9d98" providerId="LiveId" clId="{8AB180D4-94D3-43B3-8A37-518F9982ABC6}" dt="2024-11-17T20:26:34.529" v="192" actId="478"/>
          <ac:spMkLst>
            <pc:docMk/>
            <pc:sldMk cId="0" sldId="317"/>
            <ac:spMk id="1470" creationId="{00000000-0000-0000-0000-000000000000}"/>
          </ac:spMkLst>
        </pc:spChg>
        <pc:grpChg chg="del">
          <ac:chgData name="Valeria Damyanova" userId="d726eae5443a9d98" providerId="LiveId" clId="{8AB180D4-94D3-43B3-8A37-518F9982ABC6}" dt="2024-11-17T20:26:35.997" v="193" actId="478"/>
          <ac:grpSpMkLst>
            <pc:docMk/>
            <pc:sldMk cId="0" sldId="317"/>
            <ac:grpSpMk id="1471" creationId="{00000000-0000-0000-0000-000000000000}"/>
          </ac:grpSpMkLst>
        </pc:grpChg>
        <pc:grpChg chg="add del">
          <ac:chgData name="Valeria Damyanova" userId="d726eae5443a9d98" providerId="LiveId" clId="{8AB180D4-94D3-43B3-8A37-518F9982ABC6}" dt="2024-11-17T20:26:48.647" v="196" actId="478"/>
          <ac:grpSpMkLst>
            <pc:docMk/>
            <pc:sldMk cId="0" sldId="317"/>
            <ac:grpSpMk id="1476" creationId="{00000000-0000-0000-0000-000000000000}"/>
          </ac:grpSpMkLst>
        </pc:grpChg>
      </pc:sldChg>
      <pc:sldChg chg="del">
        <pc:chgData name="Valeria Damyanova" userId="d726eae5443a9d98" providerId="LiveId" clId="{8AB180D4-94D3-43B3-8A37-518F9982ABC6}" dt="2024-11-17T20:24:45.469" v="133" actId="47"/>
        <pc:sldMkLst>
          <pc:docMk/>
          <pc:sldMk cId="0" sldId="318"/>
        </pc:sldMkLst>
      </pc:sldChg>
      <pc:sldChg chg="del">
        <pc:chgData name="Valeria Damyanova" userId="d726eae5443a9d98" providerId="LiveId" clId="{8AB180D4-94D3-43B3-8A37-518F9982ABC6}" dt="2024-11-17T20:24:44.708" v="132" actId="47"/>
        <pc:sldMkLst>
          <pc:docMk/>
          <pc:sldMk cId="0" sldId="319"/>
        </pc:sldMkLst>
      </pc:sldChg>
      <pc:sldChg chg="del">
        <pc:chgData name="Valeria Damyanova" userId="d726eae5443a9d98" providerId="LiveId" clId="{8AB180D4-94D3-43B3-8A37-518F9982ABC6}" dt="2024-11-17T20:24:44.130" v="131" actId="47"/>
        <pc:sldMkLst>
          <pc:docMk/>
          <pc:sldMk cId="0" sldId="320"/>
        </pc:sldMkLst>
      </pc:sldChg>
      <pc:sldChg chg="del">
        <pc:chgData name="Valeria Damyanova" userId="d726eae5443a9d98" providerId="LiveId" clId="{8AB180D4-94D3-43B3-8A37-518F9982ABC6}" dt="2024-11-17T20:24:43.752" v="130" actId="47"/>
        <pc:sldMkLst>
          <pc:docMk/>
          <pc:sldMk cId="0" sldId="321"/>
        </pc:sldMkLst>
      </pc:sldChg>
      <pc:sldChg chg="del">
        <pc:chgData name="Valeria Damyanova" userId="d726eae5443a9d98" providerId="LiveId" clId="{8AB180D4-94D3-43B3-8A37-518F9982ABC6}" dt="2024-11-17T20:24:43.401" v="129" actId="47"/>
        <pc:sldMkLst>
          <pc:docMk/>
          <pc:sldMk cId="0" sldId="322"/>
        </pc:sldMkLst>
      </pc:sldChg>
      <pc:sldChg chg="del">
        <pc:chgData name="Valeria Damyanova" userId="d726eae5443a9d98" providerId="LiveId" clId="{8AB180D4-94D3-43B3-8A37-518F9982ABC6}" dt="2024-11-17T20:24:42.781" v="128" actId="47"/>
        <pc:sldMkLst>
          <pc:docMk/>
          <pc:sldMk cId="0" sldId="323"/>
        </pc:sldMkLst>
      </pc:sldChg>
      <pc:sldChg chg="del">
        <pc:chgData name="Valeria Damyanova" userId="d726eae5443a9d98" providerId="LiveId" clId="{8AB180D4-94D3-43B3-8A37-518F9982ABC6}" dt="2024-11-17T20:24:41.797" v="127" actId="47"/>
        <pc:sldMkLst>
          <pc:docMk/>
          <pc:sldMk cId="0" sldId="324"/>
        </pc:sldMkLst>
      </pc:sldChg>
      <pc:sldChg chg="del">
        <pc:chgData name="Valeria Damyanova" userId="d726eae5443a9d98" providerId="LiveId" clId="{8AB180D4-94D3-43B3-8A37-518F9982ABC6}" dt="2024-11-17T20:24:41.548" v="126" actId="47"/>
        <pc:sldMkLst>
          <pc:docMk/>
          <pc:sldMk cId="0" sldId="325"/>
        </pc:sldMkLst>
      </pc:sldChg>
      <pc:sldChg chg="del">
        <pc:chgData name="Valeria Damyanova" userId="d726eae5443a9d98" providerId="LiveId" clId="{8AB180D4-94D3-43B3-8A37-518F9982ABC6}" dt="2024-11-17T20:24:41.156" v="125" actId="47"/>
        <pc:sldMkLst>
          <pc:docMk/>
          <pc:sldMk cId="0" sldId="326"/>
        </pc:sldMkLst>
      </pc:sldChg>
      <pc:sldChg chg="del">
        <pc:chgData name="Valeria Damyanova" userId="d726eae5443a9d98" providerId="LiveId" clId="{8AB180D4-94D3-43B3-8A37-518F9982ABC6}" dt="2024-11-17T20:24:40.983" v="124" actId="47"/>
        <pc:sldMkLst>
          <pc:docMk/>
          <pc:sldMk cId="0" sldId="327"/>
        </pc:sldMkLst>
      </pc:sldChg>
      <pc:sldChg chg="del">
        <pc:chgData name="Valeria Damyanova" userId="d726eae5443a9d98" providerId="LiveId" clId="{8AB180D4-94D3-43B3-8A37-518F9982ABC6}" dt="2024-11-17T20:24:40.963" v="123" actId="47"/>
        <pc:sldMkLst>
          <pc:docMk/>
          <pc:sldMk cId="0" sldId="328"/>
        </pc:sldMkLst>
      </pc:sldChg>
      <pc:sldChg chg="del">
        <pc:chgData name="Valeria Damyanova" userId="d726eae5443a9d98" providerId="LiveId" clId="{8AB180D4-94D3-43B3-8A37-518F9982ABC6}" dt="2024-11-17T20:24:40.930" v="122" actId="47"/>
        <pc:sldMkLst>
          <pc:docMk/>
          <pc:sldMk cId="0" sldId="329"/>
        </pc:sldMkLst>
      </pc:sldChg>
      <pc:sldChg chg="del">
        <pc:chgData name="Valeria Damyanova" userId="d726eae5443a9d98" providerId="LiveId" clId="{8AB180D4-94D3-43B3-8A37-518F9982ABC6}" dt="2024-11-17T20:24:40.677" v="121" actId="47"/>
        <pc:sldMkLst>
          <pc:docMk/>
          <pc:sldMk cId="0" sldId="330"/>
        </pc:sldMkLst>
      </pc:sldChg>
      <pc:sldChg chg="del">
        <pc:chgData name="Valeria Damyanova" userId="d726eae5443a9d98" providerId="LiveId" clId="{8AB180D4-94D3-43B3-8A37-518F9982ABC6}" dt="2024-11-17T20:24:40.300" v="120" actId="47"/>
        <pc:sldMkLst>
          <pc:docMk/>
          <pc:sldMk cId="0" sldId="331"/>
        </pc:sldMkLst>
      </pc:sldChg>
      <pc:sldChg chg="del">
        <pc:chgData name="Valeria Damyanova" userId="d726eae5443a9d98" providerId="LiveId" clId="{8AB180D4-94D3-43B3-8A37-518F9982ABC6}" dt="2024-11-17T20:24:40.116" v="119" actId="47"/>
        <pc:sldMkLst>
          <pc:docMk/>
          <pc:sldMk cId="0" sldId="332"/>
        </pc:sldMkLst>
      </pc:sldChg>
      <pc:sldChg chg="del">
        <pc:chgData name="Valeria Damyanova" userId="d726eae5443a9d98" providerId="LiveId" clId="{8AB180D4-94D3-43B3-8A37-518F9982ABC6}" dt="2024-11-17T20:24:39.914" v="118" actId="47"/>
        <pc:sldMkLst>
          <pc:docMk/>
          <pc:sldMk cId="0" sldId="333"/>
        </pc:sldMkLst>
      </pc:sldChg>
      <pc:sldChg chg="del">
        <pc:chgData name="Valeria Damyanova" userId="d726eae5443a9d98" providerId="LiveId" clId="{8AB180D4-94D3-43B3-8A37-518F9982ABC6}" dt="2024-11-17T20:24:39.763" v="117" actId="47"/>
        <pc:sldMkLst>
          <pc:docMk/>
          <pc:sldMk cId="0" sldId="334"/>
        </pc:sldMkLst>
      </pc:sldChg>
      <pc:sldChg chg="del">
        <pc:chgData name="Valeria Damyanova" userId="d726eae5443a9d98" providerId="LiveId" clId="{8AB180D4-94D3-43B3-8A37-518F9982ABC6}" dt="2024-11-17T20:24:39.591" v="116" actId="47"/>
        <pc:sldMkLst>
          <pc:docMk/>
          <pc:sldMk cId="0" sldId="335"/>
        </pc:sldMkLst>
      </pc:sldChg>
      <pc:sldChg chg="del">
        <pc:chgData name="Valeria Damyanova" userId="d726eae5443a9d98" providerId="LiveId" clId="{8AB180D4-94D3-43B3-8A37-518F9982ABC6}" dt="2024-11-17T20:24:39.430" v="115" actId="47"/>
        <pc:sldMkLst>
          <pc:docMk/>
          <pc:sldMk cId="0" sldId="336"/>
        </pc:sldMkLst>
      </pc:sldChg>
      <pc:sldChg chg="del">
        <pc:chgData name="Valeria Damyanova" userId="d726eae5443a9d98" providerId="LiveId" clId="{8AB180D4-94D3-43B3-8A37-518F9982ABC6}" dt="2024-11-17T20:24:39.316" v="114" actId="47"/>
        <pc:sldMkLst>
          <pc:docMk/>
          <pc:sldMk cId="0" sldId="337"/>
        </pc:sldMkLst>
      </pc:sldChg>
      <pc:sldChg chg="del">
        <pc:chgData name="Valeria Damyanova" userId="d726eae5443a9d98" providerId="LiveId" clId="{8AB180D4-94D3-43B3-8A37-518F9982ABC6}" dt="2024-11-17T20:24:39.132" v="113" actId="47"/>
        <pc:sldMkLst>
          <pc:docMk/>
          <pc:sldMk cId="0" sldId="338"/>
        </pc:sldMkLst>
      </pc:sldChg>
      <pc:sldChg chg="del">
        <pc:chgData name="Valeria Damyanova" userId="d726eae5443a9d98" providerId="LiveId" clId="{8AB180D4-94D3-43B3-8A37-518F9982ABC6}" dt="2024-11-17T20:24:38.968" v="112" actId="47"/>
        <pc:sldMkLst>
          <pc:docMk/>
          <pc:sldMk cId="0" sldId="339"/>
        </pc:sldMkLst>
      </pc:sldChg>
      <pc:sldChg chg="del">
        <pc:chgData name="Valeria Damyanova" userId="d726eae5443a9d98" providerId="LiveId" clId="{8AB180D4-94D3-43B3-8A37-518F9982ABC6}" dt="2024-11-17T20:24:38.805" v="111" actId="47"/>
        <pc:sldMkLst>
          <pc:docMk/>
          <pc:sldMk cId="0" sldId="340"/>
        </pc:sldMkLst>
      </pc:sldChg>
      <pc:sldChg chg="del">
        <pc:chgData name="Valeria Damyanova" userId="d726eae5443a9d98" providerId="LiveId" clId="{8AB180D4-94D3-43B3-8A37-518F9982ABC6}" dt="2024-11-17T20:24:38.484" v="110" actId="47"/>
        <pc:sldMkLst>
          <pc:docMk/>
          <pc:sldMk cId="0" sldId="341"/>
        </pc:sldMkLst>
      </pc:sldChg>
      <pc:sldMasterChg chg="delSldLayout">
        <pc:chgData name="Valeria Damyanova" userId="d726eae5443a9d98" providerId="LiveId" clId="{8AB180D4-94D3-43B3-8A37-518F9982ABC6}" dt="2024-11-17T20:26:55.411" v="197" actId="47"/>
        <pc:sldMasterMkLst>
          <pc:docMk/>
          <pc:sldMasterMk cId="0" sldId="2147483698"/>
        </pc:sldMasterMkLst>
        <pc:sldLayoutChg chg="del">
          <pc:chgData name="Valeria Damyanova" userId="d726eae5443a9d98" providerId="LiveId" clId="{8AB180D4-94D3-43B3-8A37-518F9982ABC6}" dt="2024-11-17T20:26:07.550" v="188" actId="47"/>
          <pc:sldLayoutMkLst>
            <pc:docMk/>
            <pc:sldMasterMk cId="0" sldId="2147483698"/>
            <pc:sldLayoutMk cId="0" sldId="2147483649"/>
          </pc:sldLayoutMkLst>
        </pc:sldLayoutChg>
        <pc:sldLayoutChg chg="del">
          <pc:chgData name="Valeria Damyanova" userId="d726eae5443a9d98" providerId="LiveId" clId="{8AB180D4-94D3-43B3-8A37-518F9982ABC6}" dt="2024-11-17T20:24:43.752" v="130" actId="47"/>
          <pc:sldLayoutMkLst>
            <pc:docMk/>
            <pc:sldMasterMk cId="0" sldId="2147483698"/>
            <pc:sldLayoutMk cId="0" sldId="2147483650"/>
          </pc:sldLayoutMkLst>
        </pc:sldLayoutChg>
        <pc:sldLayoutChg chg="del">
          <pc:chgData name="Valeria Damyanova" userId="d726eae5443a9d98" providerId="LiveId" clId="{8AB180D4-94D3-43B3-8A37-518F9982ABC6}" dt="2024-11-17T20:25:44.099" v="169" actId="47"/>
          <pc:sldLayoutMkLst>
            <pc:docMk/>
            <pc:sldMasterMk cId="0" sldId="2147483698"/>
            <pc:sldLayoutMk cId="0" sldId="2147483651"/>
          </pc:sldLayoutMkLst>
        </pc:sldLayoutChg>
        <pc:sldLayoutChg chg="del">
          <pc:chgData name="Valeria Damyanova" userId="d726eae5443a9d98" providerId="LiveId" clId="{8AB180D4-94D3-43B3-8A37-518F9982ABC6}" dt="2024-11-17T20:25:59.715" v="184" actId="47"/>
          <pc:sldLayoutMkLst>
            <pc:docMk/>
            <pc:sldMasterMk cId="0" sldId="2147483698"/>
            <pc:sldLayoutMk cId="0" sldId="2147483652"/>
          </pc:sldLayoutMkLst>
        </pc:sldLayoutChg>
        <pc:sldLayoutChg chg="del">
          <pc:chgData name="Valeria Damyanova" userId="d726eae5443a9d98" providerId="LiveId" clId="{8AB180D4-94D3-43B3-8A37-518F9982ABC6}" dt="2024-11-17T20:25:40.830" v="165" actId="47"/>
          <pc:sldLayoutMkLst>
            <pc:docMk/>
            <pc:sldMasterMk cId="0" sldId="2147483698"/>
            <pc:sldLayoutMk cId="0" sldId="2147483653"/>
          </pc:sldLayoutMkLst>
        </pc:sldLayoutChg>
        <pc:sldLayoutChg chg="del">
          <pc:chgData name="Valeria Damyanova" userId="d726eae5443a9d98" providerId="LiveId" clId="{8AB180D4-94D3-43B3-8A37-518F9982ABC6}" dt="2024-11-17T20:25:57.055" v="181" actId="47"/>
          <pc:sldLayoutMkLst>
            <pc:docMk/>
            <pc:sldMasterMk cId="0" sldId="2147483698"/>
            <pc:sldLayoutMk cId="0" sldId="2147483654"/>
          </pc:sldLayoutMkLst>
        </pc:sldLayoutChg>
        <pc:sldLayoutChg chg="del">
          <pc:chgData name="Valeria Damyanova" userId="d726eae5443a9d98" providerId="LiveId" clId="{8AB180D4-94D3-43B3-8A37-518F9982ABC6}" dt="2024-11-17T20:25:51.287" v="175" actId="47"/>
          <pc:sldLayoutMkLst>
            <pc:docMk/>
            <pc:sldMasterMk cId="0" sldId="2147483698"/>
            <pc:sldLayoutMk cId="0" sldId="2147483656"/>
          </pc:sldLayoutMkLst>
        </pc:sldLayoutChg>
        <pc:sldLayoutChg chg="del">
          <pc:chgData name="Valeria Damyanova" userId="d726eae5443a9d98" providerId="LiveId" clId="{8AB180D4-94D3-43B3-8A37-518F9982ABC6}" dt="2024-11-17T20:25:42.447" v="167" actId="47"/>
          <pc:sldLayoutMkLst>
            <pc:docMk/>
            <pc:sldMasterMk cId="0" sldId="2147483698"/>
            <pc:sldLayoutMk cId="0" sldId="2147483657"/>
          </pc:sldLayoutMkLst>
        </pc:sldLayoutChg>
        <pc:sldLayoutChg chg="del">
          <pc:chgData name="Valeria Damyanova" userId="d726eae5443a9d98" providerId="LiveId" clId="{8AB180D4-94D3-43B3-8A37-518F9982ABC6}" dt="2024-11-17T20:21:25.046" v="81" actId="47"/>
          <pc:sldLayoutMkLst>
            <pc:docMk/>
            <pc:sldMasterMk cId="0" sldId="2147483698"/>
            <pc:sldLayoutMk cId="0" sldId="2147483660"/>
          </pc:sldLayoutMkLst>
        </pc:sldLayoutChg>
        <pc:sldLayoutChg chg="del">
          <pc:chgData name="Valeria Damyanova" userId="d726eae5443a9d98" providerId="LiveId" clId="{8AB180D4-94D3-43B3-8A37-518F9982ABC6}" dt="2024-11-17T20:26:20.630" v="189" actId="47"/>
          <pc:sldLayoutMkLst>
            <pc:docMk/>
            <pc:sldMasterMk cId="0" sldId="2147483698"/>
            <pc:sldLayoutMk cId="0" sldId="2147483661"/>
          </pc:sldLayoutMkLst>
        </pc:sldLayoutChg>
        <pc:sldLayoutChg chg="del">
          <pc:chgData name="Valeria Damyanova" userId="d726eae5443a9d98" providerId="LiveId" clId="{8AB180D4-94D3-43B3-8A37-518F9982ABC6}" dt="2024-11-17T20:26:03.345" v="187" actId="47"/>
          <pc:sldLayoutMkLst>
            <pc:docMk/>
            <pc:sldMasterMk cId="0" sldId="2147483698"/>
            <pc:sldLayoutMk cId="0" sldId="2147483662"/>
          </pc:sldLayoutMkLst>
        </pc:sldLayoutChg>
        <pc:sldLayoutChg chg="del">
          <pc:chgData name="Valeria Damyanova" userId="d726eae5443a9d98" providerId="LiveId" clId="{8AB180D4-94D3-43B3-8A37-518F9982ABC6}" dt="2024-11-17T20:25:39.139" v="163" actId="47"/>
          <pc:sldLayoutMkLst>
            <pc:docMk/>
            <pc:sldMasterMk cId="0" sldId="2147483698"/>
            <pc:sldLayoutMk cId="0" sldId="2147483663"/>
          </pc:sldLayoutMkLst>
        </pc:sldLayoutChg>
        <pc:sldLayoutChg chg="del">
          <pc:chgData name="Valeria Damyanova" userId="d726eae5443a9d98" providerId="LiveId" clId="{8AB180D4-94D3-43B3-8A37-518F9982ABC6}" dt="2024-11-17T20:25:18.205" v="156" actId="47"/>
          <pc:sldLayoutMkLst>
            <pc:docMk/>
            <pc:sldMasterMk cId="0" sldId="2147483698"/>
            <pc:sldLayoutMk cId="0" sldId="2147483664"/>
          </pc:sldLayoutMkLst>
        </pc:sldLayoutChg>
        <pc:sldLayoutChg chg="del">
          <pc:chgData name="Valeria Damyanova" userId="d726eae5443a9d98" providerId="LiveId" clId="{8AB180D4-94D3-43B3-8A37-518F9982ABC6}" dt="2024-11-17T20:25:17.213" v="155" actId="47"/>
          <pc:sldLayoutMkLst>
            <pc:docMk/>
            <pc:sldMasterMk cId="0" sldId="2147483698"/>
            <pc:sldLayoutMk cId="0" sldId="2147483665"/>
          </pc:sldLayoutMkLst>
        </pc:sldLayoutChg>
        <pc:sldLayoutChg chg="del">
          <pc:chgData name="Valeria Damyanova" userId="d726eae5443a9d98" providerId="LiveId" clId="{8AB180D4-94D3-43B3-8A37-518F9982ABC6}" dt="2024-11-17T20:25:13.257" v="152" actId="47"/>
          <pc:sldLayoutMkLst>
            <pc:docMk/>
            <pc:sldMasterMk cId="0" sldId="2147483698"/>
            <pc:sldLayoutMk cId="0" sldId="2147483666"/>
          </pc:sldLayoutMkLst>
        </pc:sldLayoutChg>
        <pc:sldLayoutChg chg="del">
          <pc:chgData name="Valeria Damyanova" userId="d726eae5443a9d98" providerId="LiveId" clId="{8AB180D4-94D3-43B3-8A37-518F9982ABC6}" dt="2024-11-17T20:25:12.296" v="151" actId="47"/>
          <pc:sldLayoutMkLst>
            <pc:docMk/>
            <pc:sldMasterMk cId="0" sldId="2147483698"/>
            <pc:sldLayoutMk cId="0" sldId="2147483667"/>
          </pc:sldLayoutMkLst>
        </pc:sldLayoutChg>
        <pc:sldLayoutChg chg="del">
          <pc:chgData name="Valeria Damyanova" userId="d726eae5443a9d98" providerId="LiveId" clId="{8AB180D4-94D3-43B3-8A37-518F9982ABC6}" dt="2024-11-17T20:25:11.447" v="150" actId="47"/>
          <pc:sldLayoutMkLst>
            <pc:docMk/>
            <pc:sldMasterMk cId="0" sldId="2147483698"/>
            <pc:sldLayoutMk cId="0" sldId="2147483668"/>
          </pc:sldLayoutMkLst>
        </pc:sldLayoutChg>
        <pc:sldLayoutChg chg="del">
          <pc:chgData name="Valeria Damyanova" userId="d726eae5443a9d98" providerId="LiveId" clId="{8AB180D4-94D3-43B3-8A37-518F9982ABC6}" dt="2024-11-17T20:26:01.860" v="186" actId="47"/>
          <pc:sldLayoutMkLst>
            <pc:docMk/>
            <pc:sldMasterMk cId="0" sldId="2147483698"/>
            <pc:sldLayoutMk cId="0" sldId="2147483669"/>
          </pc:sldLayoutMkLst>
        </pc:sldLayoutChg>
        <pc:sldLayoutChg chg="del">
          <pc:chgData name="Valeria Damyanova" userId="d726eae5443a9d98" providerId="LiveId" clId="{8AB180D4-94D3-43B3-8A37-518F9982ABC6}" dt="2024-11-17T20:26:00.811" v="185" actId="47"/>
          <pc:sldLayoutMkLst>
            <pc:docMk/>
            <pc:sldMasterMk cId="0" sldId="2147483698"/>
            <pc:sldLayoutMk cId="0" sldId="2147483670"/>
          </pc:sldLayoutMkLst>
        </pc:sldLayoutChg>
        <pc:sldLayoutChg chg="del">
          <pc:chgData name="Valeria Damyanova" userId="d726eae5443a9d98" providerId="LiveId" clId="{8AB180D4-94D3-43B3-8A37-518F9982ABC6}" dt="2024-11-17T20:25:36.759" v="159" actId="47"/>
          <pc:sldLayoutMkLst>
            <pc:docMk/>
            <pc:sldMasterMk cId="0" sldId="2147483698"/>
            <pc:sldLayoutMk cId="0" sldId="2147483671"/>
          </pc:sldLayoutMkLst>
        </pc:sldLayoutChg>
        <pc:sldLayoutChg chg="del">
          <pc:chgData name="Valeria Damyanova" userId="d726eae5443a9d98" providerId="LiveId" clId="{8AB180D4-94D3-43B3-8A37-518F9982ABC6}" dt="2024-11-17T20:25:58.876" v="183" actId="47"/>
          <pc:sldLayoutMkLst>
            <pc:docMk/>
            <pc:sldMasterMk cId="0" sldId="2147483698"/>
            <pc:sldLayoutMk cId="0" sldId="2147483672"/>
          </pc:sldLayoutMkLst>
        </pc:sldLayoutChg>
        <pc:sldLayoutChg chg="del">
          <pc:chgData name="Valeria Damyanova" userId="d726eae5443a9d98" providerId="LiveId" clId="{8AB180D4-94D3-43B3-8A37-518F9982ABC6}" dt="2024-11-17T20:25:55.970" v="180" actId="47"/>
          <pc:sldLayoutMkLst>
            <pc:docMk/>
            <pc:sldMasterMk cId="0" sldId="2147483698"/>
            <pc:sldLayoutMk cId="0" sldId="2147483673"/>
          </pc:sldLayoutMkLst>
        </pc:sldLayoutChg>
        <pc:sldLayoutChg chg="del">
          <pc:chgData name="Valeria Damyanova" userId="d726eae5443a9d98" providerId="LiveId" clId="{8AB180D4-94D3-43B3-8A37-518F9982ABC6}" dt="2024-11-17T20:24:58.457" v="139" actId="47"/>
          <pc:sldLayoutMkLst>
            <pc:docMk/>
            <pc:sldMasterMk cId="0" sldId="2147483698"/>
            <pc:sldLayoutMk cId="0" sldId="2147483674"/>
          </pc:sldLayoutMkLst>
        </pc:sldLayoutChg>
        <pc:sldLayoutChg chg="del">
          <pc:chgData name="Valeria Damyanova" userId="d726eae5443a9d98" providerId="LiveId" clId="{8AB180D4-94D3-43B3-8A37-518F9982ABC6}" dt="2024-11-17T20:25:52.786" v="177" actId="47"/>
          <pc:sldLayoutMkLst>
            <pc:docMk/>
            <pc:sldMasterMk cId="0" sldId="2147483698"/>
            <pc:sldLayoutMk cId="0" sldId="2147483675"/>
          </pc:sldLayoutMkLst>
        </pc:sldLayoutChg>
        <pc:sldLayoutChg chg="del">
          <pc:chgData name="Valeria Damyanova" userId="d726eae5443a9d98" providerId="LiveId" clId="{8AB180D4-94D3-43B3-8A37-518F9982ABC6}" dt="2024-11-17T20:25:52.048" v="176" actId="47"/>
          <pc:sldLayoutMkLst>
            <pc:docMk/>
            <pc:sldMasterMk cId="0" sldId="2147483698"/>
            <pc:sldLayoutMk cId="0" sldId="2147483676"/>
          </pc:sldLayoutMkLst>
        </pc:sldLayoutChg>
        <pc:sldLayoutChg chg="del">
          <pc:chgData name="Valeria Damyanova" userId="d726eae5443a9d98" providerId="LiveId" clId="{8AB180D4-94D3-43B3-8A37-518F9982ABC6}" dt="2024-11-17T20:25:54.788" v="179" actId="47"/>
          <pc:sldLayoutMkLst>
            <pc:docMk/>
            <pc:sldMasterMk cId="0" sldId="2147483698"/>
            <pc:sldLayoutMk cId="0" sldId="2147483677"/>
          </pc:sldLayoutMkLst>
        </pc:sldLayoutChg>
        <pc:sldLayoutChg chg="del">
          <pc:chgData name="Valeria Damyanova" userId="d726eae5443a9d98" providerId="LiveId" clId="{8AB180D4-94D3-43B3-8A37-518F9982ABC6}" dt="2024-11-17T20:25:53.970" v="178" actId="47"/>
          <pc:sldLayoutMkLst>
            <pc:docMk/>
            <pc:sldMasterMk cId="0" sldId="2147483698"/>
            <pc:sldLayoutMk cId="0" sldId="2147483678"/>
          </pc:sldLayoutMkLst>
        </pc:sldLayoutChg>
        <pc:sldLayoutChg chg="del">
          <pc:chgData name="Valeria Damyanova" userId="d726eae5443a9d98" providerId="LiveId" clId="{8AB180D4-94D3-43B3-8A37-518F9982ABC6}" dt="2024-11-17T20:25:50.447" v="174" actId="47"/>
          <pc:sldLayoutMkLst>
            <pc:docMk/>
            <pc:sldMasterMk cId="0" sldId="2147483698"/>
            <pc:sldLayoutMk cId="0" sldId="2147483679"/>
          </pc:sldLayoutMkLst>
        </pc:sldLayoutChg>
        <pc:sldLayoutChg chg="del">
          <pc:chgData name="Valeria Damyanova" userId="d726eae5443a9d98" providerId="LiveId" clId="{8AB180D4-94D3-43B3-8A37-518F9982ABC6}" dt="2024-11-17T20:25:43.305" v="168" actId="47"/>
          <pc:sldLayoutMkLst>
            <pc:docMk/>
            <pc:sldMasterMk cId="0" sldId="2147483698"/>
            <pc:sldLayoutMk cId="0" sldId="2147483680"/>
          </pc:sldLayoutMkLst>
        </pc:sldLayoutChg>
        <pc:sldLayoutChg chg="del">
          <pc:chgData name="Valeria Damyanova" userId="d726eae5443a9d98" providerId="LiveId" clId="{8AB180D4-94D3-43B3-8A37-518F9982ABC6}" dt="2024-11-17T20:25:41.615" v="166" actId="47"/>
          <pc:sldLayoutMkLst>
            <pc:docMk/>
            <pc:sldMasterMk cId="0" sldId="2147483698"/>
            <pc:sldLayoutMk cId="0" sldId="2147483681"/>
          </pc:sldLayoutMkLst>
        </pc:sldLayoutChg>
        <pc:sldLayoutChg chg="del">
          <pc:chgData name="Valeria Damyanova" userId="d726eae5443a9d98" providerId="LiveId" clId="{8AB180D4-94D3-43B3-8A37-518F9982ABC6}" dt="2024-11-17T20:25:40.081" v="164" actId="47"/>
          <pc:sldLayoutMkLst>
            <pc:docMk/>
            <pc:sldMasterMk cId="0" sldId="2147483698"/>
            <pc:sldLayoutMk cId="0" sldId="2147483682"/>
          </pc:sldLayoutMkLst>
        </pc:sldLayoutChg>
        <pc:sldLayoutChg chg="del">
          <pc:chgData name="Valeria Damyanova" userId="d726eae5443a9d98" providerId="LiveId" clId="{8AB180D4-94D3-43B3-8A37-518F9982ABC6}" dt="2024-11-17T20:25:37.377" v="160" actId="47"/>
          <pc:sldLayoutMkLst>
            <pc:docMk/>
            <pc:sldMasterMk cId="0" sldId="2147483698"/>
            <pc:sldLayoutMk cId="0" sldId="2147483683"/>
          </pc:sldLayoutMkLst>
        </pc:sldLayoutChg>
        <pc:sldLayoutChg chg="del">
          <pc:chgData name="Valeria Damyanova" userId="d726eae5443a9d98" providerId="LiveId" clId="{8AB180D4-94D3-43B3-8A37-518F9982ABC6}" dt="2024-11-17T20:25:04.623" v="143" actId="47"/>
          <pc:sldLayoutMkLst>
            <pc:docMk/>
            <pc:sldMasterMk cId="0" sldId="2147483698"/>
            <pc:sldLayoutMk cId="0" sldId="2147483684"/>
          </pc:sldLayoutMkLst>
        </pc:sldLayoutChg>
        <pc:sldLayoutChg chg="del">
          <pc:chgData name="Valeria Damyanova" userId="d726eae5443a9d98" providerId="LiveId" clId="{8AB180D4-94D3-43B3-8A37-518F9982ABC6}" dt="2024-11-17T20:25:01.252" v="141" actId="47"/>
          <pc:sldLayoutMkLst>
            <pc:docMk/>
            <pc:sldMasterMk cId="0" sldId="2147483698"/>
            <pc:sldLayoutMk cId="0" sldId="2147483685"/>
          </pc:sldLayoutMkLst>
        </pc:sldLayoutChg>
        <pc:sldLayoutChg chg="del">
          <pc:chgData name="Valeria Damyanova" userId="d726eae5443a9d98" providerId="LiveId" clId="{8AB180D4-94D3-43B3-8A37-518F9982ABC6}" dt="2024-11-17T20:24:55.883" v="137" actId="47"/>
          <pc:sldLayoutMkLst>
            <pc:docMk/>
            <pc:sldMasterMk cId="0" sldId="2147483698"/>
            <pc:sldLayoutMk cId="0" sldId="2147483686"/>
          </pc:sldLayoutMkLst>
        </pc:sldLayoutChg>
        <pc:sldLayoutChg chg="del">
          <pc:chgData name="Valeria Damyanova" userId="d726eae5443a9d98" providerId="LiveId" clId="{8AB180D4-94D3-43B3-8A37-518F9982ABC6}" dt="2024-11-17T20:25:08.951" v="147" actId="47"/>
          <pc:sldLayoutMkLst>
            <pc:docMk/>
            <pc:sldMasterMk cId="0" sldId="2147483698"/>
            <pc:sldLayoutMk cId="0" sldId="2147483687"/>
          </pc:sldLayoutMkLst>
        </pc:sldLayoutChg>
        <pc:sldLayoutChg chg="del">
          <pc:chgData name="Valeria Damyanova" userId="d726eae5443a9d98" providerId="LiveId" clId="{8AB180D4-94D3-43B3-8A37-518F9982ABC6}" dt="2024-11-17T20:25:07.999" v="146" actId="47"/>
          <pc:sldLayoutMkLst>
            <pc:docMk/>
            <pc:sldMasterMk cId="0" sldId="2147483698"/>
            <pc:sldLayoutMk cId="0" sldId="2147483688"/>
          </pc:sldLayoutMkLst>
        </pc:sldLayoutChg>
        <pc:sldLayoutChg chg="del">
          <pc:chgData name="Valeria Damyanova" userId="d726eae5443a9d98" providerId="LiveId" clId="{8AB180D4-94D3-43B3-8A37-518F9982ABC6}" dt="2024-11-17T20:25:02.447" v="142" actId="47"/>
          <pc:sldLayoutMkLst>
            <pc:docMk/>
            <pc:sldMasterMk cId="0" sldId="2147483698"/>
            <pc:sldLayoutMk cId="0" sldId="2147483689"/>
          </pc:sldLayoutMkLst>
        </pc:sldLayoutChg>
        <pc:sldLayoutChg chg="del">
          <pc:chgData name="Valeria Damyanova" userId="d726eae5443a9d98" providerId="LiveId" clId="{8AB180D4-94D3-43B3-8A37-518F9982ABC6}" dt="2024-11-17T20:24:57.461" v="138" actId="47"/>
          <pc:sldLayoutMkLst>
            <pc:docMk/>
            <pc:sldMasterMk cId="0" sldId="2147483698"/>
            <pc:sldLayoutMk cId="0" sldId="2147483690"/>
          </pc:sldLayoutMkLst>
        </pc:sldLayoutChg>
        <pc:sldLayoutChg chg="del">
          <pc:chgData name="Valeria Damyanova" userId="d726eae5443a9d98" providerId="LiveId" clId="{8AB180D4-94D3-43B3-8A37-518F9982ABC6}" dt="2024-11-17T20:24:54.432" v="136" actId="47"/>
          <pc:sldLayoutMkLst>
            <pc:docMk/>
            <pc:sldMasterMk cId="0" sldId="2147483698"/>
            <pc:sldLayoutMk cId="0" sldId="2147483691"/>
          </pc:sldLayoutMkLst>
        </pc:sldLayoutChg>
        <pc:sldLayoutChg chg="del">
          <pc:chgData name="Valeria Damyanova" userId="d726eae5443a9d98" providerId="LiveId" clId="{8AB180D4-94D3-43B3-8A37-518F9982ABC6}" dt="2024-11-17T20:24:52.936" v="135" actId="47"/>
          <pc:sldLayoutMkLst>
            <pc:docMk/>
            <pc:sldMasterMk cId="0" sldId="2147483698"/>
            <pc:sldLayoutMk cId="0" sldId="2147483692"/>
          </pc:sldLayoutMkLst>
        </pc:sldLayoutChg>
        <pc:sldLayoutChg chg="del">
          <pc:chgData name="Valeria Damyanova" userId="d726eae5443a9d98" providerId="LiveId" clId="{8AB180D4-94D3-43B3-8A37-518F9982ABC6}" dt="2024-11-17T20:26:55.411" v="197" actId="47"/>
          <pc:sldLayoutMkLst>
            <pc:docMk/>
            <pc:sldMasterMk cId="0" sldId="2147483698"/>
            <pc:sldLayoutMk cId="0" sldId="2147483693"/>
          </pc:sldLayoutMkLst>
        </pc:sldLayoutChg>
      </pc:sldMasterChg>
      <pc:sldMasterChg chg="del delSldLayout">
        <pc:chgData name="Valeria Damyanova" userId="d726eae5443a9d98" providerId="LiveId" clId="{8AB180D4-94D3-43B3-8A37-518F9982ABC6}" dt="2024-11-17T20:24:41.797" v="127" actId="47"/>
        <pc:sldMasterMkLst>
          <pc:docMk/>
          <pc:sldMasterMk cId="0" sldId="2147483699"/>
        </pc:sldMasterMkLst>
        <pc:sldLayoutChg chg="del">
          <pc:chgData name="Valeria Damyanova" userId="d726eae5443a9d98" providerId="LiveId" clId="{8AB180D4-94D3-43B3-8A37-518F9982ABC6}" dt="2024-11-17T20:24:41.797" v="127" actId="47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  <pc:docChgLst>
    <pc:chgData name="Guest User" providerId="Windows Live" clId="Web-{5BED9917-2BF4-23CF-6093-E21C69DCB35D}"/>
    <pc:docChg chg="addSld modSld">
      <pc:chgData name="Guest User" userId="" providerId="Windows Live" clId="Web-{5BED9917-2BF4-23CF-6093-E21C69DCB35D}" dt="2024-11-19T13:14:37.477" v="288" actId="1076"/>
      <pc:docMkLst>
        <pc:docMk/>
      </pc:docMkLst>
      <pc:sldChg chg="modSp">
        <pc:chgData name="Guest User" userId="" providerId="Windows Live" clId="Web-{5BED9917-2BF4-23CF-6093-E21C69DCB35D}" dt="2024-11-19T13:11:30.586" v="253" actId="1076"/>
        <pc:sldMkLst>
          <pc:docMk/>
          <pc:sldMk cId="0" sldId="258"/>
        </pc:sldMkLst>
        <pc:spChg chg="mod">
          <ac:chgData name="Guest User" userId="" providerId="Windows Live" clId="Web-{5BED9917-2BF4-23CF-6093-E21C69DCB35D}" dt="2024-11-19T13:10:54.039" v="244" actId="1076"/>
          <ac:spMkLst>
            <pc:docMk/>
            <pc:sldMk cId="0" sldId="258"/>
            <ac:spMk id="504" creationId="{00000000-0000-0000-0000-000000000000}"/>
          </ac:spMkLst>
        </pc:spChg>
        <pc:spChg chg="mod">
          <ac:chgData name="Guest User" userId="" providerId="Windows Live" clId="Web-{5BED9917-2BF4-23CF-6093-E21C69DCB35D}" dt="2024-11-19T13:10:49.164" v="243" actId="1076"/>
          <ac:spMkLst>
            <pc:docMk/>
            <pc:sldMk cId="0" sldId="258"/>
            <ac:spMk id="505" creationId="{00000000-0000-0000-0000-000000000000}"/>
          </ac:spMkLst>
        </pc:spChg>
        <pc:spChg chg="mod">
          <ac:chgData name="Guest User" userId="" providerId="Windows Live" clId="Web-{5BED9917-2BF4-23CF-6093-E21C69DCB35D}" dt="2024-11-19T13:11:19.601" v="249" actId="1076"/>
          <ac:spMkLst>
            <pc:docMk/>
            <pc:sldMk cId="0" sldId="258"/>
            <ac:spMk id="507" creationId="{00000000-0000-0000-0000-000000000000}"/>
          </ac:spMkLst>
        </pc:spChg>
        <pc:spChg chg="mod">
          <ac:chgData name="Guest User" userId="" providerId="Windows Live" clId="Web-{5BED9917-2BF4-23CF-6093-E21C69DCB35D}" dt="2024-11-19T13:11:22.758" v="250" actId="1076"/>
          <ac:spMkLst>
            <pc:docMk/>
            <pc:sldMk cId="0" sldId="258"/>
            <ac:spMk id="508" creationId="{00000000-0000-0000-0000-000000000000}"/>
          </ac:spMkLst>
        </pc:spChg>
        <pc:spChg chg="mod">
          <ac:chgData name="Guest User" userId="" providerId="Windows Live" clId="Web-{5BED9917-2BF4-23CF-6093-E21C69DCB35D}" dt="2024-11-19T13:11:14.945" v="248" actId="1076"/>
          <ac:spMkLst>
            <pc:docMk/>
            <pc:sldMk cId="0" sldId="258"/>
            <ac:spMk id="513" creationId="{00000000-0000-0000-0000-000000000000}"/>
          </ac:spMkLst>
        </pc:spChg>
        <pc:spChg chg="mod">
          <ac:chgData name="Guest User" userId="" providerId="Windows Live" clId="Web-{5BED9917-2BF4-23CF-6093-E21C69DCB35D}" dt="2024-11-19T13:11:30.586" v="253" actId="1076"/>
          <ac:spMkLst>
            <pc:docMk/>
            <pc:sldMk cId="0" sldId="258"/>
            <ac:spMk id="514" creationId="{00000000-0000-0000-0000-000000000000}"/>
          </ac:spMkLst>
        </pc:spChg>
      </pc:sldChg>
      <pc:sldChg chg="modSp">
        <pc:chgData name="Guest User" userId="" providerId="Windows Live" clId="Web-{5BED9917-2BF4-23CF-6093-E21C69DCB35D}" dt="2024-11-19T12:53:39.161" v="39" actId="20577"/>
        <pc:sldMkLst>
          <pc:docMk/>
          <pc:sldMk cId="0" sldId="260"/>
        </pc:sldMkLst>
        <pc:spChg chg="mod">
          <ac:chgData name="Guest User" userId="" providerId="Windows Live" clId="Web-{5BED9917-2BF4-23CF-6093-E21C69DCB35D}" dt="2024-11-19T12:53:39.161" v="39" actId="20577"/>
          <ac:spMkLst>
            <pc:docMk/>
            <pc:sldMk cId="0" sldId="260"/>
            <ac:spMk id="541" creationId="{00000000-0000-0000-0000-000000000000}"/>
          </ac:spMkLst>
        </pc:spChg>
      </pc:sldChg>
      <pc:sldChg chg="delSp modSp">
        <pc:chgData name="Guest User" userId="" providerId="Windows Live" clId="Web-{5BED9917-2BF4-23CF-6093-E21C69DCB35D}" dt="2024-11-19T13:09:32.648" v="240"/>
        <pc:sldMkLst>
          <pc:docMk/>
          <pc:sldMk cId="689688748" sldId="261"/>
        </pc:sldMkLst>
        <pc:spChg chg="mod">
          <ac:chgData name="Guest User" userId="" providerId="Windows Live" clId="Web-{5BED9917-2BF4-23CF-6093-E21C69DCB35D}" dt="2024-11-19T12:43:40.972" v="2" actId="1076"/>
          <ac:spMkLst>
            <pc:docMk/>
            <pc:sldMk cId="689688748" sldId="261"/>
            <ac:spMk id="5" creationId="{0762223A-7E6D-B216-8D16-B921F1AA6C51}"/>
          </ac:spMkLst>
        </pc:spChg>
        <pc:spChg chg="mod">
          <ac:chgData name="Guest User" userId="" providerId="Windows Live" clId="Web-{5BED9917-2BF4-23CF-6093-E21C69DCB35D}" dt="2024-11-19T12:43:46.238" v="4" actId="1076"/>
          <ac:spMkLst>
            <pc:docMk/>
            <pc:sldMk cId="689688748" sldId="261"/>
            <ac:spMk id="9" creationId="{A0D51E6B-57C6-30B2-888B-3FC048F4D1E1}"/>
          </ac:spMkLst>
        </pc:spChg>
        <pc:picChg chg="mod">
          <ac:chgData name="Guest User" userId="" providerId="Windows Live" clId="Web-{5BED9917-2BF4-23CF-6093-E21C69DCB35D}" dt="2024-11-19T12:43:36.144" v="1" actId="1076"/>
          <ac:picMkLst>
            <pc:docMk/>
            <pc:sldMk cId="689688748" sldId="261"/>
            <ac:picMk id="3" creationId="{C358E18F-601A-71AD-BAFB-4FDD86799003}"/>
          </ac:picMkLst>
        </pc:picChg>
        <pc:picChg chg="mod">
          <ac:chgData name="Guest User" userId="" providerId="Windows Live" clId="Web-{5BED9917-2BF4-23CF-6093-E21C69DCB35D}" dt="2024-11-19T12:43:34.191" v="0" actId="1076"/>
          <ac:picMkLst>
            <pc:docMk/>
            <pc:sldMk cId="689688748" sldId="261"/>
            <ac:picMk id="4" creationId="{436082EB-3283-9DCE-46DA-E6E2C1971FAC}"/>
          </ac:picMkLst>
        </pc:picChg>
        <pc:picChg chg="mod">
          <ac:chgData name="Guest User" userId="" providerId="Windows Live" clId="Web-{5BED9917-2BF4-23CF-6093-E21C69DCB35D}" dt="2024-11-19T12:43:43.347" v="3" actId="1076"/>
          <ac:picMkLst>
            <pc:docMk/>
            <pc:sldMk cId="689688748" sldId="261"/>
            <ac:picMk id="7" creationId="{5DA5887F-578E-747B-055A-B37C61ED7824}"/>
          </ac:picMkLst>
        </pc:picChg>
        <pc:picChg chg="del mod">
          <ac:chgData name="Guest User" userId="" providerId="Windows Live" clId="Web-{5BED9917-2BF4-23CF-6093-E21C69DCB35D}" dt="2024-11-19T13:09:32.648" v="240"/>
          <ac:picMkLst>
            <pc:docMk/>
            <pc:sldMk cId="689688748" sldId="261"/>
            <ac:picMk id="11" creationId="{FAD95FD2-01F9-56A4-E57F-008198CF0C36}"/>
          </ac:picMkLst>
        </pc:picChg>
      </pc:sldChg>
      <pc:sldChg chg="modSp">
        <pc:chgData name="Guest User" userId="" providerId="Windows Live" clId="Web-{5BED9917-2BF4-23CF-6093-E21C69DCB35D}" dt="2024-11-19T12:53:29.458" v="38" actId="20577"/>
        <pc:sldMkLst>
          <pc:docMk/>
          <pc:sldMk cId="2138325661" sldId="262"/>
        </pc:sldMkLst>
        <pc:spChg chg="mod">
          <ac:chgData name="Guest User" userId="" providerId="Windows Live" clId="Web-{5BED9917-2BF4-23CF-6093-E21C69DCB35D}" dt="2024-11-19T12:53:29.458" v="38" actId="20577"/>
          <ac:spMkLst>
            <pc:docMk/>
            <pc:sldMk cId="2138325661" sldId="262"/>
            <ac:spMk id="541" creationId="{2D5E3D99-4842-CF93-8D42-82F80938E719}"/>
          </ac:spMkLst>
        </pc:spChg>
      </pc:sldChg>
      <pc:sldChg chg="addSp modSp">
        <pc:chgData name="Guest User" userId="" providerId="Windows Live" clId="Web-{5BED9917-2BF4-23CF-6093-E21C69DCB35D}" dt="2024-11-19T13:14:37.477" v="288" actId="1076"/>
        <pc:sldMkLst>
          <pc:docMk/>
          <pc:sldMk cId="2783964111" sldId="263"/>
        </pc:sldMkLst>
        <pc:spChg chg="mod">
          <ac:chgData name="Guest User" userId="" providerId="Windows Live" clId="Web-{5BED9917-2BF4-23CF-6093-E21C69DCB35D}" dt="2024-11-19T13:14:28.102" v="286" actId="1076"/>
          <ac:spMkLst>
            <pc:docMk/>
            <pc:sldMk cId="2783964111" sldId="263"/>
            <ac:spMk id="2" creationId="{D3829EEA-8B20-F87C-BE4D-DA09FFF4E7A9}"/>
          </ac:spMkLst>
        </pc:spChg>
        <pc:spChg chg="add mod">
          <ac:chgData name="Guest User" userId="" providerId="Windows Live" clId="Web-{5BED9917-2BF4-23CF-6093-E21C69DCB35D}" dt="2024-11-19T13:14:32.149" v="287" actId="1076"/>
          <ac:spMkLst>
            <pc:docMk/>
            <pc:sldMk cId="2783964111" sldId="263"/>
            <ac:spMk id="3" creationId="{FCE8C349-91DC-5168-6D72-F6E6A0B435B8}"/>
          </ac:spMkLst>
        </pc:spChg>
        <pc:picChg chg="mod">
          <ac:chgData name="Guest User" userId="" providerId="Windows Live" clId="Web-{5BED9917-2BF4-23CF-6093-E21C69DCB35D}" dt="2024-11-19T13:14:37.477" v="288" actId="1076"/>
          <ac:picMkLst>
            <pc:docMk/>
            <pc:sldMk cId="2783964111" sldId="263"/>
            <ac:picMk id="5" creationId="{7A7855B5-7D5C-1FC9-84E4-12279CE069D8}"/>
          </ac:picMkLst>
        </pc:picChg>
      </pc:sldChg>
      <pc:sldChg chg="modSp">
        <pc:chgData name="Guest User" userId="" providerId="Windows Live" clId="Web-{5BED9917-2BF4-23CF-6093-E21C69DCB35D}" dt="2024-11-19T12:54:52.880" v="54" actId="20577"/>
        <pc:sldMkLst>
          <pc:docMk/>
          <pc:sldMk cId="3779709379" sldId="264"/>
        </pc:sldMkLst>
        <pc:spChg chg="mod">
          <ac:chgData name="Guest User" userId="" providerId="Windows Live" clId="Web-{5BED9917-2BF4-23CF-6093-E21C69DCB35D}" dt="2024-11-19T12:54:52.880" v="54" actId="20577"/>
          <ac:spMkLst>
            <pc:docMk/>
            <pc:sldMk cId="3779709379" sldId="264"/>
            <ac:spMk id="541" creationId="{518F6ACA-3D8E-2CD9-C777-1740D555B4F1}"/>
          </ac:spMkLst>
        </pc:spChg>
      </pc:sldChg>
      <pc:sldChg chg="addSp modSp">
        <pc:chgData name="Guest User" userId="" providerId="Windows Live" clId="Web-{5BED9917-2BF4-23CF-6093-E21C69DCB35D}" dt="2024-11-19T13:02:49.397" v="99" actId="1076"/>
        <pc:sldMkLst>
          <pc:docMk/>
          <pc:sldMk cId="2179642089" sldId="265"/>
        </pc:sldMkLst>
        <pc:picChg chg="add mod">
          <ac:chgData name="Guest User" userId="" providerId="Windows Live" clId="Web-{5BED9917-2BF4-23CF-6093-E21C69DCB35D}" dt="2024-11-19T13:01:50.834" v="87" actId="1076"/>
          <ac:picMkLst>
            <pc:docMk/>
            <pc:sldMk cId="2179642089" sldId="265"/>
            <ac:picMk id="2" creationId="{BD58C4D4-43C7-D329-2CB6-FCBE6E7BDCA0}"/>
          </ac:picMkLst>
        </pc:picChg>
        <pc:picChg chg="mod">
          <ac:chgData name="Guest User" userId="" providerId="Windows Live" clId="Web-{5BED9917-2BF4-23CF-6093-E21C69DCB35D}" dt="2024-11-19T12:58:57.740" v="66" actId="1076"/>
          <ac:picMkLst>
            <pc:docMk/>
            <pc:sldMk cId="2179642089" sldId="265"/>
            <ac:picMk id="3" creationId="{8E7E3EB4-2A05-ADF1-8978-82233F368B90}"/>
          </ac:picMkLst>
        </pc:picChg>
        <pc:picChg chg="add mod">
          <ac:chgData name="Guest User" userId="" providerId="Windows Live" clId="Web-{5BED9917-2BF4-23CF-6093-E21C69DCB35D}" dt="2024-11-19T13:00:52.662" v="80" actId="1076"/>
          <ac:picMkLst>
            <pc:docMk/>
            <pc:sldMk cId="2179642089" sldId="265"/>
            <ac:picMk id="4" creationId="{FA6A905E-FD6B-BCDE-83F0-40748106996C}"/>
          </ac:picMkLst>
        </pc:picChg>
        <pc:picChg chg="mod">
          <ac:chgData name="Guest User" userId="" providerId="Windows Live" clId="Web-{5BED9917-2BF4-23CF-6093-E21C69DCB35D}" dt="2024-11-19T13:01:55.788" v="90" actId="1076"/>
          <ac:picMkLst>
            <pc:docMk/>
            <pc:sldMk cId="2179642089" sldId="265"/>
            <ac:picMk id="5" creationId="{8CF46E9A-B31C-0389-7089-78BBCDE0B4F2}"/>
          </ac:picMkLst>
        </pc:picChg>
        <pc:picChg chg="add mod">
          <ac:chgData name="Guest User" userId="" providerId="Windows Live" clId="Web-{5BED9917-2BF4-23CF-6093-E21C69DCB35D}" dt="2024-11-19T13:02:00.725" v="91" actId="1076"/>
          <ac:picMkLst>
            <pc:docMk/>
            <pc:sldMk cId="2179642089" sldId="265"/>
            <ac:picMk id="6" creationId="{7A5D6462-2489-131A-276B-A9958FAB3B0F}"/>
          </ac:picMkLst>
        </pc:picChg>
        <pc:picChg chg="mod">
          <ac:chgData name="Guest User" userId="" providerId="Windows Live" clId="Web-{5BED9917-2BF4-23CF-6093-E21C69DCB35D}" dt="2024-11-19T13:01:54.272" v="89" actId="1076"/>
          <ac:picMkLst>
            <pc:docMk/>
            <pc:sldMk cId="2179642089" sldId="265"/>
            <ac:picMk id="7" creationId="{373C006A-5489-16E7-E671-3728224C2DEC}"/>
          </ac:picMkLst>
        </pc:picChg>
        <pc:picChg chg="add mod">
          <ac:chgData name="Guest User" userId="" providerId="Windows Live" clId="Web-{5BED9917-2BF4-23CF-6093-E21C69DCB35D}" dt="2024-11-19T13:02:49.397" v="99" actId="1076"/>
          <ac:picMkLst>
            <pc:docMk/>
            <pc:sldMk cId="2179642089" sldId="265"/>
            <ac:picMk id="8" creationId="{FEDA5051-F271-37BA-3BF9-A24CDDE7467B}"/>
          </ac:picMkLst>
        </pc:picChg>
        <pc:picChg chg="mod">
          <ac:chgData name="Guest User" userId="" providerId="Windows Live" clId="Web-{5BED9917-2BF4-23CF-6093-E21C69DCB35D}" dt="2024-11-19T13:01:52.725" v="88" actId="1076"/>
          <ac:picMkLst>
            <pc:docMk/>
            <pc:sldMk cId="2179642089" sldId="265"/>
            <ac:picMk id="11" creationId="{82443100-2484-962C-B51D-74B0F089CA89}"/>
          </ac:picMkLst>
        </pc:picChg>
      </pc:sldChg>
      <pc:sldChg chg="addSp modSp new addAnim">
        <pc:chgData name="Guest User" userId="" providerId="Windows Live" clId="Web-{5BED9917-2BF4-23CF-6093-E21C69DCB35D}" dt="2024-11-19T13:14:05.649" v="284" actId="1076"/>
        <pc:sldMkLst>
          <pc:docMk/>
          <pc:sldMk cId="768853019" sldId="266"/>
        </pc:sldMkLst>
        <pc:spChg chg="add mod">
          <ac:chgData name="Guest User" userId="" providerId="Windows Live" clId="Web-{5BED9917-2BF4-23CF-6093-E21C69DCB35D}" dt="2024-11-19T13:14:05.649" v="284" actId="1076"/>
          <ac:spMkLst>
            <pc:docMk/>
            <pc:sldMk cId="768853019" sldId="266"/>
            <ac:spMk id="3" creationId="{39ADDAFD-8E20-2E75-EEA0-65FD3EE301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3c3787e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3c3787e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9510F86-9F6E-3F2B-C41B-C52CF76BC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>
            <a:extLst>
              <a:ext uri="{FF2B5EF4-FFF2-40B4-BE49-F238E27FC236}">
                <a16:creationId xmlns:a16="http://schemas.microsoft.com/office/drawing/2014/main" id="{44CB1A4A-CC34-24F6-806B-DE2E25936E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>
            <a:extLst>
              <a:ext uri="{FF2B5EF4-FFF2-40B4-BE49-F238E27FC236}">
                <a16:creationId xmlns:a16="http://schemas.microsoft.com/office/drawing/2014/main" id="{3D9802EC-6502-7F04-B4F7-696794B9B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55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77CFE61F-49B2-182C-0FCD-F507ACB15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>
            <a:extLst>
              <a:ext uri="{FF2B5EF4-FFF2-40B4-BE49-F238E27FC236}">
                <a16:creationId xmlns:a16="http://schemas.microsoft.com/office/drawing/2014/main" id="{727D8F1F-28A6-2F51-EAC2-00E79D535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>
            <a:extLst>
              <a:ext uri="{FF2B5EF4-FFF2-40B4-BE49-F238E27FC236}">
                <a16:creationId xmlns:a16="http://schemas.microsoft.com/office/drawing/2014/main" id="{B4446788-E301-B27F-A862-6F63CD9DD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4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83650" y="1533327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83500" y="2353900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05281">
            <a:off x="1835275" y="-22914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">
            <a:off x="618850" y="-1483600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82886">
            <a:off x="790253" y="248647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7253475" y="35565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511836">
            <a:off x="7354915" y="2408773"/>
            <a:ext cx="1697478" cy="164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713225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225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603686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3314587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3314590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5915950" y="1825999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5915954" y="2182182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3000" y="2961254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013874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4904284" y="2961254"/>
            <a:ext cx="19368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4615140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5882" flipH="1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94" r:id="rId5"/>
    <p:sldLayoutId id="2147483695" r:id="rId6"/>
    <p:sldLayoutId id="214748369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>
            <a:spLocks noGrp="1"/>
          </p:cNvSpPr>
          <p:nvPr>
            <p:ph type="ctrTitle"/>
          </p:nvPr>
        </p:nvSpPr>
        <p:spPr>
          <a:xfrm>
            <a:off x="953250" y="2060001"/>
            <a:ext cx="7237500" cy="1023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ByteForce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4" name="Google Shape;504;p55"/>
          <p:cNvSpPr txBox="1">
            <a:spLocks noGrp="1"/>
          </p:cNvSpPr>
          <p:nvPr>
            <p:ph type="title" idx="2"/>
          </p:nvPr>
        </p:nvSpPr>
        <p:spPr>
          <a:xfrm>
            <a:off x="2155112" y="1492600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5" name="Google Shape;505;p55"/>
          <p:cNvSpPr txBox="1">
            <a:spLocks noGrp="1"/>
          </p:cNvSpPr>
          <p:nvPr>
            <p:ph type="title" idx="3"/>
          </p:nvPr>
        </p:nvSpPr>
        <p:spPr>
          <a:xfrm>
            <a:off x="1865912" y="2420679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507" name="Google Shape;507;p55"/>
          <p:cNvSpPr txBox="1">
            <a:spLocks noGrp="1"/>
          </p:cNvSpPr>
          <p:nvPr>
            <p:ph type="title" idx="4"/>
          </p:nvPr>
        </p:nvSpPr>
        <p:spPr>
          <a:xfrm>
            <a:off x="5037175" y="1492600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8" name="Google Shape;508;p55"/>
          <p:cNvSpPr txBox="1">
            <a:spLocks noGrp="1"/>
          </p:cNvSpPr>
          <p:nvPr>
            <p:ph type="title" idx="5"/>
          </p:nvPr>
        </p:nvSpPr>
        <p:spPr>
          <a:xfrm>
            <a:off x="4747975" y="2423717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Idea</a:t>
            </a:r>
            <a:endParaRPr dirty="0"/>
          </a:p>
        </p:txBody>
      </p:sp>
      <p:sp>
        <p:nvSpPr>
          <p:cNvPr id="513" name="Google Shape;513;p55"/>
          <p:cNvSpPr txBox="1">
            <a:spLocks noGrp="1"/>
          </p:cNvSpPr>
          <p:nvPr>
            <p:ph type="title" idx="13"/>
          </p:nvPr>
        </p:nvSpPr>
        <p:spPr>
          <a:xfrm>
            <a:off x="3603725" y="3086833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4" name="Google Shape;514;p55"/>
          <p:cNvSpPr txBox="1">
            <a:spLocks noGrp="1"/>
          </p:cNvSpPr>
          <p:nvPr>
            <p:ph type="title" idx="14"/>
          </p:nvPr>
        </p:nvSpPr>
        <p:spPr>
          <a:xfrm>
            <a:off x="3314525" y="4118858"/>
            <a:ext cx="2514900" cy="385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programs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>
            <a:spLocks noGrp="1"/>
          </p:cNvSpPr>
          <p:nvPr>
            <p:ph type="title"/>
          </p:nvPr>
        </p:nvSpPr>
        <p:spPr>
          <a:xfrm>
            <a:off x="2683500" y="1533327"/>
            <a:ext cx="3776700" cy="1427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01</a:t>
            </a:r>
            <a:endParaRPr sz="9600" dirty="0"/>
          </a:p>
        </p:txBody>
      </p:sp>
      <p:sp>
        <p:nvSpPr>
          <p:cNvPr id="541" name="Google Shape;541;p57"/>
          <p:cNvSpPr txBox="1">
            <a:spLocks noGrp="1"/>
          </p:cNvSpPr>
          <p:nvPr>
            <p:ph type="subTitle" idx="1"/>
          </p:nvPr>
        </p:nvSpPr>
        <p:spPr>
          <a:xfrm>
            <a:off x="2683200" y="2960974"/>
            <a:ext cx="3777000" cy="89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DM Serif Display"/>
              </a:rPr>
              <a:t>Our Team</a:t>
            </a:r>
            <a:endParaRPr lang="en-US" sz="4800">
              <a:latin typeface="DM Serif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436082EB-3283-9DCE-46DA-E6E2C197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636" y="1051045"/>
            <a:ext cx="1837362" cy="245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84B0C7-EB51-F9F5-9B54-89B74790924D}"/>
              </a:ext>
            </a:extLst>
          </p:cNvPr>
          <p:cNvSpPr txBox="1"/>
          <p:nvPr/>
        </p:nvSpPr>
        <p:spPr>
          <a:xfrm>
            <a:off x="6852776" y="3700876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Amasis MT Pro Black" panose="02040A04050005020304" pitchFamily="18" charset="0"/>
              </a:rPr>
              <a:t>Valeriya Damyanova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Amasis MT Pro Black" panose="02040A04050005020304" pitchFamily="18" charset="0"/>
              </a:rPr>
              <a:t>Designer</a:t>
            </a:r>
          </a:p>
        </p:txBody>
      </p:sp>
      <p:pic>
        <p:nvPicPr>
          <p:cNvPr id="3" name="Picture 2" descr="A person in a blue shirt&#10;&#10;Description automatically generated">
            <a:extLst>
              <a:ext uri="{FF2B5EF4-FFF2-40B4-BE49-F238E27FC236}">
                <a16:creationId xmlns:a16="http://schemas.microsoft.com/office/drawing/2014/main" id="{C358E18F-601A-71AD-BAFB-4FDD86799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57" y="1051045"/>
            <a:ext cx="1822878" cy="245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2223A-7E6D-B216-8D16-B921F1AA6C51}"/>
              </a:ext>
            </a:extLst>
          </p:cNvPr>
          <p:cNvSpPr txBox="1"/>
          <p:nvPr/>
        </p:nvSpPr>
        <p:spPr>
          <a:xfrm>
            <a:off x="4776752" y="3700876"/>
            <a:ext cx="207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Amasis MT Pro Black" panose="02040A04050005020304" pitchFamily="18" charset="0"/>
              </a:rPr>
              <a:t>Danail</a:t>
            </a:r>
            <a:r>
              <a:rPr lang="en-US" dirty="0">
                <a:solidFill>
                  <a:schemeClr val="bg2"/>
                </a:solidFill>
                <a:latin typeface="Amasis MT Pro Black" panose="02040A04050005020304" pitchFamily="18" charset="0"/>
              </a:rPr>
              <a:t> Petrov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Amasis MT Pro Black" panose="02040A04050005020304" pitchFamily="18" charset="0"/>
              </a:rPr>
              <a:t>Front–end Developer</a:t>
            </a:r>
          </a:p>
        </p:txBody>
      </p:sp>
      <p:pic>
        <p:nvPicPr>
          <p:cNvPr id="7" name="Picture 6" descr="A child in a blue shirt&#10;&#10;Description automatically generated">
            <a:extLst>
              <a:ext uri="{FF2B5EF4-FFF2-40B4-BE49-F238E27FC236}">
                <a16:creationId xmlns:a16="http://schemas.microsoft.com/office/drawing/2014/main" id="{5DA5887F-578E-747B-055A-B37C61ED7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669" y="1051045"/>
            <a:ext cx="1822877" cy="245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51E6B-57C6-30B2-888B-3FC048F4D1E1}"/>
              </a:ext>
            </a:extLst>
          </p:cNvPr>
          <p:cNvSpPr txBox="1"/>
          <p:nvPr/>
        </p:nvSpPr>
        <p:spPr>
          <a:xfrm>
            <a:off x="2549169" y="3683017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Amasis MT Pro Black" panose="02040A04050005020304" pitchFamily="18" charset="0"/>
              </a:rPr>
              <a:t>Petar </a:t>
            </a:r>
            <a:r>
              <a:rPr lang="en-US" dirty="0" err="1">
                <a:solidFill>
                  <a:schemeClr val="bg2"/>
                </a:solidFill>
                <a:latin typeface="Amasis MT Pro Black" panose="02040A04050005020304" pitchFamily="18" charset="0"/>
              </a:rPr>
              <a:t>Stojkov</a:t>
            </a:r>
            <a:endParaRPr lang="en-US" dirty="0">
              <a:solidFill>
                <a:schemeClr val="bg2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Amasis MT Pro Black" panose="02040A04050005020304" pitchFamily="18" charset="0"/>
              </a:rPr>
              <a:t>Back-end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9CE1F-DE69-9E52-12C8-F3243DB61F23}"/>
              </a:ext>
            </a:extLst>
          </p:cNvPr>
          <p:cNvSpPr txBox="1"/>
          <p:nvPr/>
        </p:nvSpPr>
        <p:spPr>
          <a:xfrm>
            <a:off x="284982" y="3700876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Amasis MT Pro Black" panose="02040A04050005020304" pitchFamily="18" charset="0"/>
              </a:rPr>
              <a:t>Aleksey </a:t>
            </a:r>
            <a:r>
              <a:rPr lang="en-US" dirty="0" err="1">
                <a:solidFill>
                  <a:schemeClr val="bg2"/>
                </a:solidFill>
                <a:latin typeface="Amasis MT Pro Black" panose="02040A04050005020304" pitchFamily="18" charset="0"/>
              </a:rPr>
              <a:t>Atanasov</a:t>
            </a:r>
            <a:endParaRPr lang="en-US" dirty="0">
              <a:solidFill>
                <a:schemeClr val="bg2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Amasis MT Pro Black" panose="02040A04050005020304" pitchFamily="18" charset="0"/>
              </a:rPr>
              <a:t>Scrum trainer</a:t>
            </a:r>
          </a:p>
        </p:txBody>
      </p:sp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BE29B99B-DF5D-6447-32A4-C43220FAB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26" y="1051045"/>
            <a:ext cx="1839416" cy="2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A1349138-3EAD-C3D2-9E2B-FA9BE1F1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>
            <a:extLst>
              <a:ext uri="{FF2B5EF4-FFF2-40B4-BE49-F238E27FC236}">
                <a16:creationId xmlns:a16="http://schemas.microsoft.com/office/drawing/2014/main" id="{15BBF92A-9165-E93F-6345-11723D8A9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3500" y="1533327"/>
            <a:ext cx="3776700" cy="1427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02</a:t>
            </a:r>
            <a:endParaRPr sz="9600" dirty="0"/>
          </a:p>
        </p:txBody>
      </p:sp>
      <p:sp>
        <p:nvSpPr>
          <p:cNvPr id="541" name="Google Shape;541;p57">
            <a:extLst>
              <a:ext uri="{FF2B5EF4-FFF2-40B4-BE49-F238E27FC236}">
                <a16:creationId xmlns:a16="http://schemas.microsoft.com/office/drawing/2014/main" id="{2D5E3D99-4842-CF93-8D42-82F80938E7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83200" y="2960974"/>
            <a:ext cx="3777000" cy="89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DM Serif Display"/>
              </a:rPr>
              <a:t>Our Idea</a:t>
            </a:r>
            <a:endParaRPr sz="4800" dirty="0">
              <a:latin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1383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letters in a circle&#10;&#10;Description automatically generated">
            <a:extLst>
              <a:ext uri="{FF2B5EF4-FFF2-40B4-BE49-F238E27FC236}">
                <a16:creationId xmlns:a16="http://schemas.microsoft.com/office/drawing/2014/main" id="{7A7855B5-7D5C-1FC9-84E4-12279CE0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37" y="1209340"/>
            <a:ext cx="2725141" cy="2725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Google Shape;540;p57">
            <a:extLst>
              <a:ext uri="{FF2B5EF4-FFF2-40B4-BE49-F238E27FC236}">
                <a16:creationId xmlns:a16="http://schemas.microsoft.com/office/drawing/2014/main" id="{D3829EEA-8B20-F87C-BE4D-DA09FFF4E7A9}"/>
              </a:ext>
            </a:extLst>
          </p:cNvPr>
          <p:cNvSpPr txBox="1">
            <a:spLocks/>
          </p:cNvSpPr>
          <p:nvPr/>
        </p:nvSpPr>
        <p:spPr>
          <a:xfrm>
            <a:off x="3800168" y="1557598"/>
            <a:ext cx="3543781" cy="646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bg2"/>
                </a:solidFill>
                <a:latin typeface="Amasis MT Pro Medium"/>
                <a:cs typeface="Angsana New"/>
              </a:rPr>
              <a:t>About the game:</a:t>
            </a:r>
            <a:endParaRPr lang="en-US" sz="2400">
              <a:solidFill>
                <a:schemeClr val="bg2"/>
              </a:solidFill>
              <a:latin typeface="Amasis MT Pro Medium"/>
              <a:cs typeface="Angsana New" panose="02020603050405020304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8C349-91DC-5168-6D72-F6E6A0B435B8}"/>
              </a:ext>
            </a:extLst>
          </p:cNvPr>
          <p:cNvSpPr txBox="1"/>
          <p:nvPr/>
        </p:nvSpPr>
        <p:spPr>
          <a:xfrm>
            <a:off x="4139289" y="2205027"/>
            <a:ext cx="286370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masis MT Pro Medium"/>
              </a:rPr>
              <a:t>Our project is a crossword game for all ages. It is fun and interesting, because you can test and improve your vocabulary and also have fun.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ADDFB7D1-8265-1508-B6E9-7528F20D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>
            <a:extLst>
              <a:ext uri="{FF2B5EF4-FFF2-40B4-BE49-F238E27FC236}">
                <a16:creationId xmlns:a16="http://schemas.microsoft.com/office/drawing/2014/main" id="{DA7F2B9B-8CCD-5656-8EC5-9EB4C6A41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3500" y="1533327"/>
            <a:ext cx="3776700" cy="1427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03</a:t>
            </a:r>
            <a:endParaRPr sz="9600" dirty="0"/>
          </a:p>
        </p:txBody>
      </p:sp>
      <p:sp>
        <p:nvSpPr>
          <p:cNvPr id="541" name="Google Shape;541;p57">
            <a:extLst>
              <a:ext uri="{FF2B5EF4-FFF2-40B4-BE49-F238E27FC236}">
                <a16:creationId xmlns:a16="http://schemas.microsoft.com/office/drawing/2014/main" id="{41C3E31E-E711-D8D3-C032-F482CBB428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7392" y="2972492"/>
            <a:ext cx="5208916" cy="89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DM Serif Display"/>
              </a:rPr>
              <a:t>Used programs</a:t>
            </a:r>
            <a:endParaRPr lang="en-US" sz="4800">
              <a:latin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724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ribbon with a black background&#10;&#10;Description automatically generated">
            <a:extLst>
              <a:ext uri="{FF2B5EF4-FFF2-40B4-BE49-F238E27FC236}">
                <a16:creationId xmlns:a16="http://schemas.microsoft.com/office/drawing/2014/main" id="{8E7E3EB4-2A05-ADF1-8978-82233F36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46" y="1312663"/>
            <a:ext cx="1861588" cy="1055148"/>
          </a:xfrm>
          <a:prstGeom prst="rect">
            <a:avLst/>
          </a:prstGeom>
        </p:spPr>
      </p:pic>
      <p:pic>
        <p:nvPicPr>
          <p:cNvPr id="5" name="Picture 4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8CF46E9A-B31C-0389-7089-78BBCDE0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150" y="1285874"/>
            <a:ext cx="1759933" cy="1107103"/>
          </a:xfrm>
          <a:prstGeom prst="rect">
            <a:avLst/>
          </a:prstGeom>
        </p:spPr>
      </p:pic>
      <p:pic>
        <p:nvPicPr>
          <p:cNvPr id="7" name="Picture 6" descr="A blue and purple circle with white text&#10;&#10;Description automatically generated">
            <a:extLst>
              <a:ext uri="{FF2B5EF4-FFF2-40B4-BE49-F238E27FC236}">
                <a16:creationId xmlns:a16="http://schemas.microsoft.com/office/drawing/2014/main" id="{373C006A-5489-16E7-E671-3728224C2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903" y="1285874"/>
            <a:ext cx="1107103" cy="1107103"/>
          </a:xfrm>
          <a:prstGeom prst="rect">
            <a:avLst/>
          </a:prstGeom>
        </p:spPr>
      </p:pic>
      <p:pic>
        <p:nvPicPr>
          <p:cNvPr id="11" name="Picture 10" descr="A blue hexagon with a white c and white text&#10;&#10;Description automatically generated">
            <a:extLst>
              <a:ext uri="{FF2B5EF4-FFF2-40B4-BE49-F238E27FC236}">
                <a16:creationId xmlns:a16="http://schemas.microsoft.com/office/drawing/2014/main" id="{82443100-2484-962C-B51D-74B0F089C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6565485" y="1286619"/>
            <a:ext cx="1055150" cy="1055150"/>
          </a:xfrm>
          <a:prstGeom prst="rect">
            <a:avLst/>
          </a:prstGeom>
        </p:spPr>
      </p:pic>
      <p:pic>
        <p:nvPicPr>
          <p:cNvPr id="2" name="Picture 1" descr="A blue logo with white text&#10;&#10;Description automatically generated">
            <a:extLst>
              <a:ext uri="{FF2B5EF4-FFF2-40B4-BE49-F238E27FC236}">
                <a16:creationId xmlns:a16="http://schemas.microsoft.com/office/drawing/2014/main" id="{BD58C4D4-43C7-D329-2CB6-FCBE6E7BD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835" y="3055740"/>
            <a:ext cx="1029494" cy="1023342"/>
          </a:xfrm>
          <a:prstGeom prst="rect">
            <a:avLst/>
          </a:prstGeom>
        </p:spPr>
      </p:pic>
      <p:pic>
        <p:nvPicPr>
          <p:cNvPr id="4" name="Picture 3" descr="A logo with a letter p&#10;&#10;Description automatically generated">
            <a:extLst>
              <a:ext uri="{FF2B5EF4-FFF2-40B4-BE49-F238E27FC236}">
                <a16:creationId xmlns:a16="http://schemas.microsoft.com/office/drawing/2014/main" id="{FA6A905E-FD6B-BCDE-83F0-407481069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401" y="3055739"/>
            <a:ext cx="1022831" cy="978695"/>
          </a:xfrm>
          <a:prstGeom prst="rect">
            <a:avLst/>
          </a:prstGeom>
        </p:spPr>
      </p:pic>
      <p:pic>
        <p:nvPicPr>
          <p:cNvPr id="6" name="Picture 5" descr="A logo of a group of people&#10;&#10;Description automatically generated">
            <a:extLst>
              <a:ext uri="{FF2B5EF4-FFF2-40B4-BE49-F238E27FC236}">
                <a16:creationId xmlns:a16="http://schemas.microsoft.com/office/drawing/2014/main" id="{7A5D6462-2489-131A-276B-A9958FAB3B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9626" y="2738438"/>
            <a:ext cx="1762124" cy="1666875"/>
          </a:xfrm>
          <a:prstGeom prst="rect">
            <a:avLst/>
          </a:prstGeom>
        </p:spPr>
      </p:pic>
      <p:pic>
        <p:nvPicPr>
          <p:cNvPr id="8" name="Picture 7" descr="A blue face with black eyes&#10;&#10;Description automatically generated">
            <a:extLst>
              <a:ext uri="{FF2B5EF4-FFF2-40B4-BE49-F238E27FC236}">
                <a16:creationId xmlns:a16="http://schemas.microsoft.com/office/drawing/2014/main" id="{FEDA5051-F271-37BA-3BF9-A24CDDE74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0" y="3098602"/>
            <a:ext cx="1607344" cy="9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4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0;p57">
            <a:extLst>
              <a:ext uri="{FF2B5EF4-FFF2-40B4-BE49-F238E27FC236}">
                <a16:creationId xmlns:a16="http://schemas.microsoft.com/office/drawing/2014/main" id="{39ADDAFD-8E20-2E75-EEA0-65FD3EE3018C}"/>
              </a:ext>
            </a:extLst>
          </p:cNvPr>
          <p:cNvSpPr txBox="1">
            <a:spLocks/>
          </p:cNvSpPr>
          <p:nvPr/>
        </p:nvSpPr>
        <p:spPr>
          <a:xfrm>
            <a:off x="879704" y="1577975"/>
            <a:ext cx="7393223" cy="1981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dirty="0">
                <a:latin typeface="DM Serif Display"/>
              </a:rPr>
              <a:t>Let's jump into the game!</a:t>
            </a:r>
          </a:p>
        </p:txBody>
      </p:sp>
    </p:spTree>
    <p:extLst>
      <p:ext uri="{BB962C8B-B14F-4D97-AF65-F5344CB8AC3E}">
        <p14:creationId xmlns:p14="http://schemas.microsoft.com/office/powerpoint/2010/main" val="76885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78</Words>
  <Application>Microsoft Office PowerPoint</Application>
  <PresentationFormat>On-screen Show (16:9)</PresentationFormat>
  <Paragraphs>25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Karla</vt:lpstr>
      <vt:lpstr>Amasis MT Pro Medium</vt:lpstr>
      <vt:lpstr>Amasis MT Pro Black</vt:lpstr>
      <vt:lpstr>DM Serif Display</vt:lpstr>
      <vt:lpstr>Minimalist Hepatitis Clinical Case by Slidesgo</vt:lpstr>
      <vt:lpstr>ByteForce</vt:lpstr>
      <vt:lpstr>Table of contents</vt:lpstr>
      <vt:lpstr>01</vt:lpstr>
      <vt:lpstr>PowerPoint Presentation</vt:lpstr>
      <vt:lpstr>02</vt:lpstr>
      <vt:lpstr>PowerPoint Presentation</vt:lpstr>
      <vt:lpstr>03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Valeria Damyanova</cp:lastModifiedBy>
  <cp:revision>98</cp:revision>
  <dcterms:modified xsi:type="dcterms:W3CDTF">2024-11-20T20:44:20Z</dcterms:modified>
</cp:coreProperties>
</file>