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315E4-8F5B-F731-0AE9-2F2CFD7B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2593AD-9BE1-985E-AA3A-A600439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E5699-FFD0-8FE6-582E-A60ADD02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A6642D-A60B-0E38-9AF4-9B2C1184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1540C0-6377-1BA1-0C02-5F049CD0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F322A-3938-0081-47EB-8ADA348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B84ADD-BC72-E1D3-9983-D8FBF8EB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5E8FFF-5735-9661-5F8B-878DEA17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36F71-4F6F-E7D1-3836-C5A5D97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3263A-BED3-C355-CAFC-2627E5A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6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AA22AD-4961-CD3E-4A17-EB582000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1DA6E2-943C-8825-57AA-F5625556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9780A4-5641-2F64-13A4-1BFC33C2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742D2A-5A34-5870-F014-09B2850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C4E870-1E35-DE5A-FFA5-7BBC63E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4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948E8-3D78-844A-4CF2-EE2A386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BA4AC-8545-5FB6-A643-12393472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C2C748-64C1-80A2-90BD-65E9564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633ED-6D27-AB13-744A-04FDB2E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D2444-6263-579B-3070-8DC2250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F2BB0-3310-E18A-CAB6-0C44A2E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445BE6-CD69-A783-5358-814515B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F73045-1B10-B8AD-34D4-C94D0B0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E24A43-67D1-F81E-D460-74A2037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6AF410-877E-646F-2268-EDA595EF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BE35E-95A3-B19B-FF26-3BD68ACE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DBAFA-8ABB-5F35-D4AA-2CC368F7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2E368F-44D9-E8C8-3D59-75A357BE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4B116B-4725-AEC7-0875-9F2D0D1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16CCB0-28C9-FAF2-C431-E4845F0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8A9EFF-D4CC-2BDD-DE44-5E438E2F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FDD4F-4707-89B6-6EC8-923B26E2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AB2879-6315-3071-08F2-DFA7ED0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67C1EE-3FA6-40FB-1D76-57756B1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9B04A7-F23E-C2F4-AD7D-6F8D9CA9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1C3AA6-16A0-FEBE-7EF4-4A7556ED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AFC1AE-983F-2D52-7D06-7CAA7A0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A80A587-4192-3D82-3DF5-81D9BBF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99AD84-0F7C-1222-B087-D430EE9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C7767-DF84-2261-7700-0731572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A315A5-CBBC-3C19-FABC-60B8716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434B55-CBA2-11DF-871E-519D77E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618D34-C4DA-0C0E-C12A-46B503A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22B2D8-FB98-BC30-A78C-BEDBBAB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263891-241C-05A6-F282-4C9127B1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4B121-F1FF-8A53-0DDA-0066019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4D08-F6CC-2133-070B-2A55F8BC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1CA80-FD17-9CBD-7844-CF4B6BE9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756EEB-E229-C5F1-A280-032A2F06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818536-46C3-DE8A-C5E9-AF27F47E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9C6645-3614-D1A2-0177-173F1EE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68AA2-1C01-80A5-F2BA-B0F1552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3CEA3-68DF-E1E4-AEC2-DF005A3B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72D16F7-A01B-BF32-832D-032D1004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8408A1-3DF0-8406-7A25-D0BCACF2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485B79-4317-0CD7-0D01-FF4712C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958862-8843-813C-3296-65F2F0D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E10510-ECAD-5359-AC87-017A66B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1B5536-E629-9017-9A6E-29E5A7A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49017E-26F1-6C2F-26F2-C327778D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CD4ECE-D225-66A8-3F69-B8BE390E3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8780-FE7F-4983-868D-23984954519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D9BFD-41B9-6D70-FD79-2FCCE37B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3DFCE2-1FC4-138B-0744-B6EADB0D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94" y="183149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Team</a:t>
            </a:r>
            <a:r>
              <a:rPr lang="en-GB" dirty="0"/>
              <a:t/>
            </a:r>
            <a:br>
              <a:rPr lang="en-GB" dirty="0"/>
            </a:br>
            <a:r>
              <a:rPr lang="en-GB" sz="89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CODE FORGE</a:t>
            </a:r>
          </a:p>
        </p:txBody>
      </p:sp>
    </p:spTree>
    <p:extLst>
      <p:ext uri="{BB962C8B-B14F-4D97-AF65-F5344CB8AC3E}">
        <p14:creationId xmlns:p14="http://schemas.microsoft.com/office/powerpoint/2010/main" val="13747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3584" y="2407298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71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1" y="533850"/>
            <a:ext cx="10515600" cy="1325563"/>
          </a:xfrm>
        </p:spPr>
        <p:txBody>
          <a:bodyPr/>
          <a:lstStyle/>
          <a:p>
            <a:pPr algn="r" defTabSz="914400">
              <a:lnSpc>
                <a:spcPct val="90000"/>
              </a:lnSpc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About Us</a:t>
            </a:r>
          </a:p>
        </p:txBody>
      </p:sp>
      <p:pic>
        <p:nvPicPr>
          <p:cNvPr id="1026" name="Picture 2" descr="https://cdn.discordapp.com/attachments/1298204166107430912/1309917024499142696/image.png?ex=674352cb&amp;is=6742014b&amp;hm=3756ca5acc50d66fdf32bee5e6ac61bedee93019e18e301e60d960f14a73a6b1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1963755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3313857" y="2016955"/>
            <a:ext cx="3013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Bojidar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Georgiev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Scrum Trainer</a:t>
            </a:r>
          </a:p>
        </p:txBody>
      </p:sp>
      <p:pic>
        <p:nvPicPr>
          <p:cNvPr id="1028" name="Picture 4" descr="https://cdn.discordapp.com/attachments/1298204166107430912/1309917070913441802/image.png?ex=674352d6&amp;is=67420156&amp;hm=a46ddd8b8963ca061f35a21ffd90bf04aee8a576f7ca1c78370161c68e54ae9f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59" y="1963754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8892073" y="1801510"/>
            <a:ext cx="3191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Kristiyan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Daradjanov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Frontend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  <p:pic>
        <p:nvPicPr>
          <p:cNvPr id="1030" name="Picture 6" descr="https://cdn.discordapp.com/attachments/1298204166107430912/1309918261776875541/DSC_2912_1.jpg?ex=6743fcb2&amp;is=6742ab32&amp;hm=c8fe360306fe7499779b3cfe81795152449d0503b79b4b8dde7685efafa8bda5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4396262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s://cdn.discordapp.com/attachments/1298204166107430912/1309917576070955058/tmp_e38af2ad-7908-4b46-8b65-37b5c3edcf9b.jpg?ex=6743fc0f&amp;is=6742aa8f&amp;hm=92c8c5481936026fce4e7f271e7f71dee8a191d982295ddc1b9ce808fe51a9c6&amp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59" y="4396262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8994709" y="4396262"/>
            <a:ext cx="27898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Hristiyan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Grozdev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Designer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424" y="4396262"/>
            <a:ext cx="2724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Nikolai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Dimitrov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Backend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2106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303" y="2528596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30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Our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338957"/>
            <a:ext cx="1022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DBDEE1"/>
                </a:solidFill>
                <a:latin typeface="gg sans"/>
              </a:rPr>
              <a:t>Code Forge is a team project that revolves around helping students with improving their vocabulary and spelling with the help of games like "Hangman", "</a:t>
            </a:r>
            <a:r>
              <a:rPr lang="en-GB" sz="2000" b="1" dirty="0" err="1">
                <a:solidFill>
                  <a:srgbClr val="DBDEE1"/>
                </a:solidFill>
                <a:latin typeface="gg sans"/>
              </a:rPr>
              <a:t>Wordle</a:t>
            </a:r>
            <a:r>
              <a:rPr lang="en-GB" sz="2000" b="1" dirty="0">
                <a:solidFill>
                  <a:srgbClr val="DBDEE1"/>
                </a:solidFill>
                <a:latin typeface="gg sans"/>
              </a:rPr>
              <a:t>" and "Word Scramble“.</a:t>
            </a:r>
          </a:p>
        </p:txBody>
      </p:sp>
      <p:pic>
        <p:nvPicPr>
          <p:cNvPr id="2054" name="Picture 6" descr="https://cdn.discordapp.com/attachments/1298204166107430912/1310270840608129094/image.png?ex=67449c50&amp;is=67434ad0&amp;hm=2505430b8f526e3c6864c999eb74ed4ba1aff466c6716ef66ba422b71a16797c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1518031"/>
            <a:ext cx="8825787" cy="36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94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79D7682-4790-42BA-A066-9CD08BC31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1390"/>
            <a:ext cx="1348982" cy="13489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09364E-F47E-406F-8445-9E831B62F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2" y="4941874"/>
            <a:ext cx="1358459" cy="12634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DFD678-FFA2-4EB1-BE65-CEC22E5F6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06" y="995539"/>
            <a:ext cx="1138305" cy="11383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0D2F3B-01F4-4AD6-9AC3-5E39228B4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3" y="3071128"/>
            <a:ext cx="1138305" cy="10582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BECC53-FF96-4783-A47F-EE1AB1CFE3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54" y="1404648"/>
            <a:ext cx="1172352" cy="1172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078" name="Picture 6" descr="discord logo png, discord icon transparent png 18930500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05" y="2290960"/>
            <a:ext cx="2504649" cy="250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sual Stud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96" y="3275869"/>
            <a:ext cx="1076066" cy="10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82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363" y="1685666"/>
            <a:ext cx="7354078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  <a:ea typeface="+mj-ea"/>
                <a:cs typeface="+mj-cs"/>
              </a:rPr>
              <a:t>Now let’s check out a quick demo</a:t>
            </a:r>
          </a:p>
        </p:txBody>
      </p:sp>
    </p:spTree>
    <p:extLst>
      <p:ext uri="{BB962C8B-B14F-4D97-AF65-F5344CB8AC3E}">
        <p14:creationId xmlns:p14="http://schemas.microsoft.com/office/powerpoint/2010/main" val="35095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za prezentaciq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za prezentaciqta" id="{3905F120-CF4E-4505-AF04-1D71A762EA25}" vid="{09C3DD4C-C4F8-4BA8-B9C8-0C387556E4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90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Condensed</vt:lpstr>
      <vt:lpstr>Bahnschrift SemiBold SemiConden</vt:lpstr>
      <vt:lpstr>Calibri</vt:lpstr>
      <vt:lpstr>Calibri Light</vt:lpstr>
      <vt:lpstr>Franklin Gothic Demi</vt:lpstr>
      <vt:lpstr>Franklin Gothic Heavy</vt:lpstr>
      <vt:lpstr>gg sans</vt:lpstr>
      <vt:lpstr>SF Pro Display</vt:lpstr>
      <vt:lpstr>tema za prezentaciqta</vt:lpstr>
      <vt:lpstr>Team CODE FORGE</vt:lpstr>
      <vt:lpstr>Contents</vt:lpstr>
      <vt:lpstr>About Us</vt:lpstr>
      <vt:lpstr>Contents</vt:lpstr>
      <vt:lpstr>Our idea</vt:lpstr>
      <vt:lpstr>Contents</vt:lpstr>
      <vt:lpstr>Technologies</vt:lpstr>
      <vt:lpstr>Contents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CODE FORGE</dc:title>
  <dc:creator>Hristiyan</dc:creator>
  <cp:lastModifiedBy>Hristiyan</cp:lastModifiedBy>
  <cp:revision>13</cp:revision>
  <dcterms:created xsi:type="dcterms:W3CDTF">2024-11-23T16:15:01Z</dcterms:created>
  <dcterms:modified xsi:type="dcterms:W3CDTF">2024-11-24T17:33:49Z</dcterms:modified>
</cp:coreProperties>
</file>