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F315E4-8F5B-F731-0AE9-2F2CFD7BE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62593AD-9BE1-985E-AA3A-A60043967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91E5699-FFD0-8FE6-582E-A60ADD028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5A6642D-A60B-0E38-9AF4-9B2C1184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1540C0-6377-1BA1-0C02-5F049CD0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8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F322A-3938-0081-47EB-8ADA348F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2B84ADD-BC72-E1D3-9983-D8FBF8EB3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25E8FFF-5735-9661-5F8B-878DEA17F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E136F71-4F6F-E7D1-3836-C5A5D977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563263A-BED3-C355-CAFC-2627E5A0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86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2AA22AD-4961-CD3E-4A17-EB5820003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F1DA6E2-943C-8825-57AA-F56255568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9780A4-5641-2F64-13A4-1BFC33C2A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D742D2A-5A34-5870-F014-09B2850C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0C4E870-1E35-DE5A-FFA5-7BBC63E3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64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9948E8-3D78-844A-4CF2-EE2A3861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DBA4AC-8545-5FB6-A643-123934722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9C2C748-64C1-80A2-90BD-65E9564A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B633ED-6D27-AB13-744A-04FDB2EA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90D2444-6263-579B-3070-8DC22509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30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7F2BB0-3310-E18A-CAB6-0C44A2E7F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0445BE6-CD69-A783-5358-814515B8B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2F73045-1B10-B8AD-34D4-C94D0B07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AE24A43-67D1-F81E-D460-74A20373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C6AF410-877E-646F-2268-EDA595EF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55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6BE35E-95A3-B19B-FF26-3BD68ACE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0DBAFA-8ABB-5F35-D4AA-2CC368F72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22E368F-44D9-E8C8-3D59-75A357BEC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D4B116B-4725-AEC7-0875-9F2D0D13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C16CCB0-28C9-FAF2-C431-E4845F02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98A9EFF-D4CC-2BDD-DE44-5E438E2F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BFDD4F-4707-89B6-6EC8-923B26E2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7AB2879-6315-3071-08F2-DFA7ED076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067C1EE-3FA6-40FB-1D76-57756B118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49B04A7-F23E-C2F4-AD7D-6F8D9CA9D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51C3AA6-16A0-FEBE-7EF4-4A7556EDB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7AFC1AE-983F-2D52-7D06-7CAA7A03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A80A587-4192-3D82-3DF5-81D9BBF8A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999AD84-0F7C-1222-B087-D430EE95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FC7767-DF84-2261-7700-07315721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7A315A5-CBBC-3C19-FABC-60B87163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0434B55-CBA2-11DF-871E-519D77E1A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B618D34-C4DA-0C0E-C12A-46B503A5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13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222B2D8-FB98-BC30-A78C-BEDBBAB13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D263891-241C-05A6-F282-4C9127B1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4C4B121-F1FF-8A53-0DDA-00660193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41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804D08-F6CC-2133-070B-2A55F8BC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91CA80-FD17-9CBD-7844-CF4B6BE97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1756EEB-E229-C5F1-A280-032A2F06D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E818536-46C3-DE8A-C5E9-AF27F47E0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29C6645-3614-D1A2-0177-173F1EE7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3E68AA2-1C01-80A5-F2BA-B0F1552C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48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C3CEA3-68DF-E1E4-AEC2-DF005A3B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72D16F7-A01B-BF32-832D-032D1004D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E8408A1-3DF0-8406-7A25-D0BCACF23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1485B79-4317-0CD7-0D01-FF4712C3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C958862-8843-813C-3296-65F2F0DF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BE10510-ECAD-5359-AC87-017A66B2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21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61B5536-E629-9017-9A6E-29E5A7AE8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49017E-26F1-6C2F-26F2-C327778DF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4CD4ECE-D225-66A8-3F69-B8BE390E3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28780-FE7F-4983-868D-23984954519B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31D9BFD-41B9-6D70-FD79-2FCCE37B1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33DFCE2-1FC4-138B-0744-B6EADB0D1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83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0694" y="1831490"/>
            <a:ext cx="9144000" cy="23876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Bahnschrift Condensed" panose="020B0502040204020203" pitchFamily="34" charset="0"/>
              </a:rPr>
              <a:t>Team</a:t>
            </a:r>
            <a:r>
              <a:rPr lang="en-GB" dirty="0"/>
              <a:t/>
            </a:r>
            <a:br>
              <a:rPr lang="en-GB" dirty="0"/>
            </a:br>
            <a:r>
              <a:rPr lang="en-GB" sz="8900" b="1" dirty="0">
                <a:solidFill>
                  <a:schemeClr val="bg1"/>
                </a:solidFill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Heavy" panose="020B0903020102020204" pitchFamily="34" charset="0"/>
              </a:rPr>
              <a:t>CODE FORGE</a:t>
            </a:r>
            <a:endParaRPr lang="en-GB" sz="8900" b="1" dirty="0">
              <a:solidFill>
                <a:schemeClr val="bg1"/>
              </a:solidFill>
              <a:effectLst>
                <a:outerShdw blurRad="215900" dist="200025" dir="15000000" sy="30000" kx="-1800000" algn="bl" rotWithShape="0">
                  <a:schemeClr val="bg1">
                    <a:alpha val="44000"/>
                  </a:schemeClr>
                </a:outerShdw>
              </a:effectLst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77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sz="8000" b="1" dirty="0">
                <a:solidFill>
                  <a:schemeClr val="bg1"/>
                </a:solidFill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Heavy" panose="020B0903020102020204" pitchFamily="34" charset="0"/>
              </a:rPr>
              <a:t>Contents</a:t>
            </a:r>
            <a:endParaRPr lang="en-GB" sz="8000" b="1" dirty="0">
              <a:solidFill>
                <a:schemeClr val="bg1"/>
              </a:solidFill>
              <a:effectLst>
                <a:outerShdw blurRad="215900" dist="200025" dir="15000000" sy="30000" kx="-1800000" algn="bl" rotWithShape="0">
                  <a:schemeClr val="bg1">
                    <a:alpha val="44000"/>
                  </a:schemeClr>
                </a:outerShdw>
              </a:effectLst>
              <a:latin typeface="Franklin Gothic Heavy" panose="020B0903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13584" y="2407298"/>
            <a:ext cx="4404049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en-GB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About Us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Our Idea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Technologies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Demo</a:t>
            </a:r>
            <a:endParaRPr lang="en-GB" sz="3600" dirty="0">
              <a:solidFill>
                <a:srgbClr val="E4D2F2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19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241" y="533850"/>
            <a:ext cx="10515600" cy="1325563"/>
          </a:xfrm>
        </p:spPr>
        <p:txBody>
          <a:bodyPr/>
          <a:lstStyle/>
          <a:p>
            <a:pPr algn="r" defTabSz="914400">
              <a:lnSpc>
                <a:spcPct val="90000"/>
              </a:lnSpc>
            </a:pPr>
            <a:r>
              <a:rPr lang="en-GB" sz="7200" b="1" dirty="0">
                <a:solidFill>
                  <a:schemeClr val="bg1"/>
                </a:solidFill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Demi" panose="020B0703020102020204" pitchFamily="34" charset="0"/>
              </a:rPr>
              <a:t>About</a:t>
            </a:r>
            <a:r>
              <a:rPr lang="en-GB" sz="7200" b="1" dirty="0">
                <a:solidFill>
                  <a:schemeClr val="bg1"/>
                </a:solidFill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Demi" panose="020B0703020102020204" pitchFamily="34" charset="0"/>
              </a:rPr>
              <a:t> Us</a:t>
            </a:r>
            <a:endParaRPr lang="en-GB" sz="7200" b="1" dirty="0">
              <a:solidFill>
                <a:schemeClr val="bg1"/>
              </a:solidFill>
              <a:effectLst>
                <a:outerShdw blurRad="215900" dist="200025" dir="15000000" sy="30000" kx="-1800000" algn="bl" rotWithShape="0">
                  <a:schemeClr val="bg1">
                    <a:alpha val="44000"/>
                  </a:schemeClr>
                </a:outerShdw>
              </a:effectLst>
              <a:latin typeface="Franklin Gothic Demi" panose="020B0703020102020204" pitchFamily="34" charset="0"/>
            </a:endParaRPr>
          </a:p>
        </p:txBody>
      </p:sp>
      <p:pic>
        <p:nvPicPr>
          <p:cNvPr id="1026" name="Picture 2" descr="https://cdn.discordapp.com/attachments/1298204166107430912/1309917024499142696/image.png?ex=674352cb&amp;is=6742014b&amp;hm=3756ca5acc50d66fdf32bee5e6ac61bedee93019e18e301e60d960f14a73a6b1&amp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25" y="1963755"/>
            <a:ext cx="1753200" cy="17943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13857" y="2016955"/>
            <a:ext cx="30137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solidFill>
                  <a:srgbClr val="E4D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Bojidar</a:t>
            </a:r>
            <a:r>
              <a:rPr lang="en-GB" sz="3200" dirty="0">
                <a:solidFill>
                  <a:srgbClr val="E4D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 </a:t>
            </a:r>
            <a:r>
              <a:rPr lang="en-GB" sz="3200" dirty="0" err="1">
                <a:solidFill>
                  <a:srgbClr val="E4D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Georgiev</a:t>
            </a:r>
            <a:endParaRPr lang="en-GB" sz="3200" dirty="0">
              <a:solidFill>
                <a:srgbClr val="E4D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SF Pro Display" pitchFamily="2" charset="0"/>
              </a:rPr>
              <a:t>Scrum Trainer</a:t>
            </a:r>
            <a:endParaRPr lang="en-GB" b="1" dirty="0">
              <a:solidFill>
                <a:schemeClr val="bg1"/>
              </a:solidFill>
              <a:latin typeface="SF Pro Display" pitchFamily="2" charset="0"/>
            </a:endParaRPr>
          </a:p>
        </p:txBody>
      </p:sp>
      <p:pic>
        <p:nvPicPr>
          <p:cNvPr id="1028" name="Picture 4" descr="https://cdn.discordapp.com/attachments/1298204166107430912/1309917070913441802/image.png?ex=674352d6&amp;is=67420156&amp;hm=a46ddd8b8963ca061f35a21ffd90bf04aee8a576f7ca1c78370161c68e54ae9f&amp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259" y="1963754"/>
            <a:ext cx="1753200" cy="17943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892073" y="1801510"/>
            <a:ext cx="31910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solidFill>
                  <a:srgbClr val="E4D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Kristiyan</a:t>
            </a:r>
            <a:r>
              <a:rPr lang="en-GB" sz="3200" dirty="0">
                <a:solidFill>
                  <a:srgbClr val="E4D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 </a:t>
            </a:r>
            <a:r>
              <a:rPr lang="en-GB" sz="3200" dirty="0" err="1">
                <a:solidFill>
                  <a:srgbClr val="E4D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Daradjanov</a:t>
            </a:r>
            <a:endParaRPr lang="en-GB" sz="3200" dirty="0">
              <a:solidFill>
                <a:srgbClr val="E4D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SF Pro Display" pitchFamily="2" charset="0"/>
              </a:rPr>
              <a:t>Frontend</a:t>
            </a:r>
          </a:p>
          <a:p>
            <a:r>
              <a:rPr lang="en-GB" b="1" dirty="0">
                <a:solidFill>
                  <a:schemeClr val="bg1"/>
                </a:solidFill>
                <a:latin typeface="SF Pro Display" pitchFamily="2" charset="0"/>
              </a:rPr>
              <a:t>developer</a:t>
            </a:r>
          </a:p>
        </p:txBody>
      </p:sp>
      <p:pic>
        <p:nvPicPr>
          <p:cNvPr id="1030" name="Picture 6" descr="https://cdn.discordapp.com/attachments/1298204166107430912/1309918261776875541/DSC_2912_1.jpg?ex=6743fcb2&amp;is=6742ab32&amp;hm=c8fe360306fe7499779b3cfe81795152449d0503b79b4b8dde7685efafa8bda5&amp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25" y="4396262"/>
            <a:ext cx="1753200" cy="17943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.discordapp.com/attachments/1298204166107430912/1309917576070955058/tmp_e38af2ad-7908-4b46-8b65-37b5c3edcf9b.jpg?ex=6743fc0f&amp;is=6742aa8f&amp;hm=92c8c5481936026fce4e7f271e7f71dee8a191d982295ddc1b9ce808fe51a9c6&amp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259" y="4396262"/>
            <a:ext cx="1753200" cy="17943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994709" y="4396262"/>
            <a:ext cx="278985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E4D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Hristiyan </a:t>
            </a:r>
            <a:r>
              <a:rPr lang="en-GB" sz="3200" dirty="0" err="1">
                <a:solidFill>
                  <a:srgbClr val="E4D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Grozdev</a:t>
            </a:r>
            <a:endParaRPr lang="en-GB" sz="3200" dirty="0">
              <a:solidFill>
                <a:srgbClr val="E4D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SF Pro Display" pitchFamily="2" charset="0"/>
              </a:rPr>
              <a:t>Designer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16424" y="4396262"/>
            <a:ext cx="272453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E4D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Nikolai </a:t>
            </a:r>
            <a:r>
              <a:rPr lang="en-GB" sz="3200" dirty="0" err="1">
                <a:solidFill>
                  <a:srgbClr val="E4D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Dimitrov</a:t>
            </a:r>
            <a:endParaRPr lang="en-GB" sz="3200" dirty="0">
              <a:solidFill>
                <a:srgbClr val="E4D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SF Pro Display" pitchFamily="2" charset="0"/>
              </a:rPr>
              <a:t>Backend</a:t>
            </a:r>
          </a:p>
          <a:p>
            <a:r>
              <a:rPr lang="en-GB" b="1" dirty="0">
                <a:solidFill>
                  <a:schemeClr val="bg1"/>
                </a:solidFill>
                <a:latin typeface="SF Pro Display" pitchFamily="2" charset="0"/>
              </a:rPr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121062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sz="8000" b="1" dirty="0">
                <a:solidFill>
                  <a:schemeClr val="bg1"/>
                </a:solidFill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Heavy" panose="020B0903020102020204" pitchFamily="34" charset="0"/>
              </a:rPr>
              <a:t>Contents</a:t>
            </a:r>
            <a:endParaRPr lang="en-GB" sz="8000" b="1" dirty="0">
              <a:solidFill>
                <a:schemeClr val="bg1"/>
              </a:solidFill>
              <a:effectLst>
                <a:outerShdw blurRad="215900" dist="200025" dir="15000000" sy="30000" kx="-1800000" algn="bl" rotWithShape="0">
                  <a:schemeClr val="bg1">
                    <a:alpha val="44000"/>
                  </a:schemeClr>
                </a:outerShdw>
              </a:effectLst>
              <a:latin typeface="Franklin Gothic Heavy" panose="020B0903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36303" y="2528596"/>
            <a:ext cx="4404049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en-GB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About Us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Our Idea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Technologies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Demo</a:t>
            </a:r>
            <a:endParaRPr lang="en-GB" sz="3600" dirty="0">
              <a:solidFill>
                <a:srgbClr val="E4D2F2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00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sz="7200" b="1" dirty="0">
                <a:solidFill>
                  <a:schemeClr val="bg1"/>
                </a:solidFill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Demi" panose="020B0703020102020204" pitchFamily="34" charset="0"/>
              </a:rPr>
              <a:t>Our idea</a:t>
            </a:r>
            <a:endParaRPr lang="en-GB" sz="7200" b="1" dirty="0">
              <a:solidFill>
                <a:schemeClr val="bg1"/>
              </a:solidFill>
              <a:effectLst>
                <a:outerShdw blurRad="215900" dist="200025" dir="15000000" sy="30000" kx="-1800000" algn="bl" rotWithShape="0">
                  <a:schemeClr val="bg1">
                    <a:alpha val="44000"/>
                  </a:schemeClr>
                </a:outerShdw>
              </a:effectLst>
              <a:latin typeface="Franklin Gothic Demi" panose="020B0703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5338957"/>
            <a:ext cx="10226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DBDEE1"/>
                </a:solidFill>
                <a:latin typeface="gg sans"/>
              </a:rPr>
              <a:t>Code Forge is a team project that revolves around helping students with improving their vocabulary and spelling with the help of games like "Hangman", "</a:t>
            </a:r>
            <a:r>
              <a:rPr lang="en-GB" sz="2000" b="1" dirty="0" err="1">
                <a:solidFill>
                  <a:srgbClr val="DBDEE1"/>
                </a:solidFill>
                <a:latin typeface="gg sans"/>
              </a:rPr>
              <a:t>Wordle</a:t>
            </a:r>
            <a:r>
              <a:rPr lang="en-GB" sz="2000" b="1" dirty="0">
                <a:solidFill>
                  <a:srgbClr val="DBDEE1"/>
                </a:solidFill>
                <a:latin typeface="gg sans"/>
              </a:rPr>
              <a:t>" and "Word Scramble“.</a:t>
            </a:r>
            <a:endParaRPr lang="en-GB" sz="2000" b="1" dirty="0">
              <a:solidFill>
                <a:srgbClr val="DBDEE1"/>
              </a:solidFill>
              <a:latin typeface="gg sans"/>
            </a:endParaRPr>
          </a:p>
        </p:txBody>
      </p:sp>
      <p:pic>
        <p:nvPicPr>
          <p:cNvPr id="2054" name="Picture 6" descr="https://cdn.discordapp.com/attachments/1298204166107430912/1310270840608129094/image.png?ex=67449c50&amp;is=67434ad0&amp;hm=2505430b8f526e3c6864c999eb74ed4ba1aff466c6716ef66ba422b71a16797c&amp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25" y="1518031"/>
            <a:ext cx="8825787" cy="365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11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sz="8000" b="1" dirty="0">
                <a:solidFill>
                  <a:schemeClr val="bg1"/>
                </a:solidFill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Heavy" panose="020B0903020102020204" pitchFamily="34" charset="0"/>
              </a:rPr>
              <a:t>Contents</a:t>
            </a:r>
            <a:endParaRPr lang="en-GB" sz="8000" b="1" dirty="0">
              <a:solidFill>
                <a:schemeClr val="bg1"/>
              </a:solidFill>
              <a:effectLst>
                <a:outerShdw blurRad="215900" dist="200025" dir="15000000" sy="30000" kx="-1800000" algn="bl" rotWithShape="0">
                  <a:schemeClr val="bg1">
                    <a:alpha val="44000"/>
                  </a:schemeClr>
                </a:outerShdw>
              </a:effectLst>
              <a:latin typeface="Franklin Gothic Heavy" panose="020B0903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92287" y="2519265"/>
            <a:ext cx="4404049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en-GB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About Us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Our Idea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Technologies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Demo</a:t>
            </a:r>
            <a:endParaRPr lang="en-GB" sz="3600" dirty="0">
              <a:solidFill>
                <a:srgbClr val="E4D2F2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43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sz="7200" b="1" dirty="0">
                <a:solidFill>
                  <a:schemeClr val="bg1"/>
                </a:solidFill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Demi" panose="020B0703020102020204" pitchFamily="34" charset="0"/>
              </a:rPr>
              <a:t>Technologies</a:t>
            </a:r>
            <a:endParaRPr lang="en-GB" sz="7200" b="1" dirty="0">
              <a:solidFill>
                <a:schemeClr val="bg1"/>
              </a:solidFill>
              <a:effectLst>
                <a:outerShdw blurRad="215900" dist="200025" dir="15000000" sy="30000" kx="-1800000" algn="bl" rotWithShape="0">
                  <a:schemeClr val="bg1">
                    <a:alpha val="44000"/>
                  </a:schemeClr>
                </a:outerShdw>
              </a:effectLst>
              <a:latin typeface="Franklin Gothic Demi" panose="020B0703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79D7682-4790-42BA-A066-9CD08BC310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462" y="4721390"/>
            <a:ext cx="1348982" cy="134898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F09364E-F47E-406F-8445-9E831B62F6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852" y="4941874"/>
            <a:ext cx="1358459" cy="126349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4DFD678-FFA2-4EB1-BE65-CEC22E5F65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006" y="995539"/>
            <a:ext cx="1138305" cy="113830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90D2F3B-01F4-4AD6-9AC3-5E39228B49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353" y="3071128"/>
            <a:ext cx="1138305" cy="105826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8BECC53-FF96-4783-A47F-EE1AB1CFE3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354" y="1404648"/>
            <a:ext cx="1172352" cy="117235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3078" name="Picture 6" descr="discord logo png, discord icon transparent png 18930500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705" y="2290960"/>
            <a:ext cx="2504649" cy="250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Visual Studi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96" y="3275869"/>
            <a:ext cx="1076066" cy="107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87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sz="8000" b="1" dirty="0">
                <a:solidFill>
                  <a:schemeClr val="bg1"/>
                </a:solidFill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Heavy" panose="020B0903020102020204" pitchFamily="34" charset="0"/>
              </a:rPr>
              <a:t>Contents</a:t>
            </a:r>
            <a:endParaRPr lang="en-GB" sz="8000" b="1" dirty="0">
              <a:solidFill>
                <a:schemeClr val="bg1"/>
              </a:solidFill>
              <a:effectLst>
                <a:outerShdw blurRad="215900" dist="200025" dir="15000000" sy="30000" kx="-1800000" algn="bl" rotWithShape="0">
                  <a:schemeClr val="bg1">
                    <a:alpha val="44000"/>
                  </a:schemeClr>
                </a:outerShdw>
              </a:effectLst>
              <a:latin typeface="Franklin Gothic Heavy" panose="020B0903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92287" y="2519265"/>
            <a:ext cx="4404049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en-GB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About Us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Our Idea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Technologies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Demo</a:t>
            </a:r>
            <a:endParaRPr lang="en-GB" sz="3600" dirty="0">
              <a:solidFill>
                <a:srgbClr val="E4D2F2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24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4363" y="1685666"/>
            <a:ext cx="7354078" cy="4351338"/>
          </a:xfrm>
        </p:spPr>
        <p:txBody>
          <a:bodyPr>
            <a:norm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7200" b="1" dirty="0">
                <a:solidFill>
                  <a:schemeClr val="bg1"/>
                </a:solidFill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Heavy" panose="020B0903020102020204" pitchFamily="34" charset="0"/>
                <a:ea typeface="+mj-ea"/>
                <a:cs typeface="+mj-cs"/>
              </a:rPr>
              <a:t>Now let’s check out a quick demo</a:t>
            </a:r>
            <a:endParaRPr lang="en-GB" sz="7200" b="1" dirty="0">
              <a:solidFill>
                <a:schemeClr val="bg1"/>
              </a:solidFill>
              <a:effectLst>
                <a:outerShdw blurRad="215900" dist="200025" dir="15000000" sy="30000" kx="-1800000" algn="bl" rotWithShape="0">
                  <a:schemeClr val="bg1">
                    <a:alpha val="44000"/>
                  </a:schemeClr>
                </a:outerShdw>
              </a:effectLst>
              <a:latin typeface="Franklin Gothic Heavy" panose="020B0903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0953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za prezentaciqt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za prezentaciqta" id="{3905F120-CF4E-4505-AF04-1D71A762EA25}" vid="{09C3DD4C-C4F8-4BA8-B9C8-0C387556E4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1456</TotalTime>
  <Words>90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Bahnschrift Condensed</vt:lpstr>
      <vt:lpstr>Bahnschrift SemiBold SemiConden</vt:lpstr>
      <vt:lpstr>Calibri</vt:lpstr>
      <vt:lpstr>Calibri Light</vt:lpstr>
      <vt:lpstr>Franklin Gothic Demi</vt:lpstr>
      <vt:lpstr>Franklin Gothic Heavy</vt:lpstr>
      <vt:lpstr>gg sans</vt:lpstr>
      <vt:lpstr>SF Pro Display</vt:lpstr>
      <vt:lpstr>tema za prezentaciqta</vt:lpstr>
      <vt:lpstr>Team CODE FORGE</vt:lpstr>
      <vt:lpstr>Contents</vt:lpstr>
      <vt:lpstr>About Us</vt:lpstr>
      <vt:lpstr>Contents</vt:lpstr>
      <vt:lpstr>Our idea</vt:lpstr>
      <vt:lpstr>Contents</vt:lpstr>
      <vt:lpstr>Technologies</vt:lpstr>
      <vt:lpstr>Contents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CODE FORGE</dc:title>
  <dc:creator>Hristiyan</dc:creator>
  <cp:lastModifiedBy>Hristiyan</cp:lastModifiedBy>
  <cp:revision>11</cp:revision>
  <dcterms:created xsi:type="dcterms:W3CDTF">2024-11-23T16:15:01Z</dcterms:created>
  <dcterms:modified xsi:type="dcterms:W3CDTF">2024-11-24T16:31:11Z</dcterms:modified>
</cp:coreProperties>
</file>