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7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 за редакция стил подзагл. обр.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  <a:endParaRPr lang="bg-BG"/>
          </a:p>
          <a:p>
            <a:pPr lvl="1"/>
            <a:r>
              <a:rPr lang="bg-BG"/>
              <a:t>Второ ниво</a:t>
            </a:r>
            <a:endParaRPr lang="bg-BG"/>
          </a:p>
          <a:p>
            <a:pPr lvl="2"/>
            <a:r>
              <a:rPr lang="bg-BG"/>
              <a:t>Трето ниво</a:t>
            </a:r>
            <a:endParaRPr lang="bg-BG"/>
          </a:p>
          <a:p>
            <a:pPr lvl="3"/>
            <a:r>
              <a:rPr lang="bg-BG"/>
              <a:t>Четвърто ниво</a:t>
            </a:r>
            <a:endParaRPr lang="bg-BG"/>
          </a:p>
          <a:p>
            <a:pPr lvl="4"/>
            <a:r>
              <a:rPr lang="bg-BG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bg-BG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  <a:endParaRPr lang="bg-BG"/>
          </a:p>
          <a:p>
            <a:pPr lvl="1"/>
            <a:r>
              <a:rPr lang="bg-BG"/>
              <a:t>Второ ниво</a:t>
            </a:r>
            <a:endParaRPr lang="bg-BG"/>
          </a:p>
          <a:p>
            <a:pPr lvl="2"/>
            <a:r>
              <a:rPr lang="bg-BG"/>
              <a:t>Трето ниво</a:t>
            </a:r>
            <a:endParaRPr lang="bg-BG"/>
          </a:p>
          <a:p>
            <a:pPr lvl="3"/>
            <a:r>
              <a:rPr lang="bg-BG"/>
              <a:t>Четвърто ниво</a:t>
            </a:r>
            <a:endParaRPr lang="bg-BG"/>
          </a:p>
          <a:p>
            <a:pPr lvl="4"/>
            <a:r>
              <a:rPr lang="bg-BG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  <a:endParaRPr lang="bg-BG"/>
          </a:p>
          <a:p>
            <a:pPr lvl="1"/>
            <a:r>
              <a:rPr lang="bg-BG"/>
              <a:t>Второ ниво</a:t>
            </a:r>
            <a:endParaRPr lang="bg-BG"/>
          </a:p>
          <a:p>
            <a:pPr lvl="2"/>
            <a:r>
              <a:rPr lang="bg-BG"/>
              <a:t>Трето ниво</a:t>
            </a:r>
            <a:endParaRPr lang="bg-BG"/>
          </a:p>
          <a:p>
            <a:pPr lvl="3"/>
            <a:r>
              <a:rPr lang="bg-BG"/>
              <a:t>Четвърто ниво</a:t>
            </a:r>
            <a:endParaRPr lang="bg-BG"/>
          </a:p>
          <a:p>
            <a:pPr lvl="4"/>
            <a:r>
              <a:rPr lang="bg-BG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  <a:endParaRPr lang="bg-BG"/>
          </a:p>
          <a:p>
            <a:pPr lvl="1"/>
            <a:r>
              <a:rPr lang="bg-BG"/>
              <a:t>Второ ниво</a:t>
            </a:r>
            <a:endParaRPr lang="bg-BG"/>
          </a:p>
          <a:p>
            <a:pPr lvl="2"/>
            <a:r>
              <a:rPr lang="bg-BG"/>
              <a:t>Трето ниво</a:t>
            </a:r>
            <a:endParaRPr lang="bg-BG"/>
          </a:p>
          <a:p>
            <a:pPr lvl="3"/>
            <a:r>
              <a:rPr lang="bg-BG"/>
              <a:t>Четвърто ниво</a:t>
            </a:r>
            <a:endParaRPr lang="bg-BG"/>
          </a:p>
          <a:p>
            <a:pPr lvl="4"/>
            <a:r>
              <a:rPr lang="bg-BG"/>
              <a:t>Пето ниво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  <a:endParaRPr lang="bg-BG"/>
          </a:p>
          <a:p>
            <a:pPr lvl="1"/>
            <a:r>
              <a:rPr lang="bg-BG"/>
              <a:t>Второ ниво</a:t>
            </a:r>
            <a:endParaRPr lang="bg-BG"/>
          </a:p>
          <a:p>
            <a:pPr lvl="2"/>
            <a:r>
              <a:rPr lang="bg-BG"/>
              <a:t>Трето ниво</a:t>
            </a:r>
            <a:endParaRPr lang="bg-BG"/>
          </a:p>
          <a:p>
            <a:pPr lvl="3"/>
            <a:r>
              <a:rPr lang="bg-BG"/>
              <a:t>Четвърто ниво</a:t>
            </a:r>
            <a:endParaRPr lang="bg-BG"/>
          </a:p>
          <a:p>
            <a:pPr lvl="4"/>
            <a:r>
              <a:rPr lang="bg-BG"/>
              <a:t>Пето ниво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  <a:endParaRPr lang="bg-BG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  <a:endParaRPr lang="bg-BG"/>
          </a:p>
          <a:p>
            <a:pPr lvl="1"/>
            <a:r>
              <a:rPr lang="bg-BG"/>
              <a:t>Второ ниво</a:t>
            </a:r>
            <a:endParaRPr lang="bg-BG"/>
          </a:p>
          <a:p>
            <a:pPr lvl="2"/>
            <a:r>
              <a:rPr lang="bg-BG"/>
              <a:t>Трето ниво</a:t>
            </a:r>
            <a:endParaRPr lang="bg-BG"/>
          </a:p>
          <a:p>
            <a:pPr lvl="3"/>
            <a:r>
              <a:rPr lang="bg-BG"/>
              <a:t>Четвърто ниво</a:t>
            </a:r>
            <a:endParaRPr lang="bg-BG"/>
          </a:p>
          <a:p>
            <a:pPr lvl="4"/>
            <a:r>
              <a:rPr lang="bg-BG"/>
              <a:t>Пето ниво</a:t>
            </a:r>
            <a:endParaRPr lang="bg-BG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  <a:endParaRPr lang="bg-BG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  <a:endParaRPr lang="bg-BG"/>
          </a:p>
          <a:p>
            <a:pPr lvl="1"/>
            <a:r>
              <a:rPr lang="bg-BG"/>
              <a:t>Второ ниво</a:t>
            </a:r>
            <a:endParaRPr lang="bg-BG"/>
          </a:p>
          <a:p>
            <a:pPr lvl="2"/>
            <a:r>
              <a:rPr lang="bg-BG"/>
              <a:t>Трето ниво</a:t>
            </a:r>
            <a:endParaRPr lang="bg-BG"/>
          </a:p>
          <a:p>
            <a:pPr lvl="3"/>
            <a:r>
              <a:rPr lang="bg-BG"/>
              <a:t>Четвърто ниво</a:t>
            </a:r>
            <a:endParaRPr lang="bg-BG"/>
          </a:p>
          <a:p>
            <a:pPr lvl="4"/>
            <a:r>
              <a:rPr lang="bg-BG"/>
              <a:t>Пето ниво</a:t>
            </a:r>
            <a:endParaRPr lang="bg-BG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  <a:endParaRPr lang="bg-BG"/>
          </a:p>
          <a:p>
            <a:pPr lvl="1"/>
            <a:r>
              <a:rPr lang="bg-BG"/>
              <a:t>Второ ниво</a:t>
            </a:r>
            <a:endParaRPr lang="bg-BG"/>
          </a:p>
          <a:p>
            <a:pPr lvl="2"/>
            <a:r>
              <a:rPr lang="bg-BG"/>
              <a:t>Трето ниво</a:t>
            </a:r>
            <a:endParaRPr lang="bg-BG"/>
          </a:p>
          <a:p>
            <a:pPr lvl="3"/>
            <a:r>
              <a:rPr lang="bg-BG"/>
              <a:t>Четвърто ниво</a:t>
            </a:r>
            <a:endParaRPr lang="bg-BG"/>
          </a:p>
          <a:p>
            <a:pPr lvl="4"/>
            <a:r>
              <a:rPr lang="bg-BG"/>
              <a:t>Пето ниво</a:t>
            </a:r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bg-BG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  <a:endParaRPr lang="bg-BG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bg-BG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  <a:endParaRPr lang="bg-BG"/>
          </a:p>
          <a:p>
            <a:pPr lvl="1"/>
            <a:r>
              <a:rPr lang="bg-BG"/>
              <a:t>Второ ниво</a:t>
            </a:r>
            <a:endParaRPr lang="bg-BG"/>
          </a:p>
          <a:p>
            <a:pPr lvl="2"/>
            <a:r>
              <a:rPr lang="bg-BG"/>
              <a:t>Трето ниво</a:t>
            </a:r>
            <a:endParaRPr lang="bg-BG"/>
          </a:p>
          <a:p>
            <a:pPr lvl="3"/>
            <a:r>
              <a:rPr lang="bg-BG"/>
              <a:t>Четвърто ниво</a:t>
            </a:r>
            <a:endParaRPr lang="bg-BG"/>
          </a:p>
          <a:p>
            <a:pPr lvl="4"/>
            <a:r>
              <a:rPr lang="bg-BG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104224-5F53-4681-B114-4FDA2DEB297A}" type="datetimeFigureOut">
              <a:rPr lang="bg-BG" smtClean="0"/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5E07B-6C49-45E8-9BB0-876BFAD0C1D8}" type="slidenum">
              <a:rPr lang="bg-BG" smtClean="0"/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r>
              <a:rPr lang="bg-BG" sz="3600" b="1" err="1">
                <a:solidFill>
                  <a:schemeClr val="accent6">
                    <a:lumMod val="49000"/>
                  </a:schemeClr>
                </a:solidFill>
                <a:latin typeface="Aptos Display"/>
              </a:rPr>
              <a:t>Cout</a:t>
            </a:r>
            <a:r>
              <a:rPr lang="bg-BG" sz="3600" b="1" dirty="0">
                <a:solidFill>
                  <a:schemeClr val="accent6">
                    <a:lumMod val="49000"/>
                  </a:schemeClr>
                </a:solidFill>
                <a:latin typeface="Aptos Display"/>
              </a:rPr>
              <a:t> &lt;&lt; "t9am </a:t>
            </a:r>
            <a:r>
              <a:rPr lang="bg-BG" sz="3600" b="1" err="1">
                <a:solidFill>
                  <a:schemeClr val="accent6">
                    <a:lumMod val="49000"/>
                  </a:schemeClr>
                </a:solidFill>
                <a:latin typeface="Aptos Display"/>
              </a:rPr>
              <a:t>green</a:t>
            </a:r>
            <a:r>
              <a:rPr lang="bg-BG" sz="3600" b="1" dirty="0">
                <a:solidFill>
                  <a:schemeClr val="accent6">
                    <a:lumMod val="49000"/>
                  </a:schemeClr>
                </a:solidFill>
                <a:latin typeface="Aptos Display"/>
              </a:rPr>
              <a:t>";</a:t>
            </a:r>
            <a:endParaRPr lang="bg-BG" b="1">
              <a:solidFill>
                <a:schemeClr val="accent6">
                  <a:lumMod val="49000"/>
                </a:schemeClr>
              </a:solidFill>
              <a:latin typeface="Aptos Display"/>
            </a:endParaRPr>
          </a:p>
        </p:txBody>
      </p:sp>
      <p:pic>
        <p:nvPicPr>
          <p:cNvPr id="5" name="Картина 4" descr="Картина, която съдържа текст, екранна снимка, символ, Шрифт&#10;&#10;Описанието е генерирано автоматичн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6253" y="834627"/>
            <a:ext cx="4942280" cy="518874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bg-BG" dirty="0" err="1">
                <a:solidFill>
                  <a:srgbClr val="3C7302"/>
                </a:solidFill>
              </a:rPr>
              <a:t>Our</a:t>
            </a:r>
            <a:r>
              <a:rPr lang="bg-BG" dirty="0">
                <a:solidFill>
                  <a:srgbClr val="3C7302"/>
                </a:solidFill>
              </a:rPr>
              <a:t> </a:t>
            </a:r>
            <a:r>
              <a:rPr lang="bg-BG" dirty="0" err="1">
                <a:solidFill>
                  <a:srgbClr val="3C7302"/>
                </a:solidFill>
              </a:rPr>
              <a:t>Team</a:t>
            </a:r>
            <a:endParaRPr lang="bg-BG" dirty="0">
              <a:solidFill>
                <a:srgbClr val="3C7302"/>
              </a:solidFill>
            </a:endParaRPr>
          </a:p>
        </p:txBody>
      </p:sp>
      <p:pic>
        <p:nvPicPr>
          <p:cNvPr id="3" name="Картина 2" descr="Картина, която съдържа човек, Човешко лице, дрехи, стена&#10;&#10;Описанието е генерирано автоматичн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28" y="4421991"/>
            <a:ext cx="1815886" cy="18158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Текстово поле 3"/>
          <p:cNvSpPr txBox="1"/>
          <p:nvPr/>
        </p:nvSpPr>
        <p:spPr>
          <a:xfrm>
            <a:off x="3215898" y="2557220"/>
            <a:ext cx="3047999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bg-BG" sz="2000" dirty="0"/>
              <a:t>Даниил </a:t>
            </a:r>
            <a:endParaRPr lang="en-US" sz="2000"/>
          </a:p>
          <a:p>
            <a:r>
              <a:rPr lang="bg-BG" sz="2000" err="1"/>
              <a:t>Молдованов</a:t>
            </a:r>
            <a:endParaRPr lang="bg-BG" sz="2000"/>
          </a:p>
          <a:p>
            <a:endParaRPr lang="bg-BG" b="1" i="1" dirty="0">
              <a:latin typeface="Bahnschrift" panose="020B0502040204020203"/>
            </a:endParaRPr>
          </a:p>
          <a:p>
            <a:r>
              <a:rPr lang="bg-BG" b="1" i="1" err="1">
                <a:latin typeface="Bahnschrift" panose="020B0502040204020203"/>
              </a:rPr>
              <a:t>Scrum</a:t>
            </a:r>
            <a:r>
              <a:rPr lang="bg-BG" b="1" i="1" dirty="0">
                <a:latin typeface="Bahnschrift" panose="020B0502040204020203"/>
              </a:rPr>
              <a:t> </a:t>
            </a:r>
            <a:r>
              <a:rPr lang="bg-BG" b="1" i="1" err="1">
                <a:latin typeface="Bahnschrift" panose="020B0502040204020203"/>
              </a:rPr>
              <a:t>trainer</a:t>
            </a:r>
            <a:endParaRPr lang="bg-BG" b="1" i="1">
              <a:latin typeface="Bahnschrift" panose="020B0502040204020203"/>
            </a:endParaRPr>
          </a:p>
        </p:txBody>
      </p:sp>
      <p:pic>
        <p:nvPicPr>
          <p:cNvPr id="5" name="Картина 4" descr="Картина, която съдържа Човешко лице, човек, дрехи, Брадичка&#10;&#10;Описанието е генерирано автоматичн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89" y="2216010"/>
            <a:ext cx="1814688" cy="1814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Текстово поле 5"/>
          <p:cNvSpPr txBox="1"/>
          <p:nvPr/>
        </p:nvSpPr>
        <p:spPr>
          <a:xfrm>
            <a:off x="3104444" y="5037666"/>
            <a:ext cx="3668888" cy="1538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bg-BG" sz="2000" dirty="0"/>
              <a:t>Ивелин </a:t>
            </a:r>
            <a:endParaRPr lang="bg-BG" sz="2000" dirty="0"/>
          </a:p>
          <a:p>
            <a:r>
              <a:rPr lang="bg-BG" sz="2000" dirty="0"/>
              <a:t>Методиев</a:t>
            </a:r>
            <a:endParaRPr lang="bg-BG" sz="2000" dirty="0"/>
          </a:p>
          <a:p>
            <a:endParaRPr lang="bg-BG" dirty="0">
              <a:latin typeface="Bahnschrift" panose="020B0502040204020203"/>
            </a:endParaRPr>
          </a:p>
          <a:p>
            <a:r>
              <a:rPr lang="bg-BG" b="1" i="1" err="1">
                <a:latin typeface="Bahnschrift" panose="020B0502040204020203"/>
                <a:ea typeface="+mn-lt"/>
                <a:cs typeface="+mn-lt"/>
              </a:rPr>
              <a:t>Frontend</a:t>
            </a:r>
            <a:r>
              <a:rPr lang="bg-BG" b="1" i="1" dirty="0">
                <a:latin typeface="Bahnschrift" panose="020B0502040204020203"/>
                <a:ea typeface="+mn-lt"/>
                <a:cs typeface="+mn-lt"/>
              </a:rPr>
              <a:t> </a:t>
            </a:r>
            <a:r>
              <a:rPr lang="bg-BG" b="1" i="1" err="1">
                <a:latin typeface="Bahnschrift" panose="020B0502040204020203"/>
                <a:ea typeface="+mn-lt"/>
                <a:cs typeface="+mn-lt"/>
              </a:rPr>
              <a:t>Developer</a:t>
            </a:r>
            <a:endParaRPr lang="bg-BG" b="1" i="1">
              <a:latin typeface="Bahnschrift" panose="020B0502040204020203"/>
              <a:ea typeface="+mn-lt"/>
              <a:cs typeface="+mn-lt"/>
            </a:endParaRPr>
          </a:p>
          <a:p>
            <a:endParaRPr lang="bg-BG" dirty="0"/>
          </a:p>
        </p:txBody>
      </p:sp>
      <p:pic>
        <p:nvPicPr>
          <p:cNvPr id="7" name="Картина 6" descr="Картина, която съдържа човек, дрехи, Човешко лице, ръкав&#10;&#10;Описанието е генерирано автоматичн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155" y="2246488"/>
            <a:ext cx="1814690" cy="1814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Текстово поле 8"/>
          <p:cNvSpPr txBox="1"/>
          <p:nvPr/>
        </p:nvSpPr>
        <p:spPr>
          <a:xfrm>
            <a:off x="8847666" y="2822222"/>
            <a:ext cx="3047999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bg-BG" sz="2000" dirty="0"/>
              <a:t>Джан </a:t>
            </a:r>
            <a:endParaRPr lang="bg-BG" sz="2000" dirty="0"/>
          </a:p>
          <a:p>
            <a:r>
              <a:rPr lang="bg-BG" sz="2000" err="1"/>
              <a:t>Мухтар</a:t>
            </a:r>
            <a:endParaRPr lang="bg-BG" sz="2000"/>
          </a:p>
          <a:p>
            <a:endParaRPr lang="bg-BG" b="1" i="1" dirty="0">
              <a:latin typeface="Bahnschrift" panose="020B0502040204020203"/>
            </a:endParaRPr>
          </a:p>
          <a:p>
            <a:r>
              <a:rPr lang="bg-BG" b="1" i="1" err="1">
                <a:solidFill>
                  <a:srgbClr val="1F2328"/>
                </a:solidFill>
                <a:latin typeface="Bahnschrift" panose="020B0502040204020203"/>
                <a:ea typeface="+mn-lt"/>
                <a:cs typeface="+mn-lt"/>
              </a:rPr>
              <a:t>Designer</a:t>
            </a:r>
            <a:endParaRPr lang="bg-BG" b="1" i="1" err="1">
              <a:latin typeface="Bahnschrift" panose="020B0502040204020203"/>
              <a:ea typeface="+mn-lt"/>
              <a:cs typeface="+mn-lt"/>
            </a:endParaRPr>
          </a:p>
        </p:txBody>
      </p:sp>
      <p:sp>
        <p:nvSpPr>
          <p:cNvPr id="12" name="Текстово поле 11"/>
          <p:cNvSpPr txBox="1"/>
          <p:nvPr/>
        </p:nvSpPr>
        <p:spPr>
          <a:xfrm>
            <a:off x="8882870" y="4984524"/>
            <a:ext cx="2737768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bg-BG" sz="2000" dirty="0"/>
              <a:t>Григори </a:t>
            </a:r>
            <a:endParaRPr lang="bg-BG" sz="2000" dirty="0"/>
          </a:p>
          <a:p>
            <a:r>
              <a:rPr lang="bg-BG" sz="2000" dirty="0"/>
              <a:t>Недялков</a:t>
            </a:r>
            <a:endParaRPr lang="bg-BG" sz="2000" dirty="0"/>
          </a:p>
          <a:p>
            <a:endParaRPr lang="bg-BG" b="1" i="1" dirty="0">
              <a:latin typeface="Bahnschrift" panose="020B0502040204020203"/>
            </a:endParaRPr>
          </a:p>
          <a:p>
            <a:r>
              <a:rPr lang="bg-BG" b="1" i="1" err="1">
                <a:solidFill>
                  <a:srgbClr val="000000"/>
                </a:solidFill>
                <a:latin typeface="Bahnschrift" panose="020B0502040204020203"/>
                <a:ea typeface="+mn-lt"/>
                <a:cs typeface="+mn-lt"/>
              </a:rPr>
              <a:t>Backend</a:t>
            </a:r>
            <a:r>
              <a:rPr lang="bg-BG" b="1" i="1" dirty="0">
                <a:solidFill>
                  <a:srgbClr val="000000"/>
                </a:solidFill>
                <a:latin typeface="Bahnschrift" panose="020B0502040204020203"/>
                <a:ea typeface="+mn-lt"/>
                <a:cs typeface="+mn-lt"/>
              </a:rPr>
              <a:t> </a:t>
            </a:r>
            <a:r>
              <a:rPr lang="bg-BG" b="1" i="1" err="1">
                <a:solidFill>
                  <a:srgbClr val="000000"/>
                </a:solidFill>
                <a:latin typeface="Bahnschrift" panose="020B0502040204020203"/>
                <a:ea typeface="+mn-lt"/>
                <a:cs typeface="+mn-lt"/>
              </a:rPr>
              <a:t>Developer</a:t>
            </a:r>
            <a:endParaRPr lang="bg-BG" b="1" i="1">
              <a:latin typeface="Bahnschrift" panose="020B0502040204020203"/>
              <a:cs typeface="Calibri" panose="020F0502020204030204"/>
            </a:endParaRPr>
          </a:p>
        </p:txBody>
      </p:sp>
      <p:pic>
        <p:nvPicPr>
          <p:cNvPr id="14" name="Картина 13" descr="Картина, която съдържа текст, екранна снимка, символ, Шрифт&#10;&#10;Описанието е генерирано автоматичн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6372" y="147128"/>
            <a:ext cx="1731503" cy="1780611"/>
          </a:xfrm>
          <a:prstGeom prst="rect">
            <a:avLst/>
          </a:prstGeom>
        </p:spPr>
      </p:pic>
      <p:pic>
        <p:nvPicPr>
          <p:cNvPr id="15" name="Картина 14" descr="Картина, която съдържа човек, дрехи, Човешко лице, ръкав&#10;&#10;Описанието е генерирано автоматичн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1833" y="4419601"/>
            <a:ext cx="1814305" cy="1817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Idea</a:t>
            </a:r>
            <a:endParaRPr lang="en-US"/>
          </a:p>
        </p:txBody>
      </p:sp>
      <p:pic>
        <p:nvPicPr>
          <p:cNvPr id="5" name="Picture 4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489710"/>
            <a:ext cx="4777105" cy="281114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image.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0" y="365125"/>
            <a:ext cx="4826635" cy="27762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image.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18560"/>
            <a:ext cx="4978400" cy="28987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bg-BG" dirty="0">
                <a:solidFill>
                  <a:srgbClr val="3C7302"/>
                </a:solidFill>
              </a:rPr>
              <a:t>3</a:t>
            </a:r>
            <a:r>
              <a:rPr lang="bg-BG" dirty="0">
                <a:solidFill>
                  <a:srgbClr val="3C7302"/>
                </a:solidFill>
              </a:rPr>
              <a:t>. </a:t>
            </a:r>
            <a:r>
              <a:rPr lang="en-US" altLang="bg-BG" dirty="0">
                <a:solidFill>
                  <a:srgbClr val="3C7302"/>
                </a:solidFill>
              </a:rPr>
              <a:t>Stages</a:t>
            </a:r>
            <a:endParaRPr lang="en-US" altLang="bg-BG" dirty="0">
              <a:solidFill>
                <a:srgbClr val="3C7302"/>
              </a:solidFill>
            </a:endParaRPr>
          </a:p>
        </p:txBody>
      </p:sp>
      <p:grpSp>
        <p:nvGrpSpPr>
          <p:cNvPr id="3" name="Google Shape;3343;p70"/>
          <p:cNvGrpSpPr/>
          <p:nvPr/>
        </p:nvGrpSpPr>
        <p:grpSpPr>
          <a:xfrm>
            <a:off x="1768728" y="2430587"/>
            <a:ext cx="717787" cy="806872"/>
            <a:chOff x="1768718" y="2430553"/>
            <a:chExt cx="349750" cy="429775"/>
          </a:xfrm>
        </p:grpSpPr>
        <p:sp>
          <p:nvSpPr>
            <p:cNvPr id="4" name="Google Shape;3344;p70"/>
            <p:cNvSpPr/>
            <p:nvPr/>
          </p:nvSpPr>
          <p:spPr>
            <a:xfrm>
              <a:off x="1768718" y="2597078"/>
              <a:ext cx="39800" cy="12850"/>
            </a:xfrm>
            <a:custGeom>
              <a:avLst/>
              <a:gdLst/>
              <a:ahLst/>
              <a:cxnLst/>
              <a:rect l="l" t="t" r="r" b="b"/>
              <a:pathLst>
                <a:path w="1592" h="514" extrusionOk="0">
                  <a:moveTo>
                    <a:pt x="339" y="0"/>
                  </a:moveTo>
                  <a:cubicBezTo>
                    <a:pt x="0" y="0"/>
                    <a:pt x="0" y="514"/>
                    <a:pt x="339" y="514"/>
                  </a:cubicBezTo>
                  <a:cubicBezTo>
                    <a:pt x="348" y="514"/>
                    <a:pt x="357" y="514"/>
                    <a:pt x="367" y="513"/>
                  </a:cubicBezTo>
                  <a:lnTo>
                    <a:pt x="1240" y="513"/>
                  </a:lnTo>
                  <a:cubicBezTo>
                    <a:pt x="1249" y="514"/>
                    <a:pt x="1258" y="514"/>
                    <a:pt x="1267" y="514"/>
                  </a:cubicBezTo>
                  <a:cubicBezTo>
                    <a:pt x="1592" y="514"/>
                    <a:pt x="1592" y="0"/>
                    <a:pt x="1267" y="0"/>
                  </a:cubicBezTo>
                  <a:cubicBezTo>
                    <a:pt x="1258" y="0"/>
                    <a:pt x="1249" y="0"/>
                    <a:pt x="1240" y="1"/>
                  </a:cubicBezTo>
                  <a:lnTo>
                    <a:pt x="367" y="1"/>
                  </a:lnTo>
                  <a:cubicBezTo>
                    <a:pt x="357" y="0"/>
                    <a:pt x="348" y="0"/>
                    <a:pt x="339" y="0"/>
                  </a:cubicBezTo>
                  <a:close/>
                </a:path>
              </a:pathLst>
            </a:custGeom>
            <a:solidFill>
              <a:srgbClr val="3C73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bg-BG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" name="Google Shape;3345;p70"/>
            <p:cNvGrpSpPr/>
            <p:nvPr/>
          </p:nvGrpSpPr>
          <p:grpSpPr>
            <a:xfrm>
              <a:off x="1816743" y="2430553"/>
              <a:ext cx="301725" cy="429775"/>
              <a:chOff x="1816743" y="2430553"/>
              <a:chExt cx="301725" cy="429775"/>
            </a:xfrm>
          </p:grpSpPr>
          <p:sp>
            <p:nvSpPr>
              <p:cNvPr id="6" name="Google Shape;3346;p70"/>
              <p:cNvSpPr/>
              <p:nvPr/>
            </p:nvSpPr>
            <p:spPr>
              <a:xfrm>
                <a:off x="2037068" y="2699378"/>
                <a:ext cx="3085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119" extrusionOk="0">
                    <a:moveTo>
                      <a:pt x="362" y="1"/>
                    </a:moveTo>
                    <a:cubicBezTo>
                      <a:pt x="167" y="1"/>
                      <a:pt x="1" y="235"/>
                      <a:pt x="165" y="423"/>
                    </a:cubicBezTo>
                    <a:lnTo>
                      <a:pt x="782" y="1040"/>
                    </a:lnTo>
                    <a:cubicBezTo>
                      <a:pt x="835" y="1093"/>
                      <a:pt x="899" y="1119"/>
                      <a:pt x="963" y="1119"/>
                    </a:cubicBezTo>
                    <a:cubicBezTo>
                      <a:pt x="1027" y="1119"/>
                      <a:pt x="1090" y="1093"/>
                      <a:pt x="1143" y="1040"/>
                    </a:cubicBezTo>
                    <a:cubicBezTo>
                      <a:pt x="1233" y="935"/>
                      <a:pt x="1233" y="784"/>
                      <a:pt x="1143" y="679"/>
                    </a:cubicBezTo>
                    <a:lnTo>
                      <a:pt x="526" y="62"/>
                    </a:lnTo>
                    <a:cubicBezTo>
                      <a:pt x="474" y="19"/>
                      <a:pt x="417" y="1"/>
                      <a:pt x="362" y="1"/>
                    </a:cubicBezTo>
                    <a:close/>
                  </a:path>
                </a:pathLst>
              </a:custGeom>
              <a:solidFill>
                <a:srgbClr val="3C730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bg-BG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" name="Google Shape;3347;p70"/>
              <p:cNvSpPr/>
              <p:nvPr/>
            </p:nvSpPr>
            <p:spPr>
              <a:xfrm>
                <a:off x="2079918" y="2597078"/>
                <a:ext cx="38550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514" extrusionOk="0">
                    <a:moveTo>
                      <a:pt x="1217" y="0"/>
                    </a:moveTo>
                    <a:cubicBezTo>
                      <a:pt x="1208" y="0"/>
                      <a:pt x="1199" y="0"/>
                      <a:pt x="1189" y="1"/>
                    </a:cubicBezTo>
                    <a:lnTo>
                      <a:pt x="317" y="1"/>
                    </a:lnTo>
                    <a:cubicBezTo>
                      <a:pt x="1" y="31"/>
                      <a:pt x="1" y="483"/>
                      <a:pt x="317" y="513"/>
                    </a:cubicBezTo>
                    <a:lnTo>
                      <a:pt x="1189" y="513"/>
                    </a:lnTo>
                    <a:cubicBezTo>
                      <a:pt x="1199" y="514"/>
                      <a:pt x="1208" y="514"/>
                      <a:pt x="1217" y="514"/>
                    </a:cubicBezTo>
                    <a:cubicBezTo>
                      <a:pt x="1542" y="514"/>
                      <a:pt x="1542" y="0"/>
                      <a:pt x="1217" y="0"/>
                    </a:cubicBezTo>
                    <a:close/>
                  </a:path>
                </a:pathLst>
              </a:custGeom>
              <a:solidFill>
                <a:srgbClr val="3C730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bg-BG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8" name="Google Shape;3348;p70"/>
              <p:cNvGrpSpPr/>
              <p:nvPr/>
            </p:nvGrpSpPr>
            <p:grpSpPr>
              <a:xfrm>
                <a:off x="1816743" y="2430553"/>
                <a:ext cx="263949" cy="429775"/>
                <a:chOff x="1816743" y="2430553"/>
                <a:chExt cx="263949" cy="429775"/>
              </a:xfrm>
            </p:grpSpPr>
            <p:sp>
              <p:nvSpPr>
                <p:cNvPr id="10" name="Google Shape;3349;p70"/>
                <p:cNvSpPr/>
                <p:nvPr/>
              </p:nvSpPr>
              <p:spPr>
                <a:xfrm>
                  <a:off x="1817367" y="2477103"/>
                  <a:ext cx="263325" cy="38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3" h="15329" extrusionOk="0">
                      <a:moveTo>
                        <a:pt x="6817" y="11857"/>
                      </a:moveTo>
                      <a:lnTo>
                        <a:pt x="6817" y="12308"/>
                      </a:lnTo>
                      <a:lnTo>
                        <a:pt x="3296" y="12308"/>
                      </a:lnTo>
                      <a:lnTo>
                        <a:pt x="3296" y="11857"/>
                      </a:lnTo>
                      <a:close/>
                      <a:moveTo>
                        <a:pt x="6817" y="12820"/>
                      </a:moveTo>
                      <a:lnTo>
                        <a:pt x="6817" y="13060"/>
                      </a:lnTo>
                      <a:cubicBezTo>
                        <a:pt x="6817" y="13151"/>
                        <a:pt x="6817" y="13226"/>
                        <a:pt x="6802" y="13316"/>
                      </a:cubicBezTo>
                      <a:lnTo>
                        <a:pt x="5131" y="13316"/>
                      </a:lnTo>
                      <a:cubicBezTo>
                        <a:pt x="4785" y="13316"/>
                        <a:pt x="4785" y="13828"/>
                        <a:pt x="5131" y="13828"/>
                      </a:cubicBezTo>
                      <a:lnTo>
                        <a:pt x="6651" y="13828"/>
                      </a:lnTo>
                      <a:cubicBezTo>
                        <a:pt x="6350" y="14430"/>
                        <a:pt x="5733" y="14821"/>
                        <a:pt x="5056" y="14821"/>
                      </a:cubicBezTo>
                      <a:cubicBezTo>
                        <a:pt x="4379" y="14821"/>
                        <a:pt x="3762" y="14430"/>
                        <a:pt x="3461" y="13828"/>
                      </a:cubicBezTo>
                      <a:lnTo>
                        <a:pt x="4033" y="13828"/>
                      </a:lnTo>
                      <a:cubicBezTo>
                        <a:pt x="4364" y="13828"/>
                        <a:pt x="4364" y="13316"/>
                        <a:pt x="4033" y="13316"/>
                      </a:cubicBezTo>
                      <a:lnTo>
                        <a:pt x="3326" y="13316"/>
                      </a:lnTo>
                      <a:cubicBezTo>
                        <a:pt x="3311" y="13226"/>
                        <a:pt x="3296" y="13151"/>
                        <a:pt x="3296" y="13060"/>
                      </a:cubicBezTo>
                      <a:lnTo>
                        <a:pt x="3296" y="12820"/>
                      </a:lnTo>
                      <a:close/>
                      <a:moveTo>
                        <a:pt x="5075" y="0"/>
                      </a:moveTo>
                      <a:cubicBezTo>
                        <a:pt x="3225" y="0"/>
                        <a:pt x="1514" y="1006"/>
                        <a:pt x="633" y="2634"/>
                      </a:cubicBezTo>
                      <a:cubicBezTo>
                        <a:pt x="501" y="2837"/>
                        <a:pt x="670" y="3019"/>
                        <a:pt x="846" y="3019"/>
                      </a:cubicBezTo>
                      <a:cubicBezTo>
                        <a:pt x="930" y="3019"/>
                        <a:pt x="1015" y="2977"/>
                        <a:pt x="1069" y="2874"/>
                      </a:cubicBezTo>
                      <a:cubicBezTo>
                        <a:pt x="1906" y="1339"/>
                        <a:pt x="3468" y="505"/>
                        <a:pt x="5058" y="505"/>
                      </a:cubicBezTo>
                      <a:cubicBezTo>
                        <a:pt x="6069" y="505"/>
                        <a:pt x="7091" y="843"/>
                        <a:pt x="7945" y="1550"/>
                      </a:cubicBezTo>
                      <a:cubicBezTo>
                        <a:pt x="10157" y="3371"/>
                        <a:pt x="10157" y="6741"/>
                        <a:pt x="7960" y="8562"/>
                      </a:cubicBezTo>
                      <a:cubicBezTo>
                        <a:pt x="7900" y="8607"/>
                        <a:pt x="7840" y="8652"/>
                        <a:pt x="7795" y="8712"/>
                      </a:cubicBezTo>
                      <a:cubicBezTo>
                        <a:pt x="7163" y="9299"/>
                        <a:pt x="6817" y="10126"/>
                        <a:pt x="6817" y="10984"/>
                      </a:cubicBezTo>
                      <a:lnTo>
                        <a:pt x="6817" y="11360"/>
                      </a:lnTo>
                      <a:lnTo>
                        <a:pt x="5944" y="11360"/>
                      </a:lnTo>
                      <a:lnTo>
                        <a:pt x="5944" y="9991"/>
                      </a:lnTo>
                      <a:cubicBezTo>
                        <a:pt x="5944" y="9826"/>
                        <a:pt x="5816" y="9743"/>
                        <a:pt x="5688" y="9743"/>
                      </a:cubicBezTo>
                      <a:cubicBezTo>
                        <a:pt x="5560" y="9743"/>
                        <a:pt x="5432" y="9826"/>
                        <a:pt x="5432" y="9991"/>
                      </a:cubicBezTo>
                      <a:lnTo>
                        <a:pt x="5432" y="11360"/>
                      </a:lnTo>
                      <a:lnTo>
                        <a:pt x="4620" y="11360"/>
                      </a:lnTo>
                      <a:lnTo>
                        <a:pt x="4620" y="8291"/>
                      </a:lnTo>
                      <a:lnTo>
                        <a:pt x="5432" y="8291"/>
                      </a:lnTo>
                      <a:lnTo>
                        <a:pt x="5432" y="8893"/>
                      </a:lnTo>
                      <a:cubicBezTo>
                        <a:pt x="5432" y="9058"/>
                        <a:pt x="5560" y="9141"/>
                        <a:pt x="5688" y="9141"/>
                      </a:cubicBezTo>
                      <a:cubicBezTo>
                        <a:pt x="5816" y="9141"/>
                        <a:pt x="5944" y="9058"/>
                        <a:pt x="5944" y="8893"/>
                      </a:cubicBezTo>
                      <a:lnTo>
                        <a:pt x="5944" y="8050"/>
                      </a:lnTo>
                      <a:cubicBezTo>
                        <a:pt x="5944" y="7900"/>
                        <a:pt x="5824" y="7794"/>
                        <a:pt x="5688" y="7794"/>
                      </a:cubicBezTo>
                      <a:lnTo>
                        <a:pt x="5312" y="7794"/>
                      </a:lnTo>
                      <a:lnTo>
                        <a:pt x="5312" y="7223"/>
                      </a:lnTo>
                      <a:cubicBezTo>
                        <a:pt x="5809" y="7208"/>
                        <a:pt x="6215" y="6801"/>
                        <a:pt x="6215" y="6290"/>
                      </a:cubicBezTo>
                      <a:lnTo>
                        <a:pt x="6215" y="5944"/>
                      </a:lnTo>
                      <a:cubicBezTo>
                        <a:pt x="6215" y="5628"/>
                        <a:pt x="6004" y="5342"/>
                        <a:pt x="5703" y="5252"/>
                      </a:cubicBezTo>
                      <a:lnTo>
                        <a:pt x="4575" y="4875"/>
                      </a:lnTo>
                      <a:cubicBezTo>
                        <a:pt x="4469" y="4830"/>
                        <a:pt x="4409" y="4740"/>
                        <a:pt x="4409" y="4635"/>
                      </a:cubicBezTo>
                      <a:lnTo>
                        <a:pt x="4409" y="4153"/>
                      </a:lnTo>
                      <a:cubicBezTo>
                        <a:pt x="4409" y="3958"/>
                        <a:pt x="4560" y="3792"/>
                        <a:pt x="4755" y="3792"/>
                      </a:cubicBezTo>
                      <a:lnTo>
                        <a:pt x="5372" y="3792"/>
                      </a:lnTo>
                      <a:cubicBezTo>
                        <a:pt x="5553" y="3792"/>
                        <a:pt x="5718" y="3958"/>
                        <a:pt x="5718" y="4153"/>
                      </a:cubicBezTo>
                      <a:cubicBezTo>
                        <a:pt x="5718" y="4319"/>
                        <a:pt x="5842" y="4402"/>
                        <a:pt x="5967" y="4402"/>
                      </a:cubicBezTo>
                      <a:cubicBezTo>
                        <a:pt x="6091" y="4402"/>
                        <a:pt x="6215" y="4319"/>
                        <a:pt x="6215" y="4153"/>
                      </a:cubicBezTo>
                      <a:cubicBezTo>
                        <a:pt x="6215" y="3672"/>
                        <a:pt x="5839" y="3296"/>
                        <a:pt x="5372" y="3296"/>
                      </a:cubicBezTo>
                      <a:lnTo>
                        <a:pt x="5312" y="3296"/>
                      </a:lnTo>
                      <a:lnTo>
                        <a:pt x="5312" y="2739"/>
                      </a:lnTo>
                      <a:cubicBezTo>
                        <a:pt x="5297" y="2588"/>
                        <a:pt x="5180" y="2513"/>
                        <a:pt x="5064" y="2513"/>
                      </a:cubicBezTo>
                      <a:cubicBezTo>
                        <a:pt x="4947" y="2513"/>
                        <a:pt x="4831" y="2588"/>
                        <a:pt x="4816" y="2739"/>
                      </a:cubicBezTo>
                      <a:lnTo>
                        <a:pt x="4816" y="3296"/>
                      </a:lnTo>
                      <a:lnTo>
                        <a:pt x="4755" y="3296"/>
                      </a:lnTo>
                      <a:cubicBezTo>
                        <a:pt x="4289" y="3296"/>
                        <a:pt x="3913" y="3672"/>
                        <a:pt x="3913" y="4153"/>
                      </a:cubicBezTo>
                      <a:lnTo>
                        <a:pt x="3913" y="4650"/>
                      </a:lnTo>
                      <a:cubicBezTo>
                        <a:pt x="3913" y="4966"/>
                        <a:pt x="4108" y="5252"/>
                        <a:pt x="4424" y="5342"/>
                      </a:cubicBezTo>
                      <a:lnTo>
                        <a:pt x="5553" y="5718"/>
                      </a:lnTo>
                      <a:cubicBezTo>
                        <a:pt x="5643" y="5748"/>
                        <a:pt x="5718" y="5838"/>
                        <a:pt x="5703" y="5944"/>
                      </a:cubicBezTo>
                      <a:lnTo>
                        <a:pt x="5703" y="6290"/>
                      </a:lnTo>
                      <a:cubicBezTo>
                        <a:pt x="5718" y="6530"/>
                        <a:pt x="5523" y="6711"/>
                        <a:pt x="5282" y="6711"/>
                      </a:cubicBezTo>
                      <a:lnTo>
                        <a:pt x="4831" y="6711"/>
                      </a:lnTo>
                      <a:cubicBezTo>
                        <a:pt x="4605" y="6711"/>
                        <a:pt x="4409" y="6530"/>
                        <a:pt x="4409" y="6290"/>
                      </a:cubicBezTo>
                      <a:cubicBezTo>
                        <a:pt x="4424" y="6109"/>
                        <a:pt x="4289" y="6019"/>
                        <a:pt x="4154" y="6019"/>
                      </a:cubicBezTo>
                      <a:cubicBezTo>
                        <a:pt x="4018" y="6019"/>
                        <a:pt x="3883" y="6109"/>
                        <a:pt x="3898" y="6290"/>
                      </a:cubicBezTo>
                      <a:cubicBezTo>
                        <a:pt x="3913" y="6786"/>
                        <a:pt x="4304" y="7193"/>
                        <a:pt x="4800" y="7223"/>
                      </a:cubicBezTo>
                      <a:lnTo>
                        <a:pt x="4800" y="7779"/>
                      </a:lnTo>
                      <a:lnTo>
                        <a:pt x="4364" y="7779"/>
                      </a:lnTo>
                      <a:cubicBezTo>
                        <a:pt x="4229" y="7779"/>
                        <a:pt x="4123" y="7900"/>
                        <a:pt x="4123" y="8035"/>
                      </a:cubicBezTo>
                      <a:lnTo>
                        <a:pt x="4123" y="11345"/>
                      </a:lnTo>
                      <a:lnTo>
                        <a:pt x="3296" y="11345"/>
                      </a:lnTo>
                      <a:lnTo>
                        <a:pt x="3296" y="10969"/>
                      </a:lnTo>
                      <a:cubicBezTo>
                        <a:pt x="3296" y="10036"/>
                        <a:pt x="2875" y="9148"/>
                        <a:pt x="2152" y="8562"/>
                      </a:cubicBezTo>
                      <a:cubicBezTo>
                        <a:pt x="1099" y="7689"/>
                        <a:pt x="497" y="6395"/>
                        <a:pt x="512" y="5026"/>
                      </a:cubicBezTo>
                      <a:cubicBezTo>
                        <a:pt x="512" y="4650"/>
                        <a:pt x="558" y="4259"/>
                        <a:pt x="663" y="3897"/>
                      </a:cubicBezTo>
                      <a:cubicBezTo>
                        <a:pt x="699" y="3708"/>
                        <a:pt x="551" y="3589"/>
                        <a:pt x="404" y="3589"/>
                      </a:cubicBezTo>
                      <a:cubicBezTo>
                        <a:pt x="306" y="3589"/>
                        <a:pt x="209" y="3642"/>
                        <a:pt x="166" y="3762"/>
                      </a:cubicBezTo>
                      <a:cubicBezTo>
                        <a:pt x="61" y="4183"/>
                        <a:pt x="1" y="4605"/>
                        <a:pt x="1" y="5026"/>
                      </a:cubicBezTo>
                      <a:cubicBezTo>
                        <a:pt x="1" y="6530"/>
                        <a:pt x="663" y="7975"/>
                        <a:pt x="1836" y="8938"/>
                      </a:cubicBezTo>
                      <a:cubicBezTo>
                        <a:pt x="2438" y="9449"/>
                        <a:pt x="2799" y="10187"/>
                        <a:pt x="2799" y="10969"/>
                      </a:cubicBezTo>
                      <a:lnTo>
                        <a:pt x="2799" y="13045"/>
                      </a:lnTo>
                      <a:cubicBezTo>
                        <a:pt x="2814" y="13256"/>
                        <a:pt x="2829" y="13452"/>
                        <a:pt x="2875" y="13647"/>
                      </a:cubicBezTo>
                      <a:cubicBezTo>
                        <a:pt x="3168" y="14768"/>
                        <a:pt x="4112" y="15329"/>
                        <a:pt x="5056" y="15329"/>
                      </a:cubicBezTo>
                      <a:cubicBezTo>
                        <a:pt x="6000" y="15329"/>
                        <a:pt x="6945" y="14768"/>
                        <a:pt x="7238" y="13647"/>
                      </a:cubicBezTo>
                      <a:cubicBezTo>
                        <a:pt x="7283" y="13452"/>
                        <a:pt x="7313" y="13256"/>
                        <a:pt x="7313" y="13060"/>
                      </a:cubicBezTo>
                      <a:lnTo>
                        <a:pt x="7313" y="10984"/>
                      </a:lnTo>
                      <a:cubicBezTo>
                        <a:pt x="7328" y="10262"/>
                        <a:pt x="7629" y="9570"/>
                        <a:pt x="8156" y="9073"/>
                      </a:cubicBezTo>
                      <a:cubicBezTo>
                        <a:pt x="8201" y="9028"/>
                        <a:pt x="8246" y="8983"/>
                        <a:pt x="8291" y="8938"/>
                      </a:cubicBezTo>
                      <a:cubicBezTo>
                        <a:pt x="9916" y="7584"/>
                        <a:pt x="10533" y="5372"/>
                        <a:pt x="9826" y="3371"/>
                      </a:cubicBezTo>
                      <a:cubicBezTo>
                        <a:pt x="9119" y="1370"/>
                        <a:pt x="7238" y="31"/>
                        <a:pt x="5131" y="1"/>
                      </a:cubicBezTo>
                      <a:lnTo>
                        <a:pt x="5116" y="1"/>
                      </a:lnTo>
                      <a:cubicBezTo>
                        <a:pt x="5103" y="0"/>
                        <a:pt x="5089" y="0"/>
                        <a:pt x="5075" y="0"/>
                      </a:cubicBezTo>
                      <a:close/>
                    </a:path>
                  </a:pathLst>
                </a:custGeom>
                <a:solidFill>
                  <a:srgbClr val="3C7302"/>
                </a:solidFill>
                <a:ln>
                  <a:solidFill>
                    <a:srgbClr val="3C730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bg-BG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" name="Google Shape;3350;p70"/>
                <p:cNvSpPr/>
                <p:nvPr/>
              </p:nvSpPr>
              <p:spPr>
                <a:xfrm>
                  <a:off x="1936993" y="2430553"/>
                  <a:ext cx="13375" cy="3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1412" extrusionOk="0">
                      <a:moveTo>
                        <a:pt x="269" y="1"/>
                      </a:moveTo>
                      <a:cubicBezTo>
                        <a:pt x="136" y="1"/>
                        <a:pt x="0" y="95"/>
                        <a:pt x="15" y="283"/>
                      </a:cubicBezTo>
                      <a:lnTo>
                        <a:pt x="15" y="1155"/>
                      </a:lnTo>
                      <a:cubicBezTo>
                        <a:pt x="15" y="1291"/>
                        <a:pt x="136" y="1411"/>
                        <a:pt x="271" y="1411"/>
                      </a:cubicBezTo>
                      <a:cubicBezTo>
                        <a:pt x="407" y="1411"/>
                        <a:pt x="527" y="1291"/>
                        <a:pt x="512" y="1155"/>
                      </a:cubicBezTo>
                      <a:lnTo>
                        <a:pt x="512" y="283"/>
                      </a:lnTo>
                      <a:cubicBezTo>
                        <a:pt x="535" y="95"/>
                        <a:pt x="403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3C730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bg-BG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" name="Google Shape;3351;p70"/>
                <p:cNvSpPr/>
                <p:nvPr/>
              </p:nvSpPr>
              <p:spPr>
                <a:xfrm>
                  <a:off x="1816743" y="2479328"/>
                  <a:ext cx="33375" cy="2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1146" extrusionOk="0">
                      <a:moveTo>
                        <a:pt x="380" y="0"/>
                      </a:moveTo>
                      <a:cubicBezTo>
                        <a:pt x="177" y="0"/>
                        <a:pt x="1" y="270"/>
                        <a:pt x="206" y="453"/>
                      </a:cubicBezTo>
                      <a:lnTo>
                        <a:pt x="823" y="1070"/>
                      </a:lnTo>
                      <a:cubicBezTo>
                        <a:pt x="868" y="1115"/>
                        <a:pt x="929" y="1145"/>
                        <a:pt x="1004" y="1145"/>
                      </a:cubicBezTo>
                      <a:cubicBezTo>
                        <a:pt x="1230" y="1145"/>
                        <a:pt x="1335" y="875"/>
                        <a:pt x="1184" y="709"/>
                      </a:cubicBezTo>
                      <a:lnTo>
                        <a:pt x="568" y="92"/>
                      </a:lnTo>
                      <a:cubicBezTo>
                        <a:pt x="510" y="27"/>
                        <a:pt x="443" y="0"/>
                        <a:pt x="380" y="0"/>
                      </a:cubicBezTo>
                      <a:close/>
                    </a:path>
                  </a:pathLst>
                </a:custGeom>
                <a:solidFill>
                  <a:srgbClr val="3C730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bg-BG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" name="Google Shape;3352;p70"/>
                <p:cNvSpPr/>
                <p:nvPr/>
              </p:nvSpPr>
              <p:spPr>
                <a:xfrm>
                  <a:off x="1817743" y="2699228"/>
                  <a:ext cx="30875" cy="2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1122" extrusionOk="0">
                      <a:moveTo>
                        <a:pt x="964" y="0"/>
                      </a:moveTo>
                      <a:cubicBezTo>
                        <a:pt x="900" y="0"/>
                        <a:pt x="836" y="23"/>
                        <a:pt x="783" y="68"/>
                      </a:cubicBezTo>
                      <a:lnTo>
                        <a:pt x="166" y="685"/>
                      </a:lnTo>
                      <a:cubicBezTo>
                        <a:pt x="1" y="850"/>
                        <a:pt x="121" y="1121"/>
                        <a:pt x="347" y="1121"/>
                      </a:cubicBezTo>
                      <a:cubicBezTo>
                        <a:pt x="407" y="1121"/>
                        <a:pt x="467" y="1091"/>
                        <a:pt x="528" y="1046"/>
                      </a:cubicBezTo>
                      <a:lnTo>
                        <a:pt x="1144" y="429"/>
                      </a:lnTo>
                      <a:cubicBezTo>
                        <a:pt x="1235" y="324"/>
                        <a:pt x="1235" y="173"/>
                        <a:pt x="1144" y="68"/>
                      </a:cubicBezTo>
                      <a:cubicBezTo>
                        <a:pt x="1092" y="23"/>
                        <a:pt x="1028" y="0"/>
                        <a:pt x="964" y="0"/>
                      </a:cubicBezTo>
                      <a:close/>
                    </a:path>
                  </a:pathLst>
                </a:custGeom>
                <a:solidFill>
                  <a:srgbClr val="3C730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>
                    <a:defRPr lang="bg-BG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9" name="Google Shape;3353;p70"/>
              <p:cNvSpPr/>
              <p:nvPr/>
            </p:nvSpPr>
            <p:spPr>
              <a:xfrm>
                <a:off x="2037043" y="2479628"/>
                <a:ext cx="32950" cy="28350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1134" extrusionOk="0">
                    <a:moveTo>
                      <a:pt x="959" y="1"/>
                    </a:moveTo>
                    <a:cubicBezTo>
                      <a:pt x="901" y="1"/>
                      <a:pt x="839" y="24"/>
                      <a:pt x="783" y="80"/>
                    </a:cubicBezTo>
                    <a:lnTo>
                      <a:pt x="166" y="697"/>
                    </a:lnTo>
                    <a:cubicBezTo>
                      <a:pt x="1" y="863"/>
                      <a:pt x="121" y="1133"/>
                      <a:pt x="347" y="1133"/>
                    </a:cubicBezTo>
                    <a:cubicBezTo>
                      <a:pt x="407" y="1133"/>
                      <a:pt x="467" y="1103"/>
                      <a:pt x="527" y="1058"/>
                    </a:cubicBezTo>
                    <a:lnTo>
                      <a:pt x="1144" y="441"/>
                    </a:lnTo>
                    <a:cubicBezTo>
                      <a:pt x="1317" y="256"/>
                      <a:pt x="1154" y="1"/>
                      <a:pt x="959" y="1"/>
                    </a:cubicBezTo>
                    <a:close/>
                  </a:path>
                </a:pathLst>
              </a:custGeom>
              <a:solidFill>
                <a:srgbClr val="3C730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>
                <a:defPPr>
                  <a:defRPr lang="bg-BG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4" name="Текстово поле 13"/>
          <p:cNvSpPr txBox="1"/>
          <p:nvPr/>
        </p:nvSpPr>
        <p:spPr>
          <a:xfrm>
            <a:off x="964017" y="3237700"/>
            <a:ext cx="23243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bg-BG" sz="2400" err="1">
                <a:solidFill>
                  <a:srgbClr val="3C7302"/>
                </a:solidFill>
              </a:rPr>
              <a:t>Choose</a:t>
            </a:r>
            <a:r>
              <a:rPr lang="bg-BG" sz="2400" dirty="0">
                <a:solidFill>
                  <a:srgbClr val="3C7302"/>
                </a:solidFill>
              </a:rPr>
              <a:t> </a:t>
            </a:r>
            <a:r>
              <a:rPr lang="bg-BG" sz="2400" err="1">
                <a:solidFill>
                  <a:srgbClr val="3C7302"/>
                </a:solidFill>
              </a:rPr>
              <a:t>an</a:t>
            </a:r>
            <a:r>
              <a:rPr lang="bg-BG" sz="2400" dirty="0">
                <a:solidFill>
                  <a:srgbClr val="3C7302"/>
                </a:solidFill>
              </a:rPr>
              <a:t>  </a:t>
            </a:r>
            <a:r>
              <a:rPr lang="bg-BG" sz="2400" err="1">
                <a:solidFill>
                  <a:srgbClr val="3C7302"/>
                </a:solidFill>
              </a:rPr>
              <a:t>idea</a:t>
            </a:r>
            <a:endParaRPr lang="bg-BG" sz="2400">
              <a:solidFill>
                <a:srgbClr val="3C7302"/>
              </a:solidFill>
            </a:endParaRPr>
          </a:p>
        </p:txBody>
      </p:sp>
      <p:grpSp>
        <p:nvGrpSpPr>
          <p:cNvPr id="15" name="Google Shape;3373;p70"/>
          <p:cNvGrpSpPr/>
          <p:nvPr/>
        </p:nvGrpSpPr>
        <p:grpSpPr>
          <a:xfrm>
            <a:off x="6091791" y="2620214"/>
            <a:ext cx="708129" cy="814720"/>
            <a:chOff x="7094138" y="2474251"/>
            <a:chExt cx="411925" cy="429200"/>
          </a:xfrm>
        </p:grpSpPr>
        <p:sp>
          <p:nvSpPr>
            <p:cNvPr id="16" name="Google Shape;3374;p70"/>
            <p:cNvSpPr/>
            <p:nvPr/>
          </p:nvSpPr>
          <p:spPr>
            <a:xfrm>
              <a:off x="7434563" y="2567326"/>
              <a:ext cx="71500" cy="314125"/>
            </a:xfrm>
            <a:custGeom>
              <a:avLst/>
              <a:gdLst/>
              <a:ahLst/>
              <a:cxnLst/>
              <a:rect l="l" t="t" r="r" b="b"/>
              <a:pathLst>
                <a:path w="2860" h="12565" extrusionOk="0">
                  <a:moveTo>
                    <a:pt x="941" y="497"/>
                  </a:moveTo>
                  <a:cubicBezTo>
                    <a:pt x="1148" y="497"/>
                    <a:pt x="1355" y="640"/>
                    <a:pt x="1355" y="926"/>
                  </a:cubicBezTo>
                  <a:lnTo>
                    <a:pt x="1355" y="1618"/>
                  </a:lnTo>
                  <a:lnTo>
                    <a:pt x="527" y="1618"/>
                  </a:lnTo>
                  <a:lnTo>
                    <a:pt x="527" y="926"/>
                  </a:lnTo>
                  <a:cubicBezTo>
                    <a:pt x="527" y="640"/>
                    <a:pt x="734" y="497"/>
                    <a:pt x="941" y="497"/>
                  </a:cubicBezTo>
                  <a:close/>
                  <a:moveTo>
                    <a:pt x="1294" y="10285"/>
                  </a:moveTo>
                  <a:lnTo>
                    <a:pt x="993" y="11564"/>
                  </a:lnTo>
                  <a:lnTo>
                    <a:pt x="888" y="11564"/>
                  </a:lnTo>
                  <a:lnTo>
                    <a:pt x="587" y="10285"/>
                  </a:lnTo>
                  <a:close/>
                  <a:moveTo>
                    <a:pt x="941" y="1"/>
                  </a:moveTo>
                  <a:cubicBezTo>
                    <a:pt x="478" y="1"/>
                    <a:pt x="15" y="309"/>
                    <a:pt x="15" y="926"/>
                  </a:cubicBezTo>
                  <a:lnTo>
                    <a:pt x="15" y="1859"/>
                  </a:lnTo>
                  <a:lnTo>
                    <a:pt x="15" y="5320"/>
                  </a:lnTo>
                  <a:cubicBezTo>
                    <a:pt x="30" y="5478"/>
                    <a:pt x="151" y="5557"/>
                    <a:pt x="271" y="5557"/>
                  </a:cubicBezTo>
                  <a:cubicBezTo>
                    <a:pt x="392" y="5557"/>
                    <a:pt x="512" y="5478"/>
                    <a:pt x="527" y="5320"/>
                  </a:cubicBezTo>
                  <a:lnTo>
                    <a:pt x="527" y="2115"/>
                  </a:lnTo>
                  <a:lnTo>
                    <a:pt x="1355" y="2115"/>
                  </a:lnTo>
                  <a:lnTo>
                    <a:pt x="1355" y="9788"/>
                  </a:lnTo>
                  <a:lnTo>
                    <a:pt x="527" y="9788"/>
                  </a:lnTo>
                  <a:lnTo>
                    <a:pt x="527" y="6418"/>
                  </a:lnTo>
                  <a:cubicBezTo>
                    <a:pt x="542" y="6237"/>
                    <a:pt x="407" y="6147"/>
                    <a:pt x="271" y="6147"/>
                  </a:cubicBezTo>
                  <a:cubicBezTo>
                    <a:pt x="136" y="6147"/>
                    <a:pt x="0" y="6237"/>
                    <a:pt x="15" y="6418"/>
                  </a:cubicBezTo>
                  <a:lnTo>
                    <a:pt x="15" y="10029"/>
                  </a:lnTo>
                  <a:cubicBezTo>
                    <a:pt x="15" y="10044"/>
                    <a:pt x="15" y="10044"/>
                    <a:pt x="15" y="10059"/>
                  </a:cubicBezTo>
                  <a:cubicBezTo>
                    <a:pt x="15" y="10059"/>
                    <a:pt x="15" y="10059"/>
                    <a:pt x="15" y="10074"/>
                  </a:cubicBezTo>
                  <a:lnTo>
                    <a:pt x="437" y="11864"/>
                  </a:lnTo>
                  <a:cubicBezTo>
                    <a:pt x="467" y="11970"/>
                    <a:pt x="572" y="12045"/>
                    <a:pt x="677" y="12045"/>
                  </a:cubicBezTo>
                  <a:lnTo>
                    <a:pt x="677" y="12316"/>
                  </a:lnTo>
                  <a:cubicBezTo>
                    <a:pt x="677" y="12481"/>
                    <a:pt x="805" y="12564"/>
                    <a:pt x="933" y="12564"/>
                  </a:cubicBezTo>
                  <a:cubicBezTo>
                    <a:pt x="1061" y="12564"/>
                    <a:pt x="1189" y="12481"/>
                    <a:pt x="1189" y="12316"/>
                  </a:cubicBezTo>
                  <a:lnTo>
                    <a:pt x="1189" y="12075"/>
                  </a:lnTo>
                  <a:cubicBezTo>
                    <a:pt x="1309" y="12075"/>
                    <a:pt x="1400" y="12000"/>
                    <a:pt x="1430" y="11895"/>
                  </a:cubicBezTo>
                  <a:lnTo>
                    <a:pt x="1851" y="10104"/>
                  </a:lnTo>
                  <a:cubicBezTo>
                    <a:pt x="1851" y="10089"/>
                    <a:pt x="1851" y="10059"/>
                    <a:pt x="1851" y="10044"/>
                  </a:cubicBezTo>
                  <a:lnTo>
                    <a:pt x="1851" y="2145"/>
                  </a:lnTo>
                  <a:cubicBezTo>
                    <a:pt x="2137" y="2190"/>
                    <a:pt x="2348" y="2356"/>
                    <a:pt x="2348" y="2551"/>
                  </a:cubicBezTo>
                  <a:lnTo>
                    <a:pt x="2348" y="5861"/>
                  </a:lnTo>
                  <a:cubicBezTo>
                    <a:pt x="2348" y="6027"/>
                    <a:pt x="2475" y="6109"/>
                    <a:pt x="2603" y="6109"/>
                  </a:cubicBezTo>
                  <a:cubicBezTo>
                    <a:pt x="2731" y="6109"/>
                    <a:pt x="2859" y="6027"/>
                    <a:pt x="2859" y="5861"/>
                  </a:cubicBezTo>
                  <a:lnTo>
                    <a:pt x="2859" y="2536"/>
                  </a:lnTo>
                  <a:cubicBezTo>
                    <a:pt x="2859" y="2055"/>
                    <a:pt x="2423" y="1678"/>
                    <a:pt x="1851" y="1633"/>
                  </a:cubicBezTo>
                  <a:lnTo>
                    <a:pt x="1866" y="1633"/>
                  </a:lnTo>
                  <a:lnTo>
                    <a:pt x="1866" y="926"/>
                  </a:lnTo>
                  <a:cubicBezTo>
                    <a:pt x="1866" y="309"/>
                    <a:pt x="1403" y="1"/>
                    <a:pt x="941" y="1"/>
                  </a:cubicBezTo>
                  <a:close/>
                </a:path>
              </a:pathLst>
            </a:custGeom>
            <a:solidFill>
              <a:srgbClr val="3C7302"/>
            </a:solidFill>
            <a:ln>
              <a:solidFill>
                <a:srgbClr val="3C73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bg-BG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7" name="Google Shape;3375;p70"/>
            <p:cNvSpPr/>
            <p:nvPr/>
          </p:nvSpPr>
          <p:spPr>
            <a:xfrm>
              <a:off x="7094138" y="2474251"/>
              <a:ext cx="320500" cy="429200"/>
            </a:xfrm>
            <a:custGeom>
              <a:avLst/>
              <a:gdLst/>
              <a:ahLst/>
              <a:cxnLst/>
              <a:rect l="l" t="t" r="r" b="b"/>
              <a:pathLst>
                <a:path w="12820" h="17168" extrusionOk="0">
                  <a:moveTo>
                    <a:pt x="6365" y="497"/>
                  </a:moveTo>
                  <a:cubicBezTo>
                    <a:pt x="6967" y="497"/>
                    <a:pt x="7509" y="933"/>
                    <a:pt x="7629" y="1535"/>
                  </a:cubicBezTo>
                  <a:lnTo>
                    <a:pt x="5086" y="1535"/>
                  </a:lnTo>
                  <a:cubicBezTo>
                    <a:pt x="5222" y="933"/>
                    <a:pt x="5748" y="497"/>
                    <a:pt x="6365" y="497"/>
                  </a:cubicBezTo>
                  <a:close/>
                  <a:moveTo>
                    <a:pt x="9600" y="2046"/>
                  </a:moveTo>
                  <a:lnTo>
                    <a:pt x="9600" y="3054"/>
                  </a:lnTo>
                  <a:lnTo>
                    <a:pt x="3221" y="3054"/>
                  </a:lnTo>
                  <a:lnTo>
                    <a:pt x="3221" y="2046"/>
                  </a:lnTo>
                  <a:close/>
                  <a:moveTo>
                    <a:pt x="6365" y="0"/>
                  </a:moveTo>
                  <a:cubicBezTo>
                    <a:pt x="5463" y="0"/>
                    <a:pt x="4710" y="662"/>
                    <a:pt x="4590" y="1535"/>
                  </a:cubicBezTo>
                  <a:lnTo>
                    <a:pt x="2965" y="1535"/>
                  </a:lnTo>
                  <a:cubicBezTo>
                    <a:pt x="2830" y="1535"/>
                    <a:pt x="2709" y="1655"/>
                    <a:pt x="2709" y="1790"/>
                  </a:cubicBezTo>
                  <a:lnTo>
                    <a:pt x="2709" y="2031"/>
                  </a:lnTo>
                  <a:lnTo>
                    <a:pt x="242" y="2031"/>
                  </a:lnTo>
                  <a:cubicBezTo>
                    <a:pt x="106" y="2031"/>
                    <a:pt x="1" y="2137"/>
                    <a:pt x="1" y="2272"/>
                  </a:cubicBezTo>
                  <a:lnTo>
                    <a:pt x="1" y="16912"/>
                  </a:lnTo>
                  <a:cubicBezTo>
                    <a:pt x="1" y="17047"/>
                    <a:pt x="106" y="17167"/>
                    <a:pt x="242" y="17167"/>
                  </a:cubicBezTo>
                  <a:lnTo>
                    <a:pt x="12579" y="17167"/>
                  </a:lnTo>
                  <a:cubicBezTo>
                    <a:pt x="12715" y="17167"/>
                    <a:pt x="12820" y="17047"/>
                    <a:pt x="12820" y="16912"/>
                  </a:cubicBezTo>
                  <a:lnTo>
                    <a:pt x="12820" y="2272"/>
                  </a:lnTo>
                  <a:cubicBezTo>
                    <a:pt x="12820" y="2137"/>
                    <a:pt x="12715" y="2031"/>
                    <a:pt x="12579" y="2031"/>
                  </a:cubicBezTo>
                  <a:lnTo>
                    <a:pt x="11646" y="2031"/>
                  </a:lnTo>
                  <a:cubicBezTo>
                    <a:pt x="11345" y="2046"/>
                    <a:pt x="11345" y="2498"/>
                    <a:pt x="11646" y="2528"/>
                  </a:cubicBezTo>
                  <a:lnTo>
                    <a:pt x="12308" y="2528"/>
                  </a:lnTo>
                  <a:lnTo>
                    <a:pt x="12308" y="16656"/>
                  </a:lnTo>
                  <a:lnTo>
                    <a:pt x="482" y="16656"/>
                  </a:lnTo>
                  <a:lnTo>
                    <a:pt x="482" y="2528"/>
                  </a:lnTo>
                  <a:lnTo>
                    <a:pt x="2724" y="2528"/>
                  </a:lnTo>
                  <a:lnTo>
                    <a:pt x="2724" y="3054"/>
                  </a:lnTo>
                  <a:lnTo>
                    <a:pt x="1280" y="3054"/>
                  </a:lnTo>
                  <a:cubicBezTo>
                    <a:pt x="1129" y="3054"/>
                    <a:pt x="1024" y="3160"/>
                    <a:pt x="1024" y="3310"/>
                  </a:cubicBezTo>
                  <a:lnTo>
                    <a:pt x="1024" y="12789"/>
                  </a:lnTo>
                  <a:cubicBezTo>
                    <a:pt x="1039" y="12939"/>
                    <a:pt x="1156" y="13015"/>
                    <a:pt x="1272" y="13015"/>
                  </a:cubicBezTo>
                  <a:cubicBezTo>
                    <a:pt x="1389" y="13015"/>
                    <a:pt x="1506" y="12939"/>
                    <a:pt x="1521" y="12789"/>
                  </a:cubicBezTo>
                  <a:lnTo>
                    <a:pt x="1521" y="3551"/>
                  </a:lnTo>
                  <a:lnTo>
                    <a:pt x="11300" y="3551"/>
                  </a:lnTo>
                  <a:lnTo>
                    <a:pt x="11300" y="15633"/>
                  </a:lnTo>
                  <a:lnTo>
                    <a:pt x="1521" y="15633"/>
                  </a:lnTo>
                  <a:lnTo>
                    <a:pt x="1521" y="13887"/>
                  </a:lnTo>
                  <a:cubicBezTo>
                    <a:pt x="1506" y="13729"/>
                    <a:pt x="1389" y="13650"/>
                    <a:pt x="1272" y="13650"/>
                  </a:cubicBezTo>
                  <a:cubicBezTo>
                    <a:pt x="1156" y="13650"/>
                    <a:pt x="1039" y="13729"/>
                    <a:pt x="1024" y="13887"/>
                  </a:cubicBezTo>
                  <a:lnTo>
                    <a:pt x="1024" y="15888"/>
                  </a:lnTo>
                  <a:cubicBezTo>
                    <a:pt x="1024" y="16024"/>
                    <a:pt x="1129" y="16129"/>
                    <a:pt x="1280" y="16129"/>
                  </a:cubicBezTo>
                  <a:lnTo>
                    <a:pt x="11541" y="16129"/>
                  </a:lnTo>
                  <a:cubicBezTo>
                    <a:pt x="11692" y="16129"/>
                    <a:pt x="11797" y="16024"/>
                    <a:pt x="11797" y="15888"/>
                  </a:cubicBezTo>
                  <a:lnTo>
                    <a:pt x="11797" y="3310"/>
                  </a:lnTo>
                  <a:cubicBezTo>
                    <a:pt x="11797" y="3160"/>
                    <a:pt x="11692" y="3054"/>
                    <a:pt x="11541" y="3054"/>
                  </a:cubicBezTo>
                  <a:lnTo>
                    <a:pt x="10097" y="3054"/>
                  </a:lnTo>
                  <a:lnTo>
                    <a:pt x="10097" y="2528"/>
                  </a:lnTo>
                  <a:lnTo>
                    <a:pt x="10563" y="2528"/>
                  </a:lnTo>
                  <a:cubicBezTo>
                    <a:pt x="10573" y="2529"/>
                    <a:pt x="10582" y="2529"/>
                    <a:pt x="10591" y="2529"/>
                  </a:cubicBezTo>
                  <a:cubicBezTo>
                    <a:pt x="10915" y="2529"/>
                    <a:pt x="10915" y="2030"/>
                    <a:pt x="10591" y="2030"/>
                  </a:cubicBezTo>
                  <a:cubicBezTo>
                    <a:pt x="10582" y="2030"/>
                    <a:pt x="10573" y="2030"/>
                    <a:pt x="10563" y="2031"/>
                  </a:cubicBezTo>
                  <a:lnTo>
                    <a:pt x="10097" y="2031"/>
                  </a:lnTo>
                  <a:lnTo>
                    <a:pt x="10097" y="1790"/>
                  </a:lnTo>
                  <a:cubicBezTo>
                    <a:pt x="10097" y="1655"/>
                    <a:pt x="9991" y="1535"/>
                    <a:pt x="9856" y="1535"/>
                  </a:cubicBezTo>
                  <a:lnTo>
                    <a:pt x="8141" y="1535"/>
                  </a:lnTo>
                  <a:cubicBezTo>
                    <a:pt x="8005" y="662"/>
                    <a:pt x="7253" y="0"/>
                    <a:pt x="6365" y="0"/>
                  </a:cubicBezTo>
                  <a:close/>
                </a:path>
              </a:pathLst>
            </a:custGeom>
            <a:solidFill>
              <a:srgbClr val="3C7302"/>
            </a:solidFill>
            <a:ln>
              <a:solidFill>
                <a:srgbClr val="3C73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bg-BG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8" name="Google Shape;3376;p70"/>
            <p:cNvSpPr/>
            <p:nvPr/>
          </p:nvSpPr>
          <p:spPr>
            <a:xfrm>
              <a:off x="7150938" y="2611901"/>
              <a:ext cx="59100" cy="63975"/>
            </a:xfrm>
            <a:custGeom>
              <a:avLst/>
              <a:gdLst/>
              <a:ahLst/>
              <a:cxnLst/>
              <a:rect l="l" t="t" r="r" b="b"/>
              <a:pathLst>
                <a:path w="2364" h="2559" extrusionOk="0">
                  <a:moveTo>
                    <a:pt x="1851" y="512"/>
                  </a:moveTo>
                  <a:lnTo>
                    <a:pt x="1851" y="2062"/>
                  </a:lnTo>
                  <a:lnTo>
                    <a:pt x="512" y="2062"/>
                  </a:lnTo>
                  <a:lnTo>
                    <a:pt x="512" y="512"/>
                  </a:lnTo>
                  <a:close/>
                  <a:moveTo>
                    <a:pt x="257" y="1"/>
                  </a:moveTo>
                  <a:cubicBezTo>
                    <a:pt x="121" y="1"/>
                    <a:pt x="1" y="121"/>
                    <a:pt x="1" y="257"/>
                  </a:cubicBezTo>
                  <a:lnTo>
                    <a:pt x="1" y="2318"/>
                  </a:lnTo>
                  <a:cubicBezTo>
                    <a:pt x="1" y="2453"/>
                    <a:pt x="121" y="2559"/>
                    <a:pt x="257" y="2559"/>
                  </a:cubicBezTo>
                  <a:lnTo>
                    <a:pt x="2107" y="2559"/>
                  </a:lnTo>
                  <a:cubicBezTo>
                    <a:pt x="2243" y="2559"/>
                    <a:pt x="2363" y="2453"/>
                    <a:pt x="2363" y="2318"/>
                  </a:cubicBezTo>
                  <a:lnTo>
                    <a:pt x="2363" y="257"/>
                  </a:lnTo>
                  <a:cubicBezTo>
                    <a:pt x="2363" y="121"/>
                    <a:pt x="2243" y="1"/>
                    <a:pt x="2107" y="1"/>
                  </a:cubicBezTo>
                  <a:close/>
                </a:path>
              </a:pathLst>
            </a:custGeom>
            <a:solidFill>
              <a:srgbClr val="3C7302"/>
            </a:solidFill>
            <a:ln>
              <a:solidFill>
                <a:srgbClr val="3C73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bg-BG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9" name="Google Shape;3377;p70"/>
            <p:cNvSpPr/>
            <p:nvPr/>
          </p:nvSpPr>
          <p:spPr>
            <a:xfrm>
              <a:off x="7221663" y="2637476"/>
              <a:ext cx="132050" cy="12825"/>
            </a:xfrm>
            <a:custGeom>
              <a:avLst/>
              <a:gdLst/>
              <a:ahLst/>
              <a:cxnLst/>
              <a:rect l="l" t="t" r="r" b="b"/>
              <a:pathLst>
                <a:path w="5282" h="513" extrusionOk="0">
                  <a:moveTo>
                    <a:pt x="347" y="1"/>
                  </a:moveTo>
                  <a:cubicBezTo>
                    <a:pt x="0" y="1"/>
                    <a:pt x="0" y="512"/>
                    <a:pt x="347" y="512"/>
                  </a:cubicBezTo>
                  <a:lnTo>
                    <a:pt x="4951" y="512"/>
                  </a:lnTo>
                  <a:cubicBezTo>
                    <a:pt x="5282" y="512"/>
                    <a:pt x="5282" y="1"/>
                    <a:pt x="4951" y="1"/>
                  </a:cubicBezTo>
                  <a:close/>
                </a:path>
              </a:pathLst>
            </a:custGeom>
            <a:solidFill>
              <a:srgbClr val="3C7302"/>
            </a:solidFill>
            <a:ln>
              <a:solidFill>
                <a:srgbClr val="3C73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bg-BG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0" name="Google Shape;3378;p70"/>
            <p:cNvSpPr/>
            <p:nvPr/>
          </p:nvSpPr>
          <p:spPr>
            <a:xfrm>
              <a:off x="7150938" y="2690526"/>
              <a:ext cx="58700" cy="63975"/>
            </a:xfrm>
            <a:custGeom>
              <a:avLst/>
              <a:gdLst/>
              <a:ahLst/>
              <a:cxnLst/>
              <a:rect l="l" t="t" r="r" b="b"/>
              <a:pathLst>
                <a:path w="2348" h="2559" extrusionOk="0">
                  <a:moveTo>
                    <a:pt x="1851" y="512"/>
                  </a:moveTo>
                  <a:lnTo>
                    <a:pt x="1851" y="2077"/>
                  </a:lnTo>
                  <a:lnTo>
                    <a:pt x="512" y="2077"/>
                  </a:lnTo>
                  <a:lnTo>
                    <a:pt x="512" y="512"/>
                  </a:lnTo>
                  <a:close/>
                  <a:moveTo>
                    <a:pt x="257" y="0"/>
                  </a:moveTo>
                  <a:cubicBezTo>
                    <a:pt x="121" y="0"/>
                    <a:pt x="1" y="121"/>
                    <a:pt x="1" y="256"/>
                  </a:cubicBezTo>
                  <a:lnTo>
                    <a:pt x="1" y="2317"/>
                  </a:lnTo>
                  <a:cubicBezTo>
                    <a:pt x="1" y="2453"/>
                    <a:pt x="106" y="2558"/>
                    <a:pt x="257" y="2558"/>
                  </a:cubicBezTo>
                  <a:lnTo>
                    <a:pt x="2107" y="2558"/>
                  </a:lnTo>
                  <a:cubicBezTo>
                    <a:pt x="2243" y="2558"/>
                    <a:pt x="2348" y="2453"/>
                    <a:pt x="2348" y="2317"/>
                  </a:cubicBezTo>
                  <a:lnTo>
                    <a:pt x="2348" y="256"/>
                  </a:lnTo>
                  <a:cubicBezTo>
                    <a:pt x="2348" y="121"/>
                    <a:pt x="2243" y="0"/>
                    <a:pt x="2107" y="0"/>
                  </a:cubicBezTo>
                  <a:close/>
                </a:path>
              </a:pathLst>
            </a:custGeom>
            <a:solidFill>
              <a:srgbClr val="3C7302"/>
            </a:solidFill>
            <a:ln>
              <a:solidFill>
                <a:srgbClr val="3C73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bg-BG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1" name="Google Shape;3379;p70"/>
            <p:cNvSpPr/>
            <p:nvPr/>
          </p:nvSpPr>
          <p:spPr>
            <a:xfrm>
              <a:off x="7221163" y="2716451"/>
              <a:ext cx="133075" cy="12500"/>
            </a:xfrm>
            <a:custGeom>
              <a:avLst/>
              <a:gdLst/>
              <a:ahLst/>
              <a:cxnLst/>
              <a:rect l="l" t="t" r="r" b="b"/>
              <a:pathLst>
                <a:path w="5323" h="500" extrusionOk="0">
                  <a:moveTo>
                    <a:pt x="338" y="0"/>
                  </a:moveTo>
                  <a:cubicBezTo>
                    <a:pt x="0" y="0"/>
                    <a:pt x="0" y="499"/>
                    <a:pt x="338" y="499"/>
                  </a:cubicBezTo>
                  <a:cubicBezTo>
                    <a:pt x="347" y="499"/>
                    <a:pt x="357" y="499"/>
                    <a:pt x="367" y="498"/>
                  </a:cubicBezTo>
                  <a:lnTo>
                    <a:pt x="4971" y="498"/>
                  </a:lnTo>
                  <a:cubicBezTo>
                    <a:pt x="4980" y="499"/>
                    <a:pt x="4989" y="499"/>
                    <a:pt x="4998" y="499"/>
                  </a:cubicBezTo>
                  <a:cubicBezTo>
                    <a:pt x="5322" y="499"/>
                    <a:pt x="5322" y="0"/>
                    <a:pt x="4998" y="0"/>
                  </a:cubicBezTo>
                  <a:cubicBezTo>
                    <a:pt x="4989" y="0"/>
                    <a:pt x="4980" y="1"/>
                    <a:pt x="4971" y="2"/>
                  </a:cubicBezTo>
                  <a:lnTo>
                    <a:pt x="367" y="2"/>
                  </a:lnTo>
                  <a:cubicBezTo>
                    <a:pt x="357" y="1"/>
                    <a:pt x="347" y="0"/>
                    <a:pt x="338" y="0"/>
                  </a:cubicBezTo>
                  <a:close/>
                </a:path>
              </a:pathLst>
            </a:custGeom>
            <a:solidFill>
              <a:srgbClr val="3C7302"/>
            </a:solidFill>
            <a:ln>
              <a:solidFill>
                <a:srgbClr val="3C73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bg-BG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2" name="Google Shape;3380;p70"/>
            <p:cNvSpPr/>
            <p:nvPr/>
          </p:nvSpPr>
          <p:spPr>
            <a:xfrm>
              <a:off x="7150938" y="2769476"/>
              <a:ext cx="58700" cy="63625"/>
            </a:xfrm>
            <a:custGeom>
              <a:avLst/>
              <a:gdLst/>
              <a:ahLst/>
              <a:cxnLst/>
              <a:rect l="l" t="t" r="r" b="b"/>
              <a:pathLst>
                <a:path w="2348" h="2545" extrusionOk="0">
                  <a:moveTo>
                    <a:pt x="1851" y="498"/>
                  </a:moveTo>
                  <a:lnTo>
                    <a:pt x="1851" y="2048"/>
                  </a:lnTo>
                  <a:lnTo>
                    <a:pt x="512" y="2048"/>
                  </a:lnTo>
                  <a:lnTo>
                    <a:pt x="512" y="498"/>
                  </a:lnTo>
                  <a:close/>
                  <a:moveTo>
                    <a:pt x="234" y="1"/>
                  </a:moveTo>
                  <a:cubicBezTo>
                    <a:pt x="108" y="1"/>
                    <a:pt x="1" y="115"/>
                    <a:pt x="1" y="243"/>
                  </a:cubicBezTo>
                  <a:lnTo>
                    <a:pt x="1" y="2304"/>
                  </a:lnTo>
                  <a:cubicBezTo>
                    <a:pt x="1" y="2439"/>
                    <a:pt x="121" y="2545"/>
                    <a:pt x="257" y="2545"/>
                  </a:cubicBezTo>
                  <a:lnTo>
                    <a:pt x="2107" y="2545"/>
                  </a:lnTo>
                  <a:cubicBezTo>
                    <a:pt x="2243" y="2545"/>
                    <a:pt x="2348" y="2439"/>
                    <a:pt x="2348" y="2304"/>
                  </a:cubicBezTo>
                  <a:lnTo>
                    <a:pt x="2348" y="243"/>
                  </a:lnTo>
                  <a:cubicBezTo>
                    <a:pt x="2348" y="115"/>
                    <a:pt x="2254" y="1"/>
                    <a:pt x="2130" y="1"/>
                  </a:cubicBezTo>
                  <a:cubicBezTo>
                    <a:pt x="2123" y="1"/>
                    <a:pt x="2115" y="1"/>
                    <a:pt x="2107" y="2"/>
                  </a:cubicBezTo>
                  <a:lnTo>
                    <a:pt x="257" y="2"/>
                  </a:lnTo>
                  <a:cubicBezTo>
                    <a:pt x="249" y="1"/>
                    <a:pt x="241" y="1"/>
                    <a:pt x="234" y="1"/>
                  </a:cubicBezTo>
                  <a:close/>
                </a:path>
              </a:pathLst>
            </a:custGeom>
            <a:solidFill>
              <a:srgbClr val="3C7302"/>
            </a:solidFill>
            <a:ln>
              <a:solidFill>
                <a:srgbClr val="3C73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bg-BG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3" name="Google Shape;3381;p70"/>
            <p:cNvSpPr/>
            <p:nvPr/>
          </p:nvSpPr>
          <p:spPr>
            <a:xfrm>
              <a:off x="7221663" y="2795101"/>
              <a:ext cx="132050" cy="12425"/>
            </a:xfrm>
            <a:custGeom>
              <a:avLst/>
              <a:gdLst/>
              <a:ahLst/>
              <a:cxnLst/>
              <a:rect l="l" t="t" r="r" b="b"/>
              <a:pathLst>
                <a:path w="5282" h="497" extrusionOk="0">
                  <a:moveTo>
                    <a:pt x="347" y="0"/>
                  </a:moveTo>
                  <a:cubicBezTo>
                    <a:pt x="0" y="0"/>
                    <a:pt x="0" y="497"/>
                    <a:pt x="347" y="497"/>
                  </a:cubicBezTo>
                  <a:lnTo>
                    <a:pt x="4951" y="497"/>
                  </a:lnTo>
                  <a:cubicBezTo>
                    <a:pt x="5282" y="497"/>
                    <a:pt x="5282" y="0"/>
                    <a:pt x="4951" y="0"/>
                  </a:cubicBezTo>
                  <a:close/>
                </a:path>
              </a:pathLst>
            </a:custGeom>
            <a:solidFill>
              <a:srgbClr val="3C7302"/>
            </a:solidFill>
            <a:ln>
              <a:solidFill>
                <a:srgbClr val="3C73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bg-BG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4" name="Google Shape;3382;p70"/>
            <p:cNvSpPr/>
            <p:nvPr/>
          </p:nvSpPr>
          <p:spPr>
            <a:xfrm>
              <a:off x="7221163" y="2663401"/>
              <a:ext cx="133075" cy="12500"/>
            </a:xfrm>
            <a:custGeom>
              <a:avLst/>
              <a:gdLst/>
              <a:ahLst/>
              <a:cxnLst/>
              <a:rect l="l" t="t" r="r" b="b"/>
              <a:pathLst>
                <a:path w="5323" h="500" extrusionOk="0">
                  <a:moveTo>
                    <a:pt x="338" y="1"/>
                  </a:moveTo>
                  <a:cubicBezTo>
                    <a:pt x="0" y="1"/>
                    <a:pt x="0" y="500"/>
                    <a:pt x="338" y="500"/>
                  </a:cubicBezTo>
                  <a:cubicBezTo>
                    <a:pt x="347" y="500"/>
                    <a:pt x="357" y="499"/>
                    <a:pt x="367" y="499"/>
                  </a:cubicBezTo>
                  <a:lnTo>
                    <a:pt x="4971" y="499"/>
                  </a:lnTo>
                  <a:cubicBezTo>
                    <a:pt x="4980" y="499"/>
                    <a:pt x="4989" y="500"/>
                    <a:pt x="4998" y="500"/>
                  </a:cubicBezTo>
                  <a:cubicBezTo>
                    <a:pt x="5322" y="500"/>
                    <a:pt x="5322" y="1"/>
                    <a:pt x="4998" y="1"/>
                  </a:cubicBezTo>
                  <a:cubicBezTo>
                    <a:pt x="4989" y="1"/>
                    <a:pt x="4980" y="1"/>
                    <a:pt x="4971" y="2"/>
                  </a:cubicBezTo>
                  <a:lnTo>
                    <a:pt x="367" y="2"/>
                  </a:lnTo>
                  <a:cubicBezTo>
                    <a:pt x="357" y="1"/>
                    <a:pt x="347" y="1"/>
                    <a:pt x="338" y="1"/>
                  </a:cubicBezTo>
                  <a:close/>
                </a:path>
              </a:pathLst>
            </a:custGeom>
            <a:solidFill>
              <a:srgbClr val="3C7302"/>
            </a:solidFill>
            <a:ln>
              <a:solidFill>
                <a:srgbClr val="3C73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bg-BG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5" name="Google Shape;3383;p70"/>
            <p:cNvSpPr/>
            <p:nvPr/>
          </p:nvSpPr>
          <p:spPr>
            <a:xfrm>
              <a:off x="7221163" y="2742026"/>
              <a:ext cx="133075" cy="12500"/>
            </a:xfrm>
            <a:custGeom>
              <a:avLst/>
              <a:gdLst/>
              <a:ahLst/>
              <a:cxnLst/>
              <a:rect l="l" t="t" r="r" b="b"/>
              <a:pathLst>
                <a:path w="5323" h="500" extrusionOk="0">
                  <a:moveTo>
                    <a:pt x="338" y="0"/>
                  </a:moveTo>
                  <a:cubicBezTo>
                    <a:pt x="0" y="0"/>
                    <a:pt x="0" y="499"/>
                    <a:pt x="338" y="499"/>
                  </a:cubicBezTo>
                  <a:cubicBezTo>
                    <a:pt x="347" y="499"/>
                    <a:pt x="357" y="499"/>
                    <a:pt x="367" y="498"/>
                  </a:cubicBezTo>
                  <a:lnTo>
                    <a:pt x="4971" y="498"/>
                  </a:lnTo>
                  <a:cubicBezTo>
                    <a:pt x="4980" y="499"/>
                    <a:pt x="4989" y="499"/>
                    <a:pt x="4998" y="499"/>
                  </a:cubicBezTo>
                  <a:cubicBezTo>
                    <a:pt x="5322" y="499"/>
                    <a:pt x="5322" y="0"/>
                    <a:pt x="4998" y="0"/>
                  </a:cubicBezTo>
                  <a:cubicBezTo>
                    <a:pt x="4989" y="0"/>
                    <a:pt x="4980" y="1"/>
                    <a:pt x="4971" y="2"/>
                  </a:cubicBezTo>
                  <a:lnTo>
                    <a:pt x="367" y="2"/>
                  </a:lnTo>
                  <a:cubicBezTo>
                    <a:pt x="357" y="1"/>
                    <a:pt x="347" y="0"/>
                    <a:pt x="338" y="0"/>
                  </a:cubicBezTo>
                  <a:close/>
                </a:path>
              </a:pathLst>
            </a:custGeom>
            <a:solidFill>
              <a:srgbClr val="3C7302"/>
            </a:solidFill>
            <a:ln>
              <a:solidFill>
                <a:srgbClr val="3C73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bg-BG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26" name="Google Shape;3384;p70"/>
            <p:cNvSpPr/>
            <p:nvPr/>
          </p:nvSpPr>
          <p:spPr>
            <a:xfrm>
              <a:off x="7221138" y="2820651"/>
              <a:ext cx="133100" cy="12850"/>
            </a:xfrm>
            <a:custGeom>
              <a:avLst/>
              <a:gdLst/>
              <a:ahLst/>
              <a:cxnLst/>
              <a:rect l="l" t="t" r="r" b="b"/>
              <a:pathLst>
                <a:path w="5324" h="514" extrusionOk="0">
                  <a:moveTo>
                    <a:pt x="339" y="0"/>
                  </a:moveTo>
                  <a:cubicBezTo>
                    <a:pt x="1" y="0"/>
                    <a:pt x="1" y="514"/>
                    <a:pt x="339" y="514"/>
                  </a:cubicBezTo>
                  <a:cubicBezTo>
                    <a:pt x="348" y="514"/>
                    <a:pt x="358" y="514"/>
                    <a:pt x="368" y="513"/>
                  </a:cubicBezTo>
                  <a:lnTo>
                    <a:pt x="4972" y="513"/>
                  </a:lnTo>
                  <a:cubicBezTo>
                    <a:pt x="4981" y="514"/>
                    <a:pt x="4990" y="514"/>
                    <a:pt x="4999" y="514"/>
                  </a:cubicBezTo>
                  <a:cubicBezTo>
                    <a:pt x="5324" y="514"/>
                    <a:pt x="5324" y="0"/>
                    <a:pt x="4999" y="0"/>
                  </a:cubicBezTo>
                  <a:cubicBezTo>
                    <a:pt x="4990" y="0"/>
                    <a:pt x="4981" y="0"/>
                    <a:pt x="4972" y="1"/>
                  </a:cubicBezTo>
                  <a:lnTo>
                    <a:pt x="368" y="1"/>
                  </a:lnTo>
                  <a:cubicBezTo>
                    <a:pt x="358" y="0"/>
                    <a:pt x="348" y="0"/>
                    <a:pt x="339" y="0"/>
                  </a:cubicBezTo>
                  <a:close/>
                </a:path>
              </a:pathLst>
            </a:custGeom>
            <a:solidFill>
              <a:srgbClr val="3C7302"/>
            </a:solidFill>
            <a:ln>
              <a:solidFill>
                <a:srgbClr val="3C73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bg-BG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  <p:grpSp>
        <p:nvGrpSpPr>
          <p:cNvPr id="27" name="Google Shape;3166;p70"/>
          <p:cNvGrpSpPr/>
          <p:nvPr/>
        </p:nvGrpSpPr>
        <p:grpSpPr>
          <a:xfrm>
            <a:off x="3778691" y="4061958"/>
            <a:ext cx="896519" cy="719471"/>
            <a:chOff x="4512469" y="4188958"/>
            <a:chExt cx="428825" cy="305450"/>
          </a:xfrm>
        </p:grpSpPr>
        <p:sp>
          <p:nvSpPr>
            <p:cNvPr id="28" name="Google Shape;3167;p70"/>
            <p:cNvSpPr/>
            <p:nvPr/>
          </p:nvSpPr>
          <p:spPr>
            <a:xfrm>
              <a:off x="4512469" y="4188958"/>
              <a:ext cx="428825" cy="305450"/>
            </a:xfrm>
            <a:custGeom>
              <a:avLst/>
              <a:gdLst/>
              <a:ahLst/>
              <a:cxnLst/>
              <a:rect l="l" t="t" r="r" b="b"/>
              <a:pathLst>
                <a:path w="17153" h="12218" extrusionOk="0">
                  <a:moveTo>
                    <a:pt x="10126" y="10217"/>
                  </a:moveTo>
                  <a:cubicBezTo>
                    <a:pt x="10021" y="10518"/>
                    <a:pt x="9735" y="10728"/>
                    <a:pt x="9419" y="10728"/>
                  </a:cubicBezTo>
                  <a:lnTo>
                    <a:pt x="7734" y="10728"/>
                  </a:lnTo>
                  <a:cubicBezTo>
                    <a:pt x="7418" y="10728"/>
                    <a:pt x="7132" y="10518"/>
                    <a:pt x="7026" y="10217"/>
                  </a:cubicBezTo>
                  <a:close/>
                  <a:moveTo>
                    <a:pt x="2031" y="1"/>
                  </a:moveTo>
                  <a:cubicBezTo>
                    <a:pt x="1339" y="1"/>
                    <a:pt x="782" y="557"/>
                    <a:pt x="782" y="1249"/>
                  </a:cubicBezTo>
                  <a:lnTo>
                    <a:pt x="782" y="2468"/>
                  </a:lnTo>
                  <a:cubicBezTo>
                    <a:pt x="782" y="2634"/>
                    <a:pt x="907" y="2716"/>
                    <a:pt x="1031" y="2716"/>
                  </a:cubicBezTo>
                  <a:cubicBezTo>
                    <a:pt x="1155" y="2716"/>
                    <a:pt x="1279" y="2634"/>
                    <a:pt x="1279" y="2468"/>
                  </a:cubicBezTo>
                  <a:lnTo>
                    <a:pt x="1279" y="1249"/>
                  </a:lnTo>
                  <a:cubicBezTo>
                    <a:pt x="1279" y="843"/>
                    <a:pt x="1625" y="497"/>
                    <a:pt x="2031" y="497"/>
                  </a:cubicBezTo>
                  <a:lnTo>
                    <a:pt x="15106" y="497"/>
                  </a:lnTo>
                  <a:cubicBezTo>
                    <a:pt x="15512" y="497"/>
                    <a:pt x="15858" y="843"/>
                    <a:pt x="15858" y="1249"/>
                  </a:cubicBezTo>
                  <a:lnTo>
                    <a:pt x="15858" y="8381"/>
                  </a:lnTo>
                  <a:lnTo>
                    <a:pt x="14158" y="8381"/>
                  </a:lnTo>
                  <a:cubicBezTo>
                    <a:pt x="13827" y="8381"/>
                    <a:pt x="13827" y="8878"/>
                    <a:pt x="14158" y="8878"/>
                  </a:cubicBezTo>
                  <a:lnTo>
                    <a:pt x="15858" y="8878"/>
                  </a:lnTo>
                  <a:lnTo>
                    <a:pt x="15858" y="9720"/>
                  </a:lnTo>
                  <a:lnTo>
                    <a:pt x="1294" y="9720"/>
                  </a:lnTo>
                  <a:lnTo>
                    <a:pt x="1294" y="8878"/>
                  </a:lnTo>
                  <a:lnTo>
                    <a:pt x="13075" y="8878"/>
                  </a:lnTo>
                  <a:cubicBezTo>
                    <a:pt x="13406" y="8878"/>
                    <a:pt x="13406" y="8381"/>
                    <a:pt x="13075" y="8381"/>
                  </a:cubicBezTo>
                  <a:lnTo>
                    <a:pt x="1294" y="8381"/>
                  </a:lnTo>
                  <a:lnTo>
                    <a:pt x="1294" y="3551"/>
                  </a:lnTo>
                  <a:cubicBezTo>
                    <a:pt x="1294" y="3386"/>
                    <a:pt x="1166" y="3303"/>
                    <a:pt x="1038" y="3303"/>
                  </a:cubicBezTo>
                  <a:cubicBezTo>
                    <a:pt x="910" y="3303"/>
                    <a:pt x="782" y="3386"/>
                    <a:pt x="782" y="3551"/>
                  </a:cubicBezTo>
                  <a:lnTo>
                    <a:pt x="782" y="9705"/>
                  </a:lnTo>
                  <a:lnTo>
                    <a:pt x="241" y="9705"/>
                  </a:lnTo>
                  <a:cubicBezTo>
                    <a:pt x="105" y="9705"/>
                    <a:pt x="0" y="9825"/>
                    <a:pt x="0" y="9961"/>
                  </a:cubicBezTo>
                  <a:lnTo>
                    <a:pt x="0" y="10969"/>
                  </a:lnTo>
                  <a:cubicBezTo>
                    <a:pt x="0" y="11661"/>
                    <a:pt x="557" y="12218"/>
                    <a:pt x="1249" y="12218"/>
                  </a:cubicBezTo>
                  <a:lnTo>
                    <a:pt x="4363" y="12218"/>
                  </a:lnTo>
                  <a:cubicBezTo>
                    <a:pt x="4694" y="12218"/>
                    <a:pt x="4694" y="11721"/>
                    <a:pt x="4363" y="11721"/>
                  </a:cubicBezTo>
                  <a:lnTo>
                    <a:pt x="1249" y="11721"/>
                  </a:lnTo>
                  <a:cubicBezTo>
                    <a:pt x="843" y="11721"/>
                    <a:pt x="497" y="11375"/>
                    <a:pt x="497" y="10969"/>
                  </a:cubicBezTo>
                  <a:lnTo>
                    <a:pt x="497" y="10217"/>
                  </a:lnTo>
                  <a:lnTo>
                    <a:pt x="6515" y="10217"/>
                  </a:lnTo>
                  <a:cubicBezTo>
                    <a:pt x="6620" y="10803"/>
                    <a:pt x="7147" y="11225"/>
                    <a:pt x="7734" y="11225"/>
                  </a:cubicBezTo>
                  <a:lnTo>
                    <a:pt x="9419" y="11225"/>
                  </a:lnTo>
                  <a:cubicBezTo>
                    <a:pt x="10005" y="11225"/>
                    <a:pt x="10532" y="10803"/>
                    <a:pt x="10652" y="10217"/>
                  </a:cubicBezTo>
                  <a:lnTo>
                    <a:pt x="16656" y="10217"/>
                  </a:lnTo>
                  <a:lnTo>
                    <a:pt x="16656" y="10969"/>
                  </a:lnTo>
                  <a:cubicBezTo>
                    <a:pt x="16656" y="11375"/>
                    <a:pt x="16325" y="11721"/>
                    <a:pt x="15903" y="11721"/>
                  </a:cubicBezTo>
                  <a:lnTo>
                    <a:pt x="5462" y="11721"/>
                  </a:lnTo>
                  <a:cubicBezTo>
                    <a:pt x="5116" y="11721"/>
                    <a:pt x="5116" y="12218"/>
                    <a:pt x="5462" y="12218"/>
                  </a:cubicBezTo>
                  <a:lnTo>
                    <a:pt x="15888" y="12218"/>
                  </a:lnTo>
                  <a:cubicBezTo>
                    <a:pt x="16596" y="12218"/>
                    <a:pt x="17152" y="11661"/>
                    <a:pt x="17152" y="10969"/>
                  </a:cubicBezTo>
                  <a:lnTo>
                    <a:pt x="17152" y="9961"/>
                  </a:lnTo>
                  <a:cubicBezTo>
                    <a:pt x="17152" y="9825"/>
                    <a:pt x="17032" y="9705"/>
                    <a:pt x="16896" y="9705"/>
                  </a:cubicBezTo>
                  <a:lnTo>
                    <a:pt x="16912" y="9720"/>
                  </a:lnTo>
                  <a:lnTo>
                    <a:pt x="16370" y="9720"/>
                  </a:lnTo>
                  <a:lnTo>
                    <a:pt x="16370" y="1249"/>
                  </a:lnTo>
                  <a:cubicBezTo>
                    <a:pt x="16355" y="557"/>
                    <a:pt x="15798" y="1"/>
                    <a:pt x="15106" y="1"/>
                  </a:cubicBezTo>
                  <a:close/>
                </a:path>
              </a:pathLst>
            </a:custGeom>
            <a:ln>
              <a:solidFill>
                <a:srgbClr val="3C73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bg-BG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3168;p70"/>
            <p:cNvSpPr/>
            <p:nvPr/>
          </p:nvSpPr>
          <p:spPr>
            <a:xfrm>
              <a:off x="4553069" y="4237108"/>
              <a:ext cx="171175" cy="146950"/>
            </a:xfrm>
            <a:custGeom>
              <a:avLst/>
              <a:gdLst/>
              <a:ahLst/>
              <a:cxnLst/>
              <a:rect l="l" t="t" r="r" b="b"/>
              <a:pathLst>
                <a:path w="6847" h="5878" extrusionOk="0">
                  <a:moveTo>
                    <a:pt x="3672" y="527"/>
                  </a:moveTo>
                  <a:lnTo>
                    <a:pt x="3672" y="2949"/>
                  </a:lnTo>
                  <a:cubicBezTo>
                    <a:pt x="3672" y="3085"/>
                    <a:pt x="3777" y="3190"/>
                    <a:pt x="3913" y="3190"/>
                  </a:cubicBezTo>
                  <a:lnTo>
                    <a:pt x="6335" y="3190"/>
                  </a:lnTo>
                  <a:cubicBezTo>
                    <a:pt x="6196" y="4529"/>
                    <a:pt x="5070" y="5372"/>
                    <a:pt x="3904" y="5372"/>
                  </a:cubicBezTo>
                  <a:cubicBezTo>
                    <a:pt x="3302" y="5372"/>
                    <a:pt x="2690" y="5147"/>
                    <a:pt x="2198" y="4650"/>
                  </a:cubicBezTo>
                  <a:cubicBezTo>
                    <a:pt x="753" y="3205"/>
                    <a:pt x="1626" y="738"/>
                    <a:pt x="3672" y="527"/>
                  </a:cubicBezTo>
                  <a:close/>
                  <a:moveTo>
                    <a:pt x="3913" y="0"/>
                  </a:moveTo>
                  <a:cubicBezTo>
                    <a:pt x="1310" y="0"/>
                    <a:pt x="1" y="3160"/>
                    <a:pt x="1837" y="5011"/>
                  </a:cubicBezTo>
                  <a:cubicBezTo>
                    <a:pt x="2436" y="5610"/>
                    <a:pt x="3172" y="5878"/>
                    <a:pt x="3894" y="5878"/>
                  </a:cubicBezTo>
                  <a:cubicBezTo>
                    <a:pt x="5402" y="5878"/>
                    <a:pt x="6847" y="4709"/>
                    <a:pt x="6847" y="2949"/>
                  </a:cubicBezTo>
                  <a:cubicBezTo>
                    <a:pt x="6847" y="2799"/>
                    <a:pt x="6741" y="2694"/>
                    <a:pt x="6591" y="2694"/>
                  </a:cubicBezTo>
                  <a:lnTo>
                    <a:pt x="4169" y="2694"/>
                  </a:lnTo>
                  <a:lnTo>
                    <a:pt x="4169" y="256"/>
                  </a:lnTo>
                  <a:cubicBezTo>
                    <a:pt x="4169" y="121"/>
                    <a:pt x="4048" y="0"/>
                    <a:pt x="3913" y="0"/>
                  </a:cubicBezTo>
                  <a:close/>
                </a:path>
              </a:pathLst>
            </a:custGeom>
            <a:ln>
              <a:solidFill>
                <a:srgbClr val="3C73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bg-BG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169;p70"/>
            <p:cNvSpPr/>
            <p:nvPr/>
          </p:nvSpPr>
          <p:spPr>
            <a:xfrm>
              <a:off x="4666669" y="4214908"/>
              <a:ext cx="79775" cy="79400"/>
            </a:xfrm>
            <a:custGeom>
              <a:avLst/>
              <a:gdLst/>
              <a:ahLst/>
              <a:cxnLst/>
              <a:rect l="l" t="t" r="r" b="b"/>
              <a:pathLst>
                <a:path w="3191" h="3176" extrusionOk="0">
                  <a:moveTo>
                    <a:pt x="512" y="512"/>
                  </a:moveTo>
                  <a:cubicBezTo>
                    <a:pt x="1656" y="633"/>
                    <a:pt x="2544" y="1535"/>
                    <a:pt x="2679" y="2679"/>
                  </a:cubicBezTo>
                  <a:lnTo>
                    <a:pt x="512" y="2679"/>
                  </a:lnTo>
                  <a:lnTo>
                    <a:pt x="512" y="512"/>
                  </a:lnTo>
                  <a:close/>
                  <a:moveTo>
                    <a:pt x="257" y="1"/>
                  </a:moveTo>
                  <a:cubicBezTo>
                    <a:pt x="121" y="1"/>
                    <a:pt x="1" y="106"/>
                    <a:pt x="1" y="256"/>
                  </a:cubicBezTo>
                  <a:lnTo>
                    <a:pt x="1" y="2935"/>
                  </a:lnTo>
                  <a:cubicBezTo>
                    <a:pt x="1" y="3070"/>
                    <a:pt x="121" y="3175"/>
                    <a:pt x="257" y="3175"/>
                  </a:cubicBezTo>
                  <a:lnTo>
                    <a:pt x="2935" y="3175"/>
                  </a:lnTo>
                  <a:cubicBezTo>
                    <a:pt x="3085" y="3175"/>
                    <a:pt x="3191" y="3070"/>
                    <a:pt x="3191" y="2935"/>
                  </a:cubicBezTo>
                  <a:cubicBezTo>
                    <a:pt x="3191" y="1310"/>
                    <a:pt x="1882" y="1"/>
                    <a:pt x="257" y="1"/>
                  </a:cubicBezTo>
                  <a:close/>
                </a:path>
              </a:pathLst>
            </a:custGeom>
            <a:ln>
              <a:solidFill>
                <a:srgbClr val="3C73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bg-BG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70;p70"/>
            <p:cNvSpPr/>
            <p:nvPr/>
          </p:nvSpPr>
          <p:spPr>
            <a:xfrm>
              <a:off x="4768244" y="4281833"/>
              <a:ext cx="110375" cy="12500"/>
            </a:xfrm>
            <a:custGeom>
              <a:avLst/>
              <a:gdLst/>
              <a:ahLst/>
              <a:cxnLst/>
              <a:rect l="l" t="t" r="r" b="b"/>
              <a:pathLst>
                <a:path w="4415" h="500" extrusionOk="0">
                  <a:moveTo>
                    <a:pt x="4090" y="1"/>
                  </a:moveTo>
                  <a:cubicBezTo>
                    <a:pt x="4081" y="1"/>
                    <a:pt x="4072" y="1"/>
                    <a:pt x="4063" y="2"/>
                  </a:cubicBezTo>
                  <a:lnTo>
                    <a:pt x="301" y="2"/>
                  </a:lnTo>
                  <a:cubicBezTo>
                    <a:pt x="0" y="32"/>
                    <a:pt x="0" y="483"/>
                    <a:pt x="301" y="498"/>
                  </a:cubicBezTo>
                  <a:lnTo>
                    <a:pt x="4063" y="498"/>
                  </a:lnTo>
                  <a:cubicBezTo>
                    <a:pt x="4072" y="499"/>
                    <a:pt x="4081" y="500"/>
                    <a:pt x="4090" y="500"/>
                  </a:cubicBezTo>
                  <a:cubicBezTo>
                    <a:pt x="4414" y="500"/>
                    <a:pt x="4414" y="1"/>
                    <a:pt x="4090" y="1"/>
                  </a:cubicBezTo>
                  <a:close/>
                </a:path>
              </a:pathLst>
            </a:custGeom>
            <a:ln>
              <a:solidFill>
                <a:srgbClr val="3C73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bg-BG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171;p70"/>
            <p:cNvSpPr/>
            <p:nvPr/>
          </p:nvSpPr>
          <p:spPr>
            <a:xfrm>
              <a:off x="4768244" y="4310808"/>
              <a:ext cx="110375" cy="12500"/>
            </a:xfrm>
            <a:custGeom>
              <a:avLst/>
              <a:gdLst/>
              <a:ahLst/>
              <a:cxnLst/>
              <a:rect l="l" t="t" r="r" b="b"/>
              <a:pathLst>
                <a:path w="4415" h="500" extrusionOk="0">
                  <a:moveTo>
                    <a:pt x="4090" y="0"/>
                  </a:moveTo>
                  <a:cubicBezTo>
                    <a:pt x="4081" y="0"/>
                    <a:pt x="4072" y="1"/>
                    <a:pt x="4063" y="1"/>
                  </a:cubicBezTo>
                  <a:lnTo>
                    <a:pt x="301" y="1"/>
                  </a:lnTo>
                  <a:cubicBezTo>
                    <a:pt x="0" y="31"/>
                    <a:pt x="0" y="468"/>
                    <a:pt x="301" y="498"/>
                  </a:cubicBezTo>
                  <a:lnTo>
                    <a:pt x="4063" y="498"/>
                  </a:lnTo>
                  <a:cubicBezTo>
                    <a:pt x="4072" y="499"/>
                    <a:pt x="4081" y="499"/>
                    <a:pt x="4090" y="499"/>
                  </a:cubicBezTo>
                  <a:cubicBezTo>
                    <a:pt x="4414" y="499"/>
                    <a:pt x="4414" y="0"/>
                    <a:pt x="4090" y="0"/>
                  </a:cubicBezTo>
                  <a:close/>
                </a:path>
              </a:pathLst>
            </a:custGeom>
            <a:ln>
              <a:solidFill>
                <a:srgbClr val="3C73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bg-BG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172;p70"/>
            <p:cNvSpPr/>
            <p:nvPr/>
          </p:nvSpPr>
          <p:spPr>
            <a:xfrm>
              <a:off x="4768244" y="4339733"/>
              <a:ext cx="79525" cy="12525"/>
            </a:xfrm>
            <a:custGeom>
              <a:avLst/>
              <a:gdLst/>
              <a:ahLst/>
              <a:cxnLst/>
              <a:rect l="l" t="t" r="r" b="b"/>
              <a:pathLst>
                <a:path w="3181" h="501" extrusionOk="0">
                  <a:moveTo>
                    <a:pt x="2868" y="0"/>
                  </a:moveTo>
                  <a:cubicBezTo>
                    <a:pt x="2856" y="0"/>
                    <a:pt x="2843" y="1"/>
                    <a:pt x="2829" y="3"/>
                  </a:cubicBezTo>
                  <a:lnTo>
                    <a:pt x="301" y="3"/>
                  </a:lnTo>
                  <a:cubicBezTo>
                    <a:pt x="0" y="18"/>
                    <a:pt x="0" y="469"/>
                    <a:pt x="301" y="499"/>
                  </a:cubicBezTo>
                  <a:lnTo>
                    <a:pt x="2829" y="499"/>
                  </a:lnTo>
                  <a:cubicBezTo>
                    <a:pt x="2838" y="500"/>
                    <a:pt x="2847" y="501"/>
                    <a:pt x="2856" y="501"/>
                  </a:cubicBezTo>
                  <a:cubicBezTo>
                    <a:pt x="3177" y="501"/>
                    <a:pt x="3181" y="0"/>
                    <a:pt x="2868" y="0"/>
                  </a:cubicBezTo>
                  <a:close/>
                </a:path>
              </a:pathLst>
            </a:custGeom>
            <a:ln>
              <a:solidFill>
                <a:srgbClr val="3C73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bg-BG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" name="Текстово поле 34"/>
          <p:cNvSpPr txBox="1"/>
          <p:nvPr/>
        </p:nvSpPr>
        <p:spPr>
          <a:xfrm>
            <a:off x="2704770" y="4778715"/>
            <a:ext cx="30476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bg-BG" sz="2400" err="1">
                <a:solidFill>
                  <a:srgbClr val="3C7302"/>
                </a:solidFill>
              </a:rPr>
              <a:t>Make</a:t>
            </a:r>
            <a:r>
              <a:rPr lang="bg-BG" sz="2400" dirty="0">
                <a:solidFill>
                  <a:srgbClr val="3C7302"/>
                </a:solidFill>
              </a:rPr>
              <a:t> </a:t>
            </a:r>
            <a:r>
              <a:rPr lang="bg-BG" sz="2400" err="1">
                <a:solidFill>
                  <a:srgbClr val="3C7302"/>
                </a:solidFill>
              </a:rPr>
              <a:t>an</a:t>
            </a:r>
            <a:r>
              <a:rPr lang="bg-BG" sz="2400" dirty="0">
                <a:solidFill>
                  <a:srgbClr val="3C7302"/>
                </a:solidFill>
              </a:rPr>
              <a:t> </a:t>
            </a:r>
            <a:r>
              <a:rPr lang="bg-BG" sz="2400" err="1">
                <a:solidFill>
                  <a:srgbClr val="3C7302"/>
                </a:solidFill>
              </a:rPr>
              <a:t>application</a:t>
            </a:r>
            <a:endParaRPr lang="bg-BG" sz="2400">
              <a:solidFill>
                <a:srgbClr val="3C7302"/>
              </a:solidFill>
            </a:endParaRPr>
          </a:p>
        </p:txBody>
      </p:sp>
      <p:sp>
        <p:nvSpPr>
          <p:cNvPr id="36" name="Текстово поле 35"/>
          <p:cNvSpPr txBox="1"/>
          <p:nvPr/>
        </p:nvSpPr>
        <p:spPr>
          <a:xfrm>
            <a:off x="5237050" y="3427978"/>
            <a:ext cx="23349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bg-BG" sz="2400" err="1">
                <a:solidFill>
                  <a:srgbClr val="3C7302"/>
                </a:solidFill>
              </a:rPr>
              <a:t>Make</a:t>
            </a:r>
            <a:r>
              <a:rPr lang="bg-BG" sz="2400" dirty="0">
                <a:solidFill>
                  <a:srgbClr val="3C7302"/>
                </a:solidFill>
              </a:rPr>
              <a:t> a </a:t>
            </a:r>
            <a:r>
              <a:rPr lang="bg-BG" sz="2400" err="1">
                <a:solidFill>
                  <a:srgbClr val="3C7302"/>
                </a:solidFill>
              </a:rPr>
              <a:t>design</a:t>
            </a:r>
            <a:endParaRPr lang="bg-BG" sz="2400">
              <a:solidFill>
                <a:srgbClr val="3C7302"/>
              </a:solidFill>
            </a:endParaRPr>
          </a:p>
        </p:txBody>
      </p:sp>
      <p:sp>
        <p:nvSpPr>
          <p:cNvPr id="38" name="Текстово поле 37"/>
          <p:cNvSpPr txBox="1"/>
          <p:nvPr/>
        </p:nvSpPr>
        <p:spPr>
          <a:xfrm>
            <a:off x="6972105" y="5251303"/>
            <a:ext cx="31851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bg-BG" sz="2400" err="1">
                <a:solidFill>
                  <a:srgbClr val="3C7302"/>
                </a:solidFill>
              </a:rPr>
              <a:t>Make</a:t>
            </a:r>
            <a:r>
              <a:rPr lang="bg-BG" sz="2400" dirty="0">
                <a:solidFill>
                  <a:srgbClr val="3C7302"/>
                </a:solidFill>
              </a:rPr>
              <a:t> </a:t>
            </a:r>
            <a:r>
              <a:rPr lang="bg-BG" sz="2400" err="1">
                <a:solidFill>
                  <a:srgbClr val="3C7302"/>
                </a:solidFill>
              </a:rPr>
              <a:t>documentation</a:t>
            </a:r>
            <a:endParaRPr lang="bg-BG" sz="2400">
              <a:solidFill>
                <a:srgbClr val="3C7302"/>
              </a:solidFill>
            </a:endParaRPr>
          </a:p>
        </p:txBody>
      </p:sp>
      <p:pic>
        <p:nvPicPr>
          <p:cNvPr id="39" name="Картина 38" descr="Картина, която съдържа текст, екранна снимка, символ, Шрифт&#10;&#10;Описанието е генерирано автоматичн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372" y="147128"/>
            <a:ext cx="1731503" cy="1780611"/>
          </a:xfrm>
          <a:prstGeom prst="rect">
            <a:avLst/>
          </a:prstGeom>
        </p:spPr>
      </p:pic>
      <p:pic>
        <p:nvPicPr>
          <p:cNvPr id="42" name="Картина 41" descr="Картина, която съдържа екранна снимка, Графика, графичен дизайн, Шрифт&#10;&#10;Описанието е генерирано автоматичн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369" y="4047984"/>
            <a:ext cx="1573698" cy="120263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rgbClr val="3C7302"/>
                </a:solidFill>
              </a:rPr>
              <a:t>3. </a:t>
            </a:r>
            <a:r>
              <a:rPr lang="bg-BG" err="1">
                <a:solidFill>
                  <a:srgbClr val="3C7302"/>
                </a:solidFill>
              </a:rPr>
              <a:t>Used</a:t>
            </a:r>
            <a:r>
              <a:rPr lang="bg-BG" dirty="0">
                <a:solidFill>
                  <a:srgbClr val="3C7302"/>
                </a:solidFill>
              </a:rPr>
              <a:t> </a:t>
            </a:r>
            <a:r>
              <a:rPr lang="bg-BG" err="1">
                <a:solidFill>
                  <a:srgbClr val="3C7302"/>
                </a:solidFill>
              </a:rPr>
              <a:t>Programs</a:t>
            </a:r>
            <a:endParaRPr lang="bg-BG">
              <a:solidFill>
                <a:srgbClr val="3C7302"/>
              </a:solidFill>
            </a:endParaRP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66" y="1716880"/>
            <a:ext cx="1797998" cy="1971678"/>
          </a:xfrm>
          <a:prstGeom prst="rect">
            <a:avLst/>
          </a:prstGeom>
        </p:spPr>
      </p:pic>
      <p:pic>
        <p:nvPicPr>
          <p:cNvPr id="4" name="Картина 3" descr="Картина, която съдържа анимирана рисунка, изкуство, илюстрация&#10;&#10;Описанието е генерирано автоматичн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875" y="1752600"/>
            <a:ext cx="2048000" cy="1900238"/>
          </a:xfrm>
          <a:prstGeom prst="rect">
            <a:avLst/>
          </a:prstGeom>
        </p:spPr>
      </p:pic>
      <p:pic>
        <p:nvPicPr>
          <p:cNvPr id="5" name="Картина 4" descr="Картина, която съдържа Пътен знак, знак&#10;&#10;Описанието е генерирано автоматичн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969" y="4310063"/>
            <a:ext cx="2047876" cy="2095501"/>
          </a:xfrm>
          <a:prstGeom prst="rect">
            <a:avLst/>
          </a:prstGeom>
        </p:spPr>
      </p:pic>
      <p:pic>
        <p:nvPicPr>
          <p:cNvPr id="7" name="Картина 6" descr="Картина, която съдържа котка, черен, бозайник&#10;&#10;Описанието е генерирано автоматичн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0349" y="4181475"/>
            <a:ext cx="2031207" cy="2114550"/>
          </a:xfrm>
          <a:prstGeom prst="rect">
            <a:avLst/>
          </a:prstGeom>
        </p:spPr>
      </p:pic>
      <p:pic>
        <p:nvPicPr>
          <p:cNvPr id="8" name="Картина 7" descr="Картина, която съдържа Графика, екранна снимка, лого, Шрифт&#10;&#10;Описанието е генерирано автоматичн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981" y="3814765"/>
            <a:ext cx="2312195" cy="2324100"/>
          </a:xfrm>
          <a:prstGeom prst="rect">
            <a:avLst/>
          </a:prstGeom>
        </p:spPr>
      </p:pic>
      <p:pic>
        <p:nvPicPr>
          <p:cNvPr id="9" name="Картина 8" descr="Картина, която съдържа екранна снимка, Правоъгълник, Шрифт, текст&#10;&#10;Описанието е генерирано автоматичн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0206" y="1685924"/>
            <a:ext cx="1712120" cy="1664495"/>
          </a:xfrm>
          <a:prstGeom prst="rect">
            <a:avLst/>
          </a:prstGeom>
        </p:spPr>
      </p:pic>
      <p:pic>
        <p:nvPicPr>
          <p:cNvPr id="10" name="Картина 9" descr="Картина, която съдържа екранна снимка, Графика, Електриково синьо, лого&#10;&#10;Описанието е генерирано автоматично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0481" y="1683543"/>
            <a:ext cx="2252664" cy="2312195"/>
          </a:xfrm>
          <a:prstGeom prst="rect">
            <a:avLst/>
          </a:prstGeom>
        </p:spPr>
      </p:pic>
      <p:pic>
        <p:nvPicPr>
          <p:cNvPr id="13" name="Картина 12" descr="Картина, която съдържа пурпурен, Графика, Обикновен люляк, виолетов&#10;&#10;Описанието е генерирано автоматично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3957" y="4186237"/>
            <a:ext cx="2057401" cy="1974057"/>
          </a:xfrm>
          <a:prstGeom prst="rect">
            <a:avLst/>
          </a:prstGeom>
        </p:spPr>
      </p:pic>
      <p:pic>
        <p:nvPicPr>
          <p:cNvPr id="15" name="Картина 14" descr="Картина, която съдържа текст, екранна снимка, символ, Шрифт&#10;&#10;Описанието е генерирано автоматично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86372" y="147128"/>
            <a:ext cx="1731503" cy="178061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8200" y="2770188"/>
            <a:ext cx="10515600" cy="1325563"/>
          </a:xfrm>
        </p:spPr>
        <p:txBody>
          <a:bodyPr/>
          <a:lstStyle/>
          <a:p>
            <a:pPr algn="ctr"/>
            <a:r>
              <a:rPr lang="en-GB" sz="6600" dirty="0">
                <a:solidFill>
                  <a:srgbClr val="3C7302"/>
                </a:solidFill>
                <a:latin typeface="Calibri" panose="020F0502020204030204"/>
                <a:ea typeface="+mj-lt"/>
                <a:cs typeface="Calibri" panose="020F0502020204030204"/>
              </a:rPr>
              <a:t>Let’s go to our game</a:t>
            </a:r>
            <a:endParaRPr lang="bg-BG" dirty="0"/>
          </a:p>
          <a:p>
            <a:pPr algn="ctr"/>
            <a:endParaRPr lang="bg-BG" dirty="0">
              <a:solidFill>
                <a:srgbClr val="3C7302"/>
              </a:solidFill>
            </a:endParaRPr>
          </a:p>
        </p:txBody>
      </p:sp>
      <p:pic>
        <p:nvPicPr>
          <p:cNvPr id="4" name="Картина 3" descr="Картина, която съдържа текст, екранна снимка, символ, Шрифт&#10;&#10;Описанието е генерирано автоматичн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372" y="147128"/>
            <a:ext cx="1731503" cy="178061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ffice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WPS Presentation</Application>
  <PresentationFormat>Широк екран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Aptos Display</vt:lpstr>
      <vt:lpstr>Segoe Print</vt:lpstr>
      <vt:lpstr>Bahnschrift</vt:lpstr>
      <vt:lpstr>Calibri</vt:lpstr>
      <vt:lpstr>Aptos</vt:lpstr>
      <vt:lpstr>Microsoft YaHei</vt:lpstr>
      <vt:lpstr>Arial Unicode MS</vt:lpstr>
      <vt:lpstr>Aptos Display</vt:lpstr>
      <vt:lpstr>Office тема</vt:lpstr>
      <vt:lpstr>Cout &lt;&lt; "t9am green";</vt:lpstr>
      <vt:lpstr>Our Team</vt:lpstr>
      <vt:lpstr>PowerPoint 演示文稿</vt:lpstr>
      <vt:lpstr>2. Stages</vt:lpstr>
      <vt:lpstr>3. Used Programs</vt:lpstr>
      <vt:lpstr>Let’s go to our game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435</cp:revision>
  <dcterms:created xsi:type="dcterms:W3CDTF">2024-11-20T18:50:00Z</dcterms:created>
  <dcterms:modified xsi:type="dcterms:W3CDTF">2024-11-24T19:16:11Z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92EC7DA8F996480EB84EF08EEC6C1493_13</vt:lpwstr>
  </property>
  <property fmtid="{D5CDD505-2E9C-101B-9397-08002B2CF9AE}" pid="3" name="KSOProductBuildVer">
    <vt:lpwstr>1033-12.2.0.18911</vt:lpwstr>
  </property>
</Properties>
</file>