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pen Sans Extra Bold" charset="1" panose="020B0906030804020204"/>
      <p:regular r:id="rId12"/>
    </p:embeddedFont>
    <p:embeddedFont>
      <p:font typeface="Poppins" charset="1" panose="00000500000000000000"/>
      <p:regular r:id="rId13"/>
    </p:embeddedFont>
    <p:embeddedFont>
      <p:font typeface="Poppins Bold" charset="1" panose="000008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 Id="rId5" Target="../media/image8.jpeg" Type="http://schemas.openxmlformats.org/officeDocument/2006/relationships/image"/><Relationship Id="rId6" Target="../media/image9.jpeg" Type="http://schemas.openxmlformats.org/officeDocument/2006/relationships/image"/><Relationship Id="rId7"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pn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jpeg" Type="http://schemas.openxmlformats.org/officeDocument/2006/relationships/image"/><Relationship Id="rId5" Target="../media/image12.png" Type="http://schemas.openxmlformats.org/officeDocument/2006/relationships/image"/><Relationship Id="rId6" Target="../media/image13.jpeg" Type="http://schemas.openxmlformats.org/officeDocument/2006/relationships/image"/><Relationship Id="rId7" Target="../media/image14.jpe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AA5"/>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238564" y="-1399675"/>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9CAA5"/>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AA5"/>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9195" y="8389571"/>
            <a:ext cx="3735531" cy="37355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9CAA5"/>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grpSp>
        <p:nvGrpSpPr>
          <p:cNvPr name="Group 15" id="15"/>
          <p:cNvGrpSpPr>
            <a:grpSpLocks noChangeAspect="true"/>
          </p:cNvGrpSpPr>
          <p:nvPr/>
        </p:nvGrpSpPr>
        <p:grpSpPr>
          <a:xfrm rot="0">
            <a:off x="8573918" y="3143201"/>
            <a:ext cx="9146584" cy="5246370"/>
            <a:chOff x="0" y="0"/>
            <a:chExt cx="7981950" cy="4578350"/>
          </a:xfrm>
        </p:grpSpPr>
        <p:sp>
          <p:nvSpPr>
            <p:cNvPr name="Freeform 16" id="16"/>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17" id="17"/>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8" id="18"/>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9" id="19"/>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0" id="20"/>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0" t="-29892" r="0" b="-29892"/>
              </a:stretch>
            </a:blipFill>
          </p:spPr>
        </p:sp>
      </p:grpSp>
      <p:sp>
        <p:nvSpPr>
          <p:cNvPr name="TextBox 21" id="21"/>
          <p:cNvSpPr txBox="true"/>
          <p:nvPr/>
        </p:nvSpPr>
        <p:spPr>
          <a:xfrm rot="0">
            <a:off x="499171" y="4445407"/>
            <a:ext cx="8015383" cy="1575125"/>
          </a:xfrm>
          <a:prstGeom prst="rect">
            <a:avLst/>
          </a:prstGeom>
        </p:spPr>
        <p:txBody>
          <a:bodyPr anchor="t" rtlCol="false" tIns="0" lIns="0" bIns="0" rIns="0">
            <a:spAutoFit/>
          </a:bodyPr>
          <a:lstStyle/>
          <a:p>
            <a:pPr algn="l">
              <a:lnSpc>
                <a:spcPts val="12819"/>
              </a:lnSpc>
              <a:spcBef>
                <a:spcPct val="0"/>
              </a:spcBef>
            </a:pPr>
            <a:r>
              <a:rPr lang="en-US" sz="9156">
                <a:solidFill>
                  <a:srgbClr val="051D40"/>
                </a:solidFill>
                <a:latin typeface="Open Sans Extra Bold"/>
                <a:ea typeface="Open Sans Extra Bold"/>
                <a:cs typeface="Open Sans Extra Bold"/>
                <a:sym typeface="Open Sans Extra Bold"/>
              </a:rPr>
              <a:t>2048  GAME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733921"/>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AA5"/>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8414237" y="1418188"/>
            <a:ext cx="1831982" cy="1831982"/>
          </a:xfrm>
          <a:custGeom>
            <a:avLst/>
            <a:gdLst/>
            <a:ahLst/>
            <a:cxnLst/>
            <a:rect r="r" b="b" t="t" l="l"/>
            <a:pathLst>
              <a:path h="1831982" w="1831982">
                <a:moveTo>
                  <a:pt x="0" y="0"/>
                </a:moveTo>
                <a:lnTo>
                  <a:pt x="1831983" y="0"/>
                </a:lnTo>
                <a:lnTo>
                  <a:pt x="1831983" y="1831983"/>
                </a:lnTo>
                <a:lnTo>
                  <a:pt x="0" y="1831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0">
            <a:off x="8855331" y="4076224"/>
            <a:ext cx="1833015" cy="1833015"/>
          </a:xfrm>
          <a:custGeom>
            <a:avLst/>
            <a:gdLst/>
            <a:ahLst/>
            <a:cxnLst/>
            <a:rect r="r" b="b" t="t" l="l"/>
            <a:pathLst>
              <a:path h="1833015" w="1833015">
                <a:moveTo>
                  <a:pt x="0" y="0"/>
                </a:moveTo>
                <a:lnTo>
                  <a:pt x="1833015" y="0"/>
                </a:lnTo>
                <a:lnTo>
                  <a:pt x="1833015" y="1833015"/>
                </a:lnTo>
                <a:lnTo>
                  <a:pt x="0" y="1833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0" id="10"/>
          <p:cNvSpPr/>
          <p:nvPr/>
        </p:nvSpPr>
        <p:spPr>
          <a:xfrm flipH="false" flipV="false" rot="0">
            <a:off x="8763159" y="7142627"/>
            <a:ext cx="1925187" cy="1925187"/>
          </a:xfrm>
          <a:custGeom>
            <a:avLst/>
            <a:gdLst/>
            <a:ahLst/>
            <a:cxnLst/>
            <a:rect r="r" b="b" t="t" l="l"/>
            <a:pathLst>
              <a:path h="1925187" w="1925187">
                <a:moveTo>
                  <a:pt x="0" y="0"/>
                </a:moveTo>
                <a:lnTo>
                  <a:pt x="1925187" y="0"/>
                </a:lnTo>
                <a:lnTo>
                  <a:pt x="1925187" y="1925187"/>
                </a:lnTo>
                <a:lnTo>
                  <a:pt x="0" y="19251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1" id="11"/>
          <p:cNvGrpSpPr/>
          <p:nvPr/>
        </p:nvGrpSpPr>
        <p:grpSpPr>
          <a:xfrm rot="0">
            <a:off x="7905455" y="2656032"/>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733921"/>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8315313" y="4180490"/>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733921"/>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7944228" y="7402839"/>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733921"/>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0" id="20"/>
          <p:cNvGrpSpPr/>
          <p:nvPr/>
        </p:nvGrpSpPr>
        <p:grpSpPr>
          <a:xfrm rot="0">
            <a:off x="8309460" y="5760481"/>
            <a:ext cx="373607" cy="3736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733921"/>
              </a:solidFill>
              <a:prstDash val="solid"/>
              <a:miter/>
            </a:ln>
          </p:spPr>
        </p:sp>
        <p:sp>
          <p:nvSpPr>
            <p:cNvPr name="TextBox 22" id="22"/>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3" id="23"/>
          <p:cNvSpPr/>
          <p:nvPr/>
        </p:nvSpPr>
        <p:spPr>
          <a:xfrm flipH="false" flipV="false" rot="0">
            <a:off x="15930791" y="7854755"/>
            <a:ext cx="2179845" cy="2179845"/>
          </a:xfrm>
          <a:custGeom>
            <a:avLst/>
            <a:gdLst/>
            <a:ahLst/>
            <a:cxnLst/>
            <a:rect r="r" b="b" t="t" l="l"/>
            <a:pathLst>
              <a:path h="2179845" w="2179845">
                <a:moveTo>
                  <a:pt x="0" y="0"/>
                </a:moveTo>
                <a:lnTo>
                  <a:pt x="2179845" y="0"/>
                </a:lnTo>
                <a:lnTo>
                  <a:pt x="2179845" y="2179845"/>
                </a:lnTo>
                <a:lnTo>
                  <a:pt x="0" y="2179845"/>
                </a:lnTo>
                <a:lnTo>
                  <a:pt x="0" y="0"/>
                </a:lnTo>
                <a:close/>
              </a:path>
            </a:pathLst>
          </a:custGeom>
          <a:blipFill>
            <a:blip r:embed="rId4"/>
            <a:stretch>
              <a:fillRect l="0" t="0" r="0" b="0"/>
            </a:stretch>
          </a:blipFill>
        </p:spPr>
      </p:sp>
      <p:sp>
        <p:nvSpPr>
          <p:cNvPr name="TextBox 24" id="24"/>
          <p:cNvSpPr txBox="true"/>
          <p:nvPr/>
        </p:nvSpPr>
        <p:spPr>
          <a:xfrm rot="0">
            <a:off x="933118" y="4701099"/>
            <a:ext cx="6033363" cy="799078"/>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Open Sans Extra Bold"/>
                <a:ea typeface="Open Sans Extra Bold"/>
                <a:cs typeface="Open Sans Extra Bold"/>
                <a:sym typeface="Open Sans Extra Bold"/>
              </a:rPr>
              <a:t>Table of contents</a:t>
            </a:r>
          </a:p>
        </p:txBody>
      </p:sp>
      <p:sp>
        <p:nvSpPr>
          <p:cNvPr name="TextBox 25" id="25"/>
          <p:cNvSpPr txBox="true"/>
          <p:nvPr/>
        </p:nvSpPr>
        <p:spPr>
          <a:xfrm rot="0">
            <a:off x="10484345" y="1847639"/>
            <a:ext cx="5768345" cy="767529"/>
          </a:xfrm>
          <a:prstGeom prst="rect">
            <a:avLst/>
          </a:prstGeom>
        </p:spPr>
        <p:txBody>
          <a:bodyPr anchor="t" rtlCol="false" tIns="0" lIns="0" bIns="0" rIns="0">
            <a:spAutoFit/>
          </a:bodyPr>
          <a:lstStyle/>
          <a:p>
            <a:pPr algn="l">
              <a:lnSpc>
                <a:spcPts val="5995"/>
              </a:lnSpc>
            </a:pPr>
            <a:r>
              <a:rPr lang="en-US" sz="4282" spc="-85">
                <a:solidFill>
                  <a:srgbClr val="733921"/>
                </a:solidFill>
                <a:latin typeface="Poppins"/>
                <a:ea typeface="Poppins"/>
                <a:cs typeface="Poppins"/>
                <a:sym typeface="Poppins"/>
              </a:rPr>
              <a:t>The team</a:t>
            </a:r>
          </a:p>
        </p:txBody>
      </p:sp>
      <p:sp>
        <p:nvSpPr>
          <p:cNvPr name="TextBox 26" id="26"/>
          <p:cNvSpPr txBox="true"/>
          <p:nvPr/>
        </p:nvSpPr>
        <p:spPr>
          <a:xfrm rot="0">
            <a:off x="8763159" y="1895264"/>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01</a:t>
            </a:r>
          </a:p>
        </p:txBody>
      </p:sp>
      <p:sp>
        <p:nvSpPr>
          <p:cNvPr name="TextBox 27" id="27"/>
          <p:cNvSpPr txBox="true"/>
          <p:nvPr/>
        </p:nvSpPr>
        <p:spPr>
          <a:xfrm rot="0">
            <a:off x="9204768" y="4477897"/>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02</a:t>
            </a:r>
          </a:p>
        </p:txBody>
      </p:sp>
      <p:sp>
        <p:nvSpPr>
          <p:cNvPr name="TextBox 28" id="28"/>
          <p:cNvSpPr txBox="true"/>
          <p:nvPr/>
        </p:nvSpPr>
        <p:spPr>
          <a:xfrm rot="0">
            <a:off x="9144000" y="7666305"/>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03</a:t>
            </a:r>
          </a:p>
        </p:txBody>
      </p:sp>
      <p:sp>
        <p:nvSpPr>
          <p:cNvPr name="TextBox 29" id="29"/>
          <p:cNvSpPr txBox="true"/>
          <p:nvPr/>
        </p:nvSpPr>
        <p:spPr>
          <a:xfrm rot="0">
            <a:off x="11021721" y="4547054"/>
            <a:ext cx="5768345" cy="767529"/>
          </a:xfrm>
          <a:prstGeom prst="rect">
            <a:avLst/>
          </a:prstGeom>
        </p:spPr>
        <p:txBody>
          <a:bodyPr anchor="t" rtlCol="false" tIns="0" lIns="0" bIns="0" rIns="0">
            <a:spAutoFit/>
          </a:bodyPr>
          <a:lstStyle/>
          <a:p>
            <a:pPr algn="l">
              <a:lnSpc>
                <a:spcPts val="5995"/>
              </a:lnSpc>
            </a:pPr>
            <a:r>
              <a:rPr lang="en-US" sz="4282" spc="-85">
                <a:solidFill>
                  <a:srgbClr val="733921"/>
                </a:solidFill>
                <a:latin typeface="Poppins"/>
                <a:ea typeface="Poppins"/>
                <a:cs typeface="Poppins"/>
                <a:sym typeface="Poppins"/>
              </a:rPr>
              <a:t>The Task</a:t>
            </a:r>
          </a:p>
        </p:txBody>
      </p:sp>
      <p:sp>
        <p:nvSpPr>
          <p:cNvPr name="TextBox 30" id="30"/>
          <p:cNvSpPr txBox="true"/>
          <p:nvPr/>
        </p:nvSpPr>
        <p:spPr>
          <a:xfrm rot="0">
            <a:off x="11136021" y="7618680"/>
            <a:ext cx="5768345" cy="767529"/>
          </a:xfrm>
          <a:prstGeom prst="rect">
            <a:avLst/>
          </a:prstGeom>
        </p:spPr>
        <p:txBody>
          <a:bodyPr anchor="t" rtlCol="false" tIns="0" lIns="0" bIns="0" rIns="0">
            <a:spAutoFit/>
          </a:bodyPr>
          <a:lstStyle/>
          <a:p>
            <a:pPr algn="l">
              <a:lnSpc>
                <a:spcPts val="5995"/>
              </a:lnSpc>
            </a:pPr>
            <a:r>
              <a:rPr lang="en-US" sz="4282" spc="-85">
                <a:solidFill>
                  <a:srgbClr val="733921"/>
                </a:solidFill>
                <a:latin typeface="Poppins"/>
                <a:ea typeface="Poppins"/>
                <a:cs typeface="Poppins"/>
                <a:sym typeface="Poppins"/>
              </a:rPr>
              <a:t>Technologies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562879" y="6849670"/>
            <a:ext cx="3296071" cy="946825"/>
            <a:chOff x="0" y="0"/>
            <a:chExt cx="922973" cy="265132"/>
          </a:xfrm>
        </p:grpSpPr>
        <p:sp>
          <p:nvSpPr>
            <p:cNvPr name="Freeform 3" id="3"/>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gradFill rotWithShape="true">
              <a:gsLst>
                <a:gs pos="0">
                  <a:srgbClr val="E9CAA5">
                    <a:alpha val="100000"/>
                  </a:srgbClr>
                </a:gs>
                <a:gs pos="100000">
                  <a:srgbClr val="B89786">
                    <a:alpha val="100000"/>
                  </a:srgbClr>
                </a:gs>
              </a:gsLst>
              <a:lin ang="5400000"/>
            </a:gradFill>
            <a:ln cap="sq">
              <a:noFill/>
              <a:prstDash val="solid"/>
              <a:miter/>
            </a:ln>
          </p:spPr>
        </p:sp>
        <p:sp>
          <p:nvSpPr>
            <p:cNvPr name="TextBox 4" id="4"/>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4030191" y="6849670"/>
            <a:ext cx="3296071" cy="946825"/>
            <a:chOff x="0" y="0"/>
            <a:chExt cx="922973" cy="265132"/>
          </a:xfrm>
        </p:grpSpPr>
        <p:sp>
          <p:nvSpPr>
            <p:cNvPr name="Freeform 6" id="6"/>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gradFill rotWithShape="true">
              <a:gsLst>
                <a:gs pos="0">
                  <a:srgbClr val="E9CAA5">
                    <a:alpha val="100000"/>
                  </a:srgbClr>
                </a:gs>
                <a:gs pos="100000">
                  <a:srgbClr val="B89786">
                    <a:alpha val="100000"/>
                  </a:srgbClr>
                </a:gs>
              </a:gsLst>
              <a:lin ang="5400000"/>
            </a:gradFill>
            <a:ln cap="sq">
              <a:noFill/>
              <a:prstDash val="solid"/>
              <a:miter/>
            </a:ln>
          </p:spPr>
        </p:sp>
        <p:sp>
          <p:nvSpPr>
            <p:cNvPr name="TextBox 7" id="7"/>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7496477" y="6849670"/>
            <a:ext cx="3296071" cy="946825"/>
            <a:chOff x="0" y="0"/>
            <a:chExt cx="922973" cy="265132"/>
          </a:xfrm>
        </p:grpSpPr>
        <p:sp>
          <p:nvSpPr>
            <p:cNvPr name="Freeform 9" id="9"/>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gradFill rotWithShape="true">
              <a:gsLst>
                <a:gs pos="0">
                  <a:srgbClr val="E9CAA5">
                    <a:alpha val="100000"/>
                  </a:srgbClr>
                </a:gs>
                <a:gs pos="100000">
                  <a:srgbClr val="B89786">
                    <a:alpha val="100000"/>
                  </a:srgbClr>
                </a:gs>
              </a:gsLst>
              <a:lin ang="5400000"/>
            </a:gradFill>
            <a:ln cap="sq">
              <a:noFill/>
              <a:prstDash val="solid"/>
              <a:miter/>
            </a:ln>
          </p:spPr>
        </p:sp>
        <p:sp>
          <p:nvSpPr>
            <p:cNvPr name="TextBox 10" id="10"/>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0962764" y="6849670"/>
            <a:ext cx="3296071" cy="946825"/>
            <a:chOff x="0" y="0"/>
            <a:chExt cx="922973" cy="265132"/>
          </a:xfrm>
        </p:grpSpPr>
        <p:sp>
          <p:nvSpPr>
            <p:cNvPr name="Freeform 12" id="12"/>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gradFill rotWithShape="true">
              <a:gsLst>
                <a:gs pos="0">
                  <a:srgbClr val="E9CAA5">
                    <a:alpha val="100000"/>
                  </a:srgbClr>
                </a:gs>
                <a:gs pos="100000">
                  <a:srgbClr val="B89786">
                    <a:alpha val="100000"/>
                  </a:srgbClr>
                </a:gs>
              </a:gsLst>
              <a:lin ang="5400000"/>
            </a:gradFill>
            <a:ln cap="sq">
              <a:noFill/>
              <a:prstDash val="solid"/>
              <a:miter/>
            </a:ln>
          </p:spPr>
        </p:sp>
        <p:sp>
          <p:nvSpPr>
            <p:cNvPr name="TextBox 13" id="13"/>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4429050" y="6849670"/>
            <a:ext cx="3296071" cy="946825"/>
            <a:chOff x="0" y="0"/>
            <a:chExt cx="922973" cy="265132"/>
          </a:xfrm>
        </p:grpSpPr>
        <p:sp>
          <p:nvSpPr>
            <p:cNvPr name="Freeform 15" id="15"/>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gradFill rotWithShape="true">
              <a:gsLst>
                <a:gs pos="0">
                  <a:srgbClr val="E9CAA5">
                    <a:alpha val="100000"/>
                  </a:srgbClr>
                </a:gs>
                <a:gs pos="100000">
                  <a:srgbClr val="B89786">
                    <a:alpha val="100000"/>
                  </a:srgbClr>
                </a:gs>
              </a:gsLst>
              <a:lin ang="5400000"/>
            </a:gradFill>
            <a:ln cap="sq">
              <a:noFill/>
              <a:prstDash val="solid"/>
              <a:miter/>
            </a:ln>
          </p:spPr>
        </p:sp>
        <p:sp>
          <p:nvSpPr>
            <p:cNvPr name="TextBox 16" id="16"/>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766494" y="9340175"/>
            <a:ext cx="21820987" cy="946825"/>
            <a:chOff x="0" y="0"/>
            <a:chExt cx="6110362" cy="265132"/>
          </a:xfrm>
        </p:grpSpPr>
        <p:sp>
          <p:nvSpPr>
            <p:cNvPr name="Freeform 18" id="18"/>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E9CAA5"/>
            </a:solidFill>
            <a:ln cap="sq">
              <a:noFill/>
              <a:prstDash val="solid"/>
              <a:miter/>
            </a:ln>
          </p:spPr>
        </p:sp>
        <p:sp>
          <p:nvSpPr>
            <p:cNvPr name="TextBox 19" id="19"/>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766494" y="-816076"/>
            <a:ext cx="21820987" cy="1762900"/>
            <a:chOff x="0" y="0"/>
            <a:chExt cx="6110362" cy="493651"/>
          </a:xfrm>
        </p:grpSpPr>
        <p:sp>
          <p:nvSpPr>
            <p:cNvPr name="Freeform 21" id="21"/>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E9CAA5"/>
            </a:solidFill>
            <a:ln cap="sq">
              <a:noFill/>
              <a:prstDash val="solid"/>
              <a:miter/>
            </a:ln>
          </p:spPr>
        </p:sp>
        <p:sp>
          <p:nvSpPr>
            <p:cNvPr name="TextBox 22" id="22"/>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3" id="23"/>
          <p:cNvSpPr/>
          <p:nvPr/>
        </p:nvSpPr>
        <p:spPr>
          <a:xfrm flipH="false" flipV="false" rot="0">
            <a:off x="562879" y="3688581"/>
            <a:ext cx="3295862" cy="3168869"/>
          </a:xfrm>
          <a:custGeom>
            <a:avLst/>
            <a:gdLst/>
            <a:ahLst/>
            <a:cxnLst/>
            <a:rect r="r" b="b" t="t" l="l"/>
            <a:pathLst>
              <a:path h="3168869" w="3295862">
                <a:moveTo>
                  <a:pt x="0" y="0"/>
                </a:moveTo>
                <a:lnTo>
                  <a:pt x="3295862" y="0"/>
                </a:lnTo>
                <a:lnTo>
                  <a:pt x="3295862" y="3168869"/>
                </a:lnTo>
                <a:lnTo>
                  <a:pt x="0" y="3168869"/>
                </a:lnTo>
                <a:lnTo>
                  <a:pt x="0" y="0"/>
                </a:lnTo>
                <a:close/>
              </a:path>
            </a:pathLst>
          </a:custGeom>
          <a:blipFill>
            <a:blip r:embed="rId2"/>
            <a:stretch>
              <a:fillRect l="0" t="-3163" r="0" b="-3163"/>
            </a:stretch>
          </a:blipFill>
        </p:spPr>
      </p:sp>
      <p:sp>
        <p:nvSpPr>
          <p:cNvPr name="Freeform 24" id="24"/>
          <p:cNvSpPr/>
          <p:nvPr/>
        </p:nvSpPr>
        <p:spPr>
          <a:xfrm flipH="false" flipV="false" rot="0">
            <a:off x="4030191" y="3688581"/>
            <a:ext cx="3296071" cy="3168869"/>
          </a:xfrm>
          <a:custGeom>
            <a:avLst/>
            <a:gdLst/>
            <a:ahLst/>
            <a:cxnLst/>
            <a:rect r="r" b="b" t="t" l="l"/>
            <a:pathLst>
              <a:path h="3168869" w="3296071">
                <a:moveTo>
                  <a:pt x="0" y="0"/>
                </a:moveTo>
                <a:lnTo>
                  <a:pt x="3296071" y="0"/>
                </a:lnTo>
                <a:lnTo>
                  <a:pt x="3296071" y="3168869"/>
                </a:lnTo>
                <a:lnTo>
                  <a:pt x="0" y="3168869"/>
                </a:lnTo>
                <a:lnTo>
                  <a:pt x="0" y="0"/>
                </a:lnTo>
                <a:close/>
              </a:path>
            </a:pathLst>
          </a:custGeom>
          <a:blipFill>
            <a:blip r:embed="rId3"/>
            <a:stretch>
              <a:fillRect l="0" t="-11408" r="-11160" b="0"/>
            </a:stretch>
          </a:blipFill>
        </p:spPr>
      </p:sp>
      <p:sp>
        <p:nvSpPr>
          <p:cNvPr name="Freeform 25" id="25"/>
          <p:cNvSpPr/>
          <p:nvPr/>
        </p:nvSpPr>
        <p:spPr>
          <a:xfrm flipH="false" flipV="false" rot="0">
            <a:off x="7497712" y="3688581"/>
            <a:ext cx="3294836" cy="3168869"/>
          </a:xfrm>
          <a:custGeom>
            <a:avLst/>
            <a:gdLst/>
            <a:ahLst/>
            <a:cxnLst/>
            <a:rect r="r" b="b" t="t" l="l"/>
            <a:pathLst>
              <a:path h="3168869" w="3294836">
                <a:moveTo>
                  <a:pt x="0" y="0"/>
                </a:moveTo>
                <a:lnTo>
                  <a:pt x="3294836" y="0"/>
                </a:lnTo>
                <a:lnTo>
                  <a:pt x="3294836" y="3168869"/>
                </a:lnTo>
                <a:lnTo>
                  <a:pt x="0" y="3168869"/>
                </a:lnTo>
                <a:lnTo>
                  <a:pt x="0" y="0"/>
                </a:lnTo>
                <a:close/>
              </a:path>
            </a:pathLst>
          </a:custGeom>
          <a:blipFill>
            <a:blip r:embed="rId4"/>
            <a:stretch>
              <a:fillRect l="0" t="-11695" r="-9567" b="0"/>
            </a:stretch>
          </a:blipFill>
        </p:spPr>
      </p:sp>
      <p:sp>
        <p:nvSpPr>
          <p:cNvPr name="Freeform 26" id="26"/>
          <p:cNvSpPr/>
          <p:nvPr/>
        </p:nvSpPr>
        <p:spPr>
          <a:xfrm flipH="false" flipV="false" rot="0">
            <a:off x="10963998" y="3688581"/>
            <a:ext cx="3294836" cy="3168869"/>
          </a:xfrm>
          <a:custGeom>
            <a:avLst/>
            <a:gdLst/>
            <a:ahLst/>
            <a:cxnLst/>
            <a:rect r="r" b="b" t="t" l="l"/>
            <a:pathLst>
              <a:path h="3168869" w="3294836">
                <a:moveTo>
                  <a:pt x="0" y="0"/>
                </a:moveTo>
                <a:lnTo>
                  <a:pt x="3294836" y="0"/>
                </a:lnTo>
                <a:lnTo>
                  <a:pt x="3294836" y="3168869"/>
                </a:lnTo>
                <a:lnTo>
                  <a:pt x="0" y="3168869"/>
                </a:lnTo>
                <a:lnTo>
                  <a:pt x="0" y="0"/>
                </a:lnTo>
                <a:close/>
              </a:path>
            </a:pathLst>
          </a:custGeom>
          <a:blipFill>
            <a:blip r:embed="rId5"/>
            <a:stretch>
              <a:fillRect l="-1951" t="-10533" r="0" b="-15504"/>
            </a:stretch>
          </a:blipFill>
        </p:spPr>
      </p:sp>
      <p:sp>
        <p:nvSpPr>
          <p:cNvPr name="Freeform 27" id="27"/>
          <p:cNvSpPr/>
          <p:nvPr/>
        </p:nvSpPr>
        <p:spPr>
          <a:xfrm flipH="false" flipV="false" rot="0">
            <a:off x="14451473" y="3688581"/>
            <a:ext cx="3273648" cy="3161089"/>
          </a:xfrm>
          <a:custGeom>
            <a:avLst/>
            <a:gdLst/>
            <a:ahLst/>
            <a:cxnLst/>
            <a:rect r="r" b="b" t="t" l="l"/>
            <a:pathLst>
              <a:path h="3161089" w="3273648">
                <a:moveTo>
                  <a:pt x="0" y="0"/>
                </a:moveTo>
                <a:lnTo>
                  <a:pt x="3273648" y="0"/>
                </a:lnTo>
                <a:lnTo>
                  <a:pt x="3273648" y="3161089"/>
                </a:lnTo>
                <a:lnTo>
                  <a:pt x="0" y="3161089"/>
                </a:lnTo>
                <a:lnTo>
                  <a:pt x="0" y="0"/>
                </a:lnTo>
                <a:close/>
              </a:path>
            </a:pathLst>
          </a:custGeom>
          <a:blipFill>
            <a:blip r:embed="rId6"/>
            <a:stretch>
              <a:fillRect l="0" t="-20511" r="0" b="-9230"/>
            </a:stretch>
          </a:blipFill>
        </p:spPr>
      </p:sp>
      <p:sp>
        <p:nvSpPr>
          <p:cNvPr name="Freeform 28" id="28"/>
          <p:cNvSpPr/>
          <p:nvPr/>
        </p:nvSpPr>
        <p:spPr>
          <a:xfrm flipH="false" flipV="false" rot="0">
            <a:off x="16850620" y="8168378"/>
            <a:ext cx="1089922" cy="1089922"/>
          </a:xfrm>
          <a:custGeom>
            <a:avLst/>
            <a:gdLst/>
            <a:ahLst/>
            <a:cxnLst/>
            <a:rect r="r" b="b" t="t" l="l"/>
            <a:pathLst>
              <a:path h="1089922" w="1089922">
                <a:moveTo>
                  <a:pt x="0" y="0"/>
                </a:moveTo>
                <a:lnTo>
                  <a:pt x="1089923" y="0"/>
                </a:lnTo>
                <a:lnTo>
                  <a:pt x="1089923" y="1089922"/>
                </a:lnTo>
                <a:lnTo>
                  <a:pt x="0" y="1089922"/>
                </a:lnTo>
                <a:lnTo>
                  <a:pt x="0" y="0"/>
                </a:lnTo>
                <a:close/>
              </a:path>
            </a:pathLst>
          </a:custGeom>
          <a:blipFill>
            <a:blip r:embed="rId7"/>
            <a:stretch>
              <a:fillRect l="0" t="0" r="0" b="0"/>
            </a:stretch>
          </a:blipFill>
        </p:spPr>
      </p:sp>
      <p:sp>
        <p:nvSpPr>
          <p:cNvPr name="TextBox 29" id="29"/>
          <p:cNvSpPr txBox="true"/>
          <p:nvPr/>
        </p:nvSpPr>
        <p:spPr>
          <a:xfrm rot="0">
            <a:off x="5506781" y="2220038"/>
            <a:ext cx="7274437" cy="819148"/>
          </a:xfrm>
          <a:prstGeom prst="rect">
            <a:avLst/>
          </a:prstGeom>
        </p:spPr>
        <p:txBody>
          <a:bodyPr anchor="t" rtlCol="false" tIns="0" lIns="0" bIns="0" rIns="0">
            <a:spAutoFit/>
          </a:bodyPr>
          <a:lstStyle/>
          <a:p>
            <a:pPr algn="ctr" marL="0" indent="0" lvl="0">
              <a:lnSpc>
                <a:spcPts val="6300"/>
              </a:lnSpc>
              <a:spcBef>
                <a:spcPct val="0"/>
              </a:spcBef>
            </a:pPr>
            <a:r>
              <a:rPr lang="en-US" sz="4500">
                <a:solidFill>
                  <a:srgbClr val="733921"/>
                </a:solidFill>
                <a:latin typeface="Poppins"/>
                <a:ea typeface="Poppins"/>
                <a:cs typeface="Poppins"/>
                <a:sym typeface="Poppins"/>
              </a:rPr>
              <a:t>Our Team</a:t>
            </a:r>
          </a:p>
        </p:txBody>
      </p:sp>
      <p:sp>
        <p:nvSpPr>
          <p:cNvPr name="TextBox 30" id="30"/>
          <p:cNvSpPr txBox="true"/>
          <p:nvPr/>
        </p:nvSpPr>
        <p:spPr>
          <a:xfrm rot="0">
            <a:off x="890191" y="6971848"/>
            <a:ext cx="2641447" cy="326061"/>
          </a:xfrm>
          <a:prstGeom prst="rect">
            <a:avLst/>
          </a:prstGeom>
        </p:spPr>
        <p:txBody>
          <a:bodyPr anchor="t" rtlCol="false" tIns="0" lIns="0" bIns="0" rIns="0">
            <a:spAutoFit/>
          </a:bodyPr>
          <a:lstStyle/>
          <a:p>
            <a:pPr algn="ctr">
              <a:lnSpc>
                <a:spcPts val="2503"/>
              </a:lnSpc>
            </a:pPr>
            <a:r>
              <a:rPr lang="en-US" b="true" sz="1787" spc="33">
                <a:solidFill>
                  <a:srgbClr val="FDFDFD"/>
                </a:solidFill>
                <a:latin typeface="Poppins Bold"/>
                <a:ea typeface="Poppins Bold"/>
                <a:cs typeface="Poppins Bold"/>
                <a:sym typeface="Poppins Bold"/>
              </a:rPr>
              <a:t>Beloslava Ileva 9g</a:t>
            </a:r>
          </a:p>
        </p:txBody>
      </p:sp>
      <p:sp>
        <p:nvSpPr>
          <p:cNvPr name="TextBox 31" id="31"/>
          <p:cNvSpPr txBox="true"/>
          <p:nvPr/>
        </p:nvSpPr>
        <p:spPr>
          <a:xfrm rot="0">
            <a:off x="890191"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ea typeface="Poppins"/>
                <a:cs typeface="Poppins"/>
                <a:sym typeface="Poppins"/>
              </a:rPr>
              <a:t>Scum trainer</a:t>
            </a:r>
          </a:p>
        </p:txBody>
      </p:sp>
      <p:sp>
        <p:nvSpPr>
          <p:cNvPr name="TextBox 32" id="32"/>
          <p:cNvSpPr txBox="true"/>
          <p:nvPr/>
        </p:nvSpPr>
        <p:spPr>
          <a:xfrm rot="0">
            <a:off x="4357503" y="6971848"/>
            <a:ext cx="2641447" cy="326061"/>
          </a:xfrm>
          <a:prstGeom prst="rect">
            <a:avLst/>
          </a:prstGeom>
        </p:spPr>
        <p:txBody>
          <a:bodyPr anchor="t" rtlCol="false" tIns="0" lIns="0" bIns="0" rIns="0">
            <a:spAutoFit/>
          </a:bodyPr>
          <a:lstStyle/>
          <a:p>
            <a:pPr algn="ctr">
              <a:lnSpc>
                <a:spcPts val="2503"/>
              </a:lnSpc>
            </a:pPr>
            <a:r>
              <a:rPr lang="en-US" b="true" sz="1787" spc="33">
                <a:solidFill>
                  <a:srgbClr val="FDFDFD"/>
                </a:solidFill>
                <a:latin typeface="Poppins Bold"/>
                <a:ea typeface="Poppins Bold"/>
                <a:cs typeface="Poppins Bold"/>
                <a:sym typeface="Poppins Bold"/>
              </a:rPr>
              <a:t>Gabriela Badalova 9b</a:t>
            </a:r>
          </a:p>
        </p:txBody>
      </p:sp>
      <p:sp>
        <p:nvSpPr>
          <p:cNvPr name="TextBox 33" id="33"/>
          <p:cNvSpPr txBox="true"/>
          <p:nvPr/>
        </p:nvSpPr>
        <p:spPr>
          <a:xfrm rot="0">
            <a:off x="4357503"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ea typeface="Poppins"/>
                <a:cs typeface="Poppins"/>
                <a:sym typeface="Poppins"/>
              </a:rPr>
              <a:t>Front - End Developer</a:t>
            </a:r>
          </a:p>
        </p:txBody>
      </p:sp>
      <p:sp>
        <p:nvSpPr>
          <p:cNvPr name="TextBox 34" id="34"/>
          <p:cNvSpPr txBox="true"/>
          <p:nvPr/>
        </p:nvSpPr>
        <p:spPr>
          <a:xfrm rot="0">
            <a:off x="7823789" y="6971848"/>
            <a:ext cx="2641447" cy="342571"/>
          </a:xfrm>
          <a:prstGeom prst="rect">
            <a:avLst/>
          </a:prstGeom>
        </p:spPr>
        <p:txBody>
          <a:bodyPr anchor="t" rtlCol="false" tIns="0" lIns="0" bIns="0" rIns="0">
            <a:spAutoFit/>
          </a:bodyPr>
          <a:lstStyle/>
          <a:p>
            <a:pPr algn="ctr">
              <a:lnSpc>
                <a:spcPts val="2643"/>
              </a:lnSpc>
            </a:pPr>
            <a:r>
              <a:rPr lang="en-US" b="true" sz="1887" spc="35">
                <a:solidFill>
                  <a:srgbClr val="FDFDFD"/>
                </a:solidFill>
                <a:latin typeface="Poppins Bold"/>
                <a:ea typeface="Poppins Bold"/>
                <a:cs typeface="Poppins Bold"/>
                <a:sym typeface="Poppins Bold"/>
              </a:rPr>
              <a:t>Kaloyan Kolev 9a</a:t>
            </a:r>
          </a:p>
        </p:txBody>
      </p:sp>
      <p:sp>
        <p:nvSpPr>
          <p:cNvPr name="TextBox 35" id="35"/>
          <p:cNvSpPr txBox="true"/>
          <p:nvPr/>
        </p:nvSpPr>
        <p:spPr>
          <a:xfrm rot="0">
            <a:off x="7823789"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ea typeface="Poppins"/>
                <a:cs typeface="Poppins"/>
                <a:sym typeface="Poppins"/>
              </a:rPr>
              <a:t>Back - End Developer</a:t>
            </a:r>
          </a:p>
        </p:txBody>
      </p:sp>
      <p:sp>
        <p:nvSpPr>
          <p:cNvPr name="TextBox 36" id="36"/>
          <p:cNvSpPr txBox="true"/>
          <p:nvPr/>
        </p:nvSpPr>
        <p:spPr>
          <a:xfrm rot="0">
            <a:off x="11290076" y="6981373"/>
            <a:ext cx="2641447" cy="283516"/>
          </a:xfrm>
          <a:prstGeom prst="rect">
            <a:avLst/>
          </a:prstGeom>
        </p:spPr>
        <p:txBody>
          <a:bodyPr anchor="t" rtlCol="false" tIns="0" lIns="0" bIns="0" rIns="0">
            <a:spAutoFit/>
          </a:bodyPr>
          <a:lstStyle/>
          <a:p>
            <a:pPr algn="ctr">
              <a:lnSpc>
                <a:spcPts val="2223"/>
              </a:lnSpc>
            </a:pPr>
            <a:r>
              <a:rPr lang="en-US" b="true" sz="1587" spc="30">
                <a:solidFill>
                  <a:srgbClr val="FDFDFD"/>
                </a:solidFill>
                <a:latin typeface="Poppins Bold"/>
                <a:ea typeface="Poppins Bold"/>
                <a:cs typeface="Poppins Bold"/>
                <a:sym typeface="Poppins Bold"/>
              </a:rPr>
              <a:t>Emanuela Mancheva 9a</a:t>
            </a:r>
          </a:p>
        </p:txBody>
      </p:sp>
      <p:sp>
        <p:nvSpPr>
          <p:cNvPr name="TextBox 37" id="37"/>
          <p:cNvSpPr txBox="true"/>
          <p:nvPr/>
        </p:nvSpPr>
        <p:spPr>
          <a:xfrm rot="0">
            <a:off x="11290076"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ea typeface="Poppins"/>
                <a:cs typeface="Poppins"/>
                <a:sym typeface="Poppins"/>
              </a:rPr>
              <a:t>Designer</a:t>
            </a:r>
          </a:p>
        </p:txBody>
      </p:sp>
      <p:sp>
        <p:nvSpPr>
          <p:cNvPr name="TextBox 38" id="38"/>
          <p:cNvSpPr txBox="true"/>
          <p:nvPr/>
        </p:nvSpPr>
        <p:spPr>
          <a:xfrm rot="0">
            <a:off x="14754134" y="6962323"/>
            <a:ext cx="2641447" cy="375591"/>
          </a:xfrm>
          <a:prstGeom prst="rect">
            <a:avLst/>
          </a:prstGeom>
        </p:spPr>
        <p:txBody>
          <a:bodyPr anchor="t" rtlCol="false" tIns="0" lIns="0" bIns="0" rIns="0">
            <a:spAutoFit/>
          </a:bodyPr>
          <a:lstStyle/>
          <a:p>
            <a:pPr algn="ctr">
              <a:lnSpc>
                <a:spcPts val="2923"/>
              </a:lnSpc>
            </a:pPr>
            <a:r>
              <a:rPr lang="en-US" b="true" sz="2087" spc="39">
                <a:solidFill>
                  <a:srgbClr val="FDFDFD"/>
                </a:solidFill>
                <a:latin typeface="Poppins Bold"/>
                <a:ea typeface="Poppins Bold"/>
                <a:cs typeface="Poppins Bold"/>
                <a:sym typeface="Poppins Bold"/>
              </a:rPr>
              <a:t>Irina Dimova 9a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9CAA5"/>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39603" y="1122782"/>
            <a:ext cx="7019697" cy="10556306"/>
            <a:chOff x="0" y="0"/>
            <a:chExt cx="660400" cy="993118"/>
          </a:xfrm>
        </p:grpSpPr>
        <p:sp>
          <p:nvSpPr>
            <p:cNvPr name="Freeform 6" id="6"/>
            <p:cNvSpPr/>
            <p:nvPr/>
          </p:nvSpPr>
          <p:spPr>
            <a:xfrm flipH="false" flipV="false" rot="0">
              <a:off x="0" y="0"/>
              <a:ext cx="660400" cy="993118"/>
            </a:xfrm>
            <a:custGeom>
              <a:avLst/>
              <a:gdLst/>
              <a:ahLst/>
              <a:cxnLst/>
              <a:rect r="r" b="b" t="t" l="l"/>
              <a:pathLst>
                <a:path h="99311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2507"/>
                  </a:cubicBezTo>
                  <a:lnTo>
                    <a:pt x="660400" y="993118"/>
                  </a:lnTo>
                  <a:lnTo>
                    <a:pt x="0" y="993118"/>
                  </a:lnTo>
                  <a:lnTo>
                    <a:pt x="0" y="332998"/>
                  </a:lnTo>
                  <a:cubicBezTo>
                    <a:pt x="1782" y="185660"/>
                    <a:pt x="93019" y="64045"/>
                    <a:pt x="220252" y="19070"/>
                  </a:cubicBezTo>
                  <a:close/>
                </a:path>
              </a:pathLst>
            </a:custGeom>
            <a:solidFill>
              <a:srgbClr val="E9CAA5"/>
            </a:solidFill>
          </p:spPr>
        </p:sp>
        <p:sp>
          <p:nvSpPr>
            <p:cNvPr name="TextBox 7" id="7"/>
            <p:cNvSpPr txBox="true"/>
            <p:nvPr/>
          </p:nvSpPr>
          <p:spPr>
            <a:xfrm>
              <a:off x="0" y="88900"/>
              <a:ext cx="660400" cy="90421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10614313" y="1459818"/>
            <a:ext cx="6270276" cy="6270276"/>
            <a:chOff x="0" y="0"/>
            <a:chExt cx="8916670" cy="8916670"/>
          </a:xfrm>
        </p:grpSpPr>
        <p:sp>
          <p:nvSpPr>
            <p:cNvPr name="Freeform 9" id="9"/>
            <p:cNvSpPr/>
            <p:nvPr/>
          </p:nvSpPr>
          <p:spPr>
            <a:xfrm flipH="false" flipV="false" rot="0">
              <a:off x="6350" y="6350"/>
              <a:ext cx="8903970" cy="8903970"/>
            </a:xfrm>
            <a:custGeom>
              <a:avLst/>
              <a:gdLst/>
              <a:ahLst/>
              <a:cxnLst/>
              <a:rect r="r" b="b" t="t" l="l"/>
              <a:pathLst>
                <a:path h="8903970" w="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path>
              </a:pathLst>
            </a:custGeom>
            <a:solidFill>
              <a:srgbClr val="FFFFFF"/>
            </a:solidFill>
          </p:spPr>
        </p:sp>
        <p:sp>
          <p:nvSpPr>
            <p:cNvPr name="Freeform 10" id="10"/>
            <p:cNvSpPr/>
            <p:nvPr/>
          </p:nvSpPr>
          <p:spPr>
            <a:xfrm flipH="false" flipV="false" rot="0">
              <a:off x="154940" y="154940"/>
              <a:ext cx="8605520" cy="8605520"/>
            </a:xfrm>
            <a:custGeom>
              <a:avLst/>
              <a:gdLst/>
              <a:ahLst/>
              <a:cxnLst/>
              <a:rect r="r" b="b" t="t" l="l"/>
              <a:pathLst>
                <a:path h="8605520" w="8605520">
                  <a:moveTo>
                    <a:pt x="8605520" y="4302760"/>
                  </a:moveTo>
                  <a:cubicBezTo>
                    <a:pt x="8605520" y="6678930"/>
                    <a:pt x="6678930" y="8605520"/>
                    <a:pt x="4302760" y="8605520"/>
                  </a:cubicBezTo>
                  <a:cubicBezTo>
                    <a:pt x="1926590" y="8605520"/>
                    <a:pt x="0" y="6680200"/>
                    <a:pt x="0" y="4302760"/>
                  </a:cubicBezTo>
                  <a:cubicBezTo>
                    <a:pt x="0" y="1925320"/>
                    <a:pt x="1926590" y="0"/>
                    <a:pt x="4302760" y="0"/>
                  </a:cubicBezTo>
                  <a:cubicBezTo>
                    <a:pt x="6678930" y="0"/>
                    <a:pt x="8605520" y="1926590"/>
                    <a:pt x="8605520" y="4302760"/>
                  </a:cubicBezTo>
                  <a:close/>
                </a:path>
              </a:pathLst>
            </a:custGeom>
            <a:blipFill>
              <a:blip r:embed="rId2"/>
              <a:stretch>
                <a:fillRect l="0" t="0" r="0" b="0"/>
              </a:stretch>
            </a:blipFill>
          </p:spPr>
        </p:sp>
      </p:grpSp>
      <p:sp>
        <p:nvSpPr>
          <p:cNvPr name="TextBox 11" id="11"/>
          <p:cNvSpPr txBox="true"/>
          <p:nvPr/>
        </p:nvSpPr>
        <p:spPr>
          <a:xfrm rot="0">
            <a:off x="1518345" y="3093664"/>
            <a:ext cx="8414772" cy="2985618"/>
          </a:xfrm>
          <a:prstGeom prst="rect">
            <a:avLst/>
          </a:prstGeom>
        </p:spPr>
        <p:txBody>
          <a:bodyPr anchor="t" rtlCol="false" tIns="0" lIns="0" bIns="0" rIns="0">
            <a:spAutoFit/>
          </a:bodyPr>
          <a:lstStyle/>
          <a:p>
            <a:pPr algn="l" marL="0" indent="0" lvl="0">
              <a:lnSpc>
                <a:spcPts val="3963"/>
              </a:lnSpc>
              <a:spcBef>
                <a:spcPct val="0"/>
              </a:spcBef>
            </a:pPr>
            <a:r>
              <a:rPr lang="en-US" sz="2830" spc="-56">
                <a:solidFill>
                  <a:srgbClr val="051D40"/>
                </a:solidFill>
                <a:latin typeface="Poppins"/>
                <a:ea typeface="Poppins"/>
                <a:cs typeface="Poppins"/>
                <a:sym typeface="Poppins"/>
              </a:rPr>
              <a:t>We created this game for you to play it in your free time. The idea of the game is to be fun but also to improve your logical thinking. Use your arrow keys to move the tiles. When two tiles with the same number touch, they merge into one. Once you get 2048 in any square, you win.</a:t>
            </a:r>
          </a:p>
        </p:txBody>
      </p:sp>
      <p:sp>
        <p:nvSpPr>
          <p:cNvPr name="TextBox 12" id="12"/>
          <p:cNvSpPr txBox="true"/>
          <p:nvPr/>
        </p:nvSpPr>
        <p:spPr>
          <a:xfrm rot="0">
            <a:off x="1518345" y="2273750"/>
            <a:ext cx="4155745" cy="768902"/>
          </a:xfrm>
          <a:prstGeom prst="rect">
            <a:avLst/>
          </a:prstGeom>
        </p:spPr>
        <p:txBody>
          <a:bodyPr anchor="t" rtlCol="false" tIns="0" lIns="0" bIns="0" rIns="0">
            <a:spAutoFit/>
          </a:bodyPr>
          <a:lstStyle/>
          <a:p>
            <a:pPr algn="l">
              <a:lnSpc>
                <a:spcPts val="6300"/>
              </a:lnSpc>
              <a:spcBef>
                <a:spcPct val="0"/>
              </a:spcBef>
            </a:pPr>
            <a:r>
              <a:rPr lang="en-US" sz="4500">
                <a:solidFill>
                  <a:srgbClr val="E9CAA5"/>
                </a:solidFill>
                <a:latin typeface="Open Sans Extra Bold"/>
                <a:ea typeface="Open Sans Extra Bold"/>
                <a:cs typeface="Open Sans Extra Bold"/>
                <a:sym typeface="Open Sans Extra Bold"/>
              </a:rPr>
              <a:t>The Task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297323"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grpSp>
        <p:nvGrpSpPr>
          <p:cNvPr name="Group 3" id="3"/>
          <p:cNvGrpSpPr/>
          <p:nvPr/>
        </p:nvGrpSpPr>
        <p:grpSpPr>
          <a:xfrm rot="0">
            <a:off x="2272544" y="2466355"/>
            <a:ext cx="4203375" cy="5973865"/>
            <a:chOff x="0" y="0"/>
            <a:chExt cx="1416547" cy="2013207"/>
          </a:xfrm>
        </p:grpSpPr>
        <p:sp>
          <p:nvSpPr>
            <p:cNvPr name="Freeform 4" id="4"/>
            <p:cNvSpPr/>
            <p:nvPr/>
          </p:nvSpPr>
          <p:spPr>
            <a:xfrm flipH="false" flipV="false" rot="0">
              <a:off x="0" y="0"/>
              <a:ext cx="1416547" cy="2013207"/>
            </a:xfrm>
            <a:custGeom>
              <a:avLst/>
              <a:gdLst/>
              <a:ahLst/>
              <a:cxnLst/>
              <a:rect r="r" b="b" t="t" l="l"/>
              <a:pathLst>
                <a:path h="2013207" w="1416547">
                  <a:moveTo>
                    <a:pt x="46046" y="0"/>
                  </a:moveTo>
                  <a:lnTo>
                    <a:pt x="1370502" y="0"/>
                  </a:lnTo>
                  <a:cubicBezTo>
                    <a:pt x="1382714" y="0"/>
                    <a:pt x="1394426" y="4851"/>
                    <a:pt x="1403061" y="13487"/>
                  </a:cubicBezTo>
                  <a:cubicBezTo>
                    <a:pt x="1411696" y="22122"/>
                    <a:pt x="1416547" y="33834"/>
                    <a:pt x="1416547" y="46046"/>
                  </a:cubicBezTo>
                  <a:lnTo>
                    <a:pt x="1416547" y="1967161"/>
                  </a:lnTo>
                  <a:cubicBezTo>
                    <a:pt x="1416547" y="1979373"/>
                    <a:pt x="1411696" y="1991085"/>
                    <a:pt x="1403061" y="1999720"/>
                  </a:cubicBezTo>
                  <a:cubicBezTo>
                    <a:pt x="1394426" y="2008356"/>
                    <a:pt x="1382714" y="2013207"/>
                    <a:pt x="1370502" y="2013207"/>
                  </a:cubicBezTo>
                  <a:lnTo>
                    <a:pt x="46046" y="2013207"/>
                  </a:lnTo>
                  <a:cubicBezTo>
                    <a:pt x="33834" y="2013207"/>
                    <a:pt x="22122" y="2008356"/>
                    <a:pt x="13487" y="1999720"/>
                  </a:cubicBezTo>
                  <a:cubicBezTo>
                    <a:pt x="4851" y="1991085"/>
                    <a:pt x="0" y="1979373"/>
                    <a:pt x="0" y="1967161"/>
                  </a:cubicBezTo>
                  <a:lnTo>
                    <a:pt x="0" y="46046"/>
                  </a:lnTo>
                  <a:cubicBezTo>
                    <a:pt x="0" y="33834"/>
                    <a:pt x="4851" y="22122"/>
                    <a:pt x="13487" y="13487"/>
                  </a:cubicBezTo>
                  <a:cubicBezTo>
                    <a:pt x="22122" y="4851"/>
                    <a:pt x="33834" y="0"/>
                    <a:pt x="46046" y="0"/>
                  </a:cubicBezTo>
                  <a:close/>
                </a:path>
              </a:pathLst>
            </a:custGeom>
            <a:solidFill>
              <a:srgbClr val="FDFDFD"/>
            </a:solidFill>
            <a:ln w="38100" cap="rnd">
              <a:solidFill>
                <a:srgbClr val="733921"/>
              </a:solidFill>
              <a:prstDash val="solid"/>
              <a:round/>
            </a:ln>
          </p:spPr>
        </p:sp>
        <p:sp>
          <p:nvSpPr>
            <p:cNvPr name="TextBox 5" id="5"/>
            <p:cNvSpPr txBox="true"/>
            <p:nvPr/>
          </p:nvSpPr>
          <p:spPr>
            <a:xfrm>
              <a:off x="0" y="-38100"/>
              <a:ext cx="1416547" cy="205130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7066494"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grpSp>
        <p:nvGrpSpPr>
          <p:cNvPr name="Group 7" id="7"/>
          <p:cNvGrpSpPr/>
          <p:nvPr/>
        </p:nvGrpSpPr>
        <p:grpSpPr>
          <a:xfrm rot="0">
            <a:off x="7041715" y="2466355"/>
            <a:ext cx="4203375" cy="5973865"/>
            <a:chOff x="0" y="0"/>
            <a:chExt cx="1416547" cy="2013207"/>
          </a:xfrm>
        </p:grpSpPr>
        <p:sp>
          <p:nvSpPr>
            <p:cNvPr name="Freeform 8" id="8"/>
            <p:cNvSpPr/>
            <p:nvPr/>
          </p:nvSpPr>
          <p:spPr>
            <a:xfrm flipH="false" flipV="false" rot="0">
              <a:off x="0" y="0"/>
              <a:ext cx="1416547" cy="2013207"/>
            </a:xfrm>
            <a:custGeom>
              <a:avLst/>
              <a:gdLst/>
              <a:ahLst/>
              <a:cxnLst/>
              <a:rect r="r" b="b" t="t" l="l"/>
              <a:pathLst>
                <a:path h="2013207" w="1416547">
                  <a:moveTo>
                    <a:pt x="46046" y="0"/>
                  </a:moveTo>
                  <a:lnTo>
                    <a:pt x="1370502" y="0"/>
                  </a:lnTo>
                  <a:cubicBezTo>
                    <a:pt x="1382714" y="0"/>
                    <a:pt x="1394426" y="4851"/>
                    <a:pt x="1403061" y="13487"/>
                  </a:cubicBezTo>
                  <a:cubicBezTo>
                    <a:pt x="1411696" y="22122"/>
                    <a:pt x="1416547" y="33834"/>
                    <a:pt x="1416547" y="46046"/>
                  </a:cubicBezTo>
                  <a:lnTo>
                    <a:pt x="1416547" y="1967161"/>
                  </a:lnTo>
                  <a:cubicBezTo>
                    <a:pt x="1416547" y="1979373"/>
                    <a:pt x="1411696" y="1991085"/>
                    <a:pt x="1403061" y="1999720"/>
                  </a:cubicBezTo>
                  <a:cubicBezTo>
                    <a:pt x="1394426" y="2008356"/>
                    <a:pt x="1382714" y="2013207"/>
                    <a:pt x="1370502" y="2013207"/>
                  </a:cubicBezTo>
                  <a:lnTo>
                    <a:pt x="46046" y="2013207"/>
                  </a:lnTo>
                  <a:cubicBezTo>
                    <a:pt x="33834" y="2013207"/>
                    <a:pt x="22122" y="2008356"/>
                    <a:pt x="13487" y="1999720"/>
                  </a:cubicBezTo>
                  <a:cubicBezTo>
                    <a:pt x="4851" y="1991085"/>
                    <a:pt x="0" y="1979373"/>
                    <a:pt x="0" y="1967161"/>
                  </a:cubicBezTo>
                  <a:lnTo>
                    <a:pt x="0" y="46046"/>
                  </a:lnTo>
                  <a:cubicBezTo>
                    <a:pt x="0" y="33834"/>
                    <a:pt x="4851" y="22122"/>
                    <a:pt x="13487" y="13487"/>
                  </a:cubicBezTo>
                  <a:cubicBezTo>
                    <a:pt x="22122" y="4851"/>
                    <a:pt x="33834" y="0"/>
                    <a:pt x="46046" y="0"/>
                  </a:cubicBezTo>
                  <a:close/>
                </a:path>
              </a:pathLst>
            </a:custGeom>
            <a:solidFill>
              <a:srgbClr val="FDFDFD"/>
            </a:solidFill>
            <a:ln w="38100" cap="rnd">
              <a:solidFill>
                <a:srgbClr val="733921"/>
              </a:solidFill>
              <a:prstDash val="solid"/>
              <a:round/>
            </a:ln>
          </p:spPr>
        </p:sp>
        <p:sp>
          <p:nvSpPr>
            <p:cNvPr name="TextBox 9" id="9"/>
            <p:cNvSpPr txBox="true"/>
            <p:nvPr/>
          </p:nvSpPr>
          <p:spPr>
            <a:xfrm>
              <a:off x="0" y="-38100"/>
              <a:ext cx="1416547" cy="205130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0" id="10"/>
          <p:cNvSpPr/>
          <p:nvPr/>
        </p:nvSpPr>
        <p:spPr>
          <a:xfrm flipH="false" flipV="false" rot="0">
            <a:off x="11836861"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grpSp>
        <p:nvGrpSpPr>
          <p:cNvPr name="Group 11" id="11"/>
          <p:cNvGrpSpPr/>
          <p:nvPr/>
        </p:nvGrpSpPr>
        <p:grpSpPr>
          <a:xfrm rot="0">
            <a:off x="11812082" y="2466355"/>
            <a:ext cx="4203375" cy="5973865"/>
            <a:chOff x="0" y="0"/>
            <a:chExt cx="1416547" cy="2013207"/>
          </a:xfrm>
        </p:grpSpPr>
        <p:sp>
          <p:nvSpPr>
            <p:cNvPr name="Freeform 12" id="12"/>
            <p:cNvSpPr/>
            <p:nvPr/>
          </p:nvSpPr>
          <p:spPr>
            <a:xfrm flipH="false" flipV="false" rot="0">
              <a:off x="0" y="0"/>
              <a:ext cx="1416547" cy="2013207"/>
            </a:xfrm>
            <a:custGeom>
              <a:avLst/>
              <a:gdLst/>
              <a:ahLst/>
              <a:cxnLst/>
              <a:rect r="r" b="b" t="t" l="l"/>
              <a:pathLst>
                <a:path h="2013207" w="1416547">
                  <a:moveTo>
                    <a:pt x="46046" y="0"/>
                  </a:moveTo>
                  <a:lnTo>
                    <a:pt x="1370502" y="0"/>
                  </a:lnTo>
                  <a:cubicBezTo>
                    <a:pt x="1382714" y="0"/>
                    <a:pt x="1394426" y="4851"/>
                    <a:pt x="1403061" y="13487"/>
                  </a:cubicBezTo>
                  <a:cubicBezTo>
                    <a:pt x="1411696" y="22122"/>
                    <a:pt x="1416547" y="33834"/>
                    <a:pt x="1416547" y="46046"/>
                  </a:cubicBezTo>
                  <a:lnTo>
                    <a:pt x="1416547" y="1967161"/>
                  </a:lnTo>
                  <a:cubicBezTo>
                    <a:pt x="1416547" y="1979373"/>
                    <a:pt x="1411696" y="1991085"/>
                    <a:pt x="1403061" y="1999720"/>
                  </a:cubicBezTo>
                  <a:cubicBezTo>
                    <a:pt x="1394426" y="2008356"/>
                    <a:pt x="1382714" y="2013207"/>
                    <a:pt x="1370502" y="2013207"/>
                  </a:cubicBezTo>
                  <a:lnTo>
                    <a:pt x="46046" y="2013207"/>
                  </a:lnTo>
                  <a:cubicBezTo>
                    <a:pt x="33834" y="2013207"/>
                    <a:pt x="22122" y="2008356"/>
                    <a:pt x="13487" y="1999720"/>
                  </a:cubicBezTo>
                  <a:cubicBezTo>
                    <a:pt x="4851" y="1991085"/>
                    <a:pt x="0" y="1979373"/>
                    <a:pt x="0" y="1967161"/>
                  </a:cubicBezTo>
                  <a:lnTo>
                    <a:pt x="0" y="46046"/>
                  </a:lnTo>
                  <a:cubicBezTo>
                    <a:pt x="0" y="33834"/>
                    <a:pt x="4851" y="22122"/>
                    <a:pt x="13487" y="13487"/>
                  </a:cubicBezTo>
                  <a:cubicBezTo>
                    <a:pt x="22122" y="4851"/>
                    <a:pt x="33834" y="0"/>
                    <a:pt x="46046" y="0"/>
                  </a:cubicBezTo>
                  <a:close/>
                </a:path>
              </a:pathLst>
            </a:custGeom>
            <a:solidFill>
              <a:srgbClr val="FDFDFD"/>
            </a:solidFill>
            <a:ln w="38100" cap="rnd">
              <a:solidFill>
                <a:srgbClr val="733921"/>
              </a:solidFill>
              <a:prstDash val="solid"/>
              <a:round/>
            </a:ln>
          </p:spPr>
        </p:sp>
        <p:sp>
          <p:nvSpPr>
            <p:cNvPr name="TextBox 13" id="13"/>
            <p:cNvSpPr txBox="true"/>
            <p:nvPr/>
          </p:nvSpPr>
          <p:spPr>
            <a:xfrm>
              <a:off x="0" y="-38100"/>
              <a:ext cx="1416547" cy="205130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3590723" y="2753413"/>
            <a:ext cx="1411170" cy="1372362"/>
          </a:xfrm>
          <a:custGeom>
            <a:avLst/>
            <a:gdLst/>
            <a:ahLst/>
            <a:cxnLst/>
            <a:rect r="r" b="b" t="t" l="l"/>
            <a:pathLst>
              <a:path h="1372362" w="1411170">
                <a:moveTo>
                  <a:pt x="0" y="0"/>
                </a:moveTo>
                <a:lnTo>
                  <a:pt x="1411170" y="0"/>
                </a:lnTo>
                <a:lnTo>
                  <a:pt x="1411170" y="1372362"/>
                </a:lnTo>
                <a:lnTo>
                  <a:pt x="0" y="1372362"/>
                </a:lnTo>
                <a:lnTo>
                  <a:pt x="0" y="0"/>
                </a:lnTo>
                <a:close/>
              </a:path>
            </a:pathLst>
          </a:custGeom>
          <a:blipFill>
            <a:blip r:embed="rId3"/>
            <a:stretch>
              <a:fillRect l="0" t="0" r="0" b="0"/>
            </a:stretch>
          </a:blipFill>
        </p:spPr>
      </p:sp>
      <p:sp>
        <p:nvSpPr>
          <p:cNvPr name="Freeform 15" id="15"/>
          <p:cNvSpPr/>
          <p:nvPr/>
        </p:nvSpPr>
        <p:spPr>
          <a:xfrm flipH="false" flipV="false" rot="0">
            <a:off x="3512801" y="4684225"/>
            <a:ext cx="1567015" cy="1452684"/>
          </a:xfrm>
          <a:custGeom>
            <a:avLst/>
            <a:gdLst/>
            <a:ahLst/>
            <a:cxnLst/>
            <a:rect r="r" b="b" t="t" l="l"/>
            <a:pathLst>
              <a:path h="1452684" w="1567015">
                <a:moveTo>
                  <a:pt x="0" y="0"/>
                </a:moveTo>
                <a:lnTo>
                  <a:pt x="1567015" y="0"/>
                </a:lnTo>
                <a:lnTo>
                  <a:pt x="1567015" y="1452683"/>
                </a:lnTo>
                <a:lnTo>
                  <a:pt x="0" y="1452683"/>
                </a:lnTo>
                <a:lnTo>
                  <a:pt x="0" y="0"/>
                </a:lnTo>
                <a:close/>
              </a:path>
            </a:pathLst>
          </a:custGeom>
          <a:blipFill>
            <a:blip r:embed="rId4"/>
            <a:stretch>
              <a:fillRect l="0" t="0" r="0" b="0"/>
            </a:stretch>
          </a:blipFill>
        </p:spPr>
      </p:sp>
      <p:sp>
        <p:nvSpPr>
          <p:cNvPr name="Freeform 16" id="16"/>
          <p:cNvSpPr/>
          <p:nvPr/>
        </p:nvSpPr>
        <p:spPr>
          <a:xfrm flipH="false" flipV="false" rot="0">
            <a:off x="3590723" y="6483681"/>
            <a:ext cx="1727513" cy="1727513"/>
          </a:xfrm>
          <a:custGeom>
            <a:avLst/>
            <a:gdLst/>
            <a:ahLst/>
            <a:cxnLst/>
            <a:rect r="r" b="b" t="t" l="l"/>
            <a:pathLst>
              <a:path h="1727513" w="1727513">
                <a:moveTo>
                  <a:pt x="0" y="0"/>
                </a:moveTo>
                <a:lnTo>
                  <a:pt x="1727513" y="0"/>
                </a:lnTo>
                <a:lnTo>
                  <a:pt x="1727513" y="1727513"/>
                </a:lnTo>
                <a:lnTo>
                  <a:pt x="0" y="1727513"/>
                </a:lnTo>
                <a:lnTo>
                  <a:pt x="0" y="0"/>
                </a:lnTo>
                <a:close/>
              </a:path>
            </a:pathLst>
          </a:custGeom>
          <a:blipFill>
            <a:blip r:embed="rId5"/>
            <a:stretch>
              <a:fillRect l="0" t="0" r="0" b="0"/>
            </a:stretch>
          </a:blipFill>
        </p:spPr>
      </p:sp>
      <p:sp>
        <p:nvSpPr>
          <p:cNvPr name="Freeform 17" id="17"/>
          <p:cNvSpPr/>
          <p:nvPr/>
        </p:nvSpPr>
        <p:spPr>
          <a:xfrm flipH="false" flipV="false" rot="0">
            <a:off x="8094845" y="2753413"/>
            <a:ext cx="2097115" cy="1278455"/>
          </a:xfrm>
          <a:custGeom>
            <a:avLst/>
            <a:gdLst/>
            <a:ahLst/>
            <a:cxnLst/>
            <a:rect r="r" b="b" t="t" l="l"/>
            <a:pathLst>
              <a:path h="1278455" w="2097115">
                <a:moveTo>
                  <a:pt x="0" y="0"/>
                </a:moveTo>
                <a:lnTo>
                  <a:pt x="2097114" y="0"/>
                </a:lnTo>
                <a:lnTo>
                  <a:pt x="2097114" y="1278455"/>
                </a:lnTo>
                <a:lnTo>
                  <a:pt x="0" y="1278455"/>
                </a:lnTo>
                <a:lnTo>
                  <a:pt x="0" y="0"/>
                </a:lnTo>
                <a:close/>
              </a:path>
            </a:pathLst>
          </a:custGeom>
          <a:blipFill>
            <a:blip r:embed="rId6"/>
            <a:stretch>
              <a:fillRect l="-69290" t="-72814" r="-69571" b="-71092"/>
            </a:stretch>
          </a:blipFill>
        </p:spPr>
      </p:sp>
      <p:sp>
        <p:nvSpPr>
          <p:cNvPr name="Freeform 18" id="18"/>
          <p:cNvSpPr/>
          <p:nvPr/>
        </p:nvSpPr>
        <p:spPr>
          <a:xfrm flipH="false" flipV="false" rot="0">
            <a:off x="7998072" y="4708143"/>
            <a:ext cx="2291856" cy="1289169"/>
          </a:xfrm>
          <a:custGeom>
            <a:avLst/>
            <a:gdLst/>
            <a:ahLst/>
            <a:cxnLst/>
            <a:rect r="r" b="b" t="t" l="l"/>
            <a:pathLst>
              <a:path h="1289169" w="2291856">
                <a:moveTo>
                  <a:pt x="0" y="0"/>
                </a:moveTo>
                <a:lnTo>
                  <a:pt x="2291856" y="0"/>
                </a:lnTo>
                <a:lnTo>
                  <a:pt x="2291856" y="1289169"/>
                </a:lnTo>
                <a:lnTo>
                  <a:pt x="0" y="1289169"/>
                </a:lnTo>
                <a:lnTo>
                  <a:pt x="0" y="0"/>
                </a:lnTo>
                <a:close/>
              </a:path>
            </a:pathLst>
          </a:custGeom>
          <a:blipFill>
            <a:blip r:embed="rId7"/>
            <a:stretch>
              <a:fillRect l="0" t="0" r="0" b="0"/>
            </a:stretch>
          </a:blipFill>
        </p:spPr>
      </p:sp>
      <p:sp>
        <p:nvSpPr>
          <p:cNvPr name="Freeform 19" id="19"/>
          <p:cNvSpPr/>
          <p:nvPr/>
        </p:nvSpPr>
        <p:spPr>
          <a:xfrm flipH="false" flipV="false" rot="0">
            <a:off x="8308555" y="6483681"/>
            <a:ext cx="1669693" cy="1553732"/>
          </a:xfrm>
          <a:custGeom>
            <a:avLst/>
            <a:gdLst/>
            <a:ahLst/>
            <a:cxnLst/>
            <a:rect r="r" b="b" t="t" l="l"/>
            <a:pathLst>
              <a:path h="1553732" w="1669693">
                <a:moveTo>
                  <a:pt x="0" y="0"/>
                </a:moveTo>
                <a:lnTo>
                  <a:pt x="1669693" y="0"/>
                </a:lnTo>
                <a:lnTo>
                  <a:pt x="1669693" y="1553732"/>
                </a:lnTo>
                <a:lnTo>
                  <a:pt x="0" y="1553732"/>
                </a:lnTo>
                <a:lnTo>
                  <a:pt x="0" y="0"/>
                </a:lnTo>
                <a:close/>
              </a:path>
            </a:pathLst>
          </a:custGeom>
          <a:blipFill>
            <a:blip r:embed="rId8"/>
            <a:stretch>
              <a:fillRect l="0" t="0" r="0" b="0"/>
            </a:stretch>
          </a:blipFill>
        </p:spPr>
      </p:sp>
      <p:sp>
        <p:nvSpPr>
          <p:cNvPr name="Freeform 20" id="20"/>
          <p:cNvSpPr/>
          <p:nvPr/>
        </p:nvSpPr>
        <p:spPr>
          <a:xfrm flipH="false" flipV="false" rot="0">
            <a:off x="13087085" y="2753413"/>
            <a:ext cx="1653929" cy="1653929"/>
          </a:xfrm>
          <a:custGeom>
            <a:avLst/>
            <a:gdLst/>
            <a:ahLst/>
            <a:cxnLst/>
            <a:rect r="r" b="b" t="t" l="l"/>
            <a:pathLst>
              <a:path h="1653929" w="1653929">
                <a:moveTo>
                  <a:pt x="0" y="0"/>
                </a:moveTo>
                <a:lnTo>
                  <a:pt x="1653929" y="0"/>
                </a:lnTo>
                <a:lnTo>
                  <a:pt x="1653929" y="1653929"/>
                </a:lnTo>
                <a:lnTo>
                  <a:pt x="0" y="1653929"/>
                </a:lnTo>
                <a:lnTo>
                  <a:pt x="0" y="0"/>
                </a:lnTo>
                <a:close/>
              </a:path>
            </a:pathLst>
          </a:custGeom>
          <a:blipFill>
            <a:blip r:embed="rId9"/>
            <a:stretch>
              <a:fillRect l="0" t="0" r="0" b="0"/>
            </a:stretch>
          </a:blipFill>
        </p:spPr>
      </p:sp>
      <p:sp>
        <p:nvSpPr>
          <p:cNvPr name="Freeform 21" id="21"/>
          <p:cNvSpPr/>
          <p:nvPr/>
        </p:nvSpPr>
        <p:spPr>
          <a:xfrm flipH="false" flipV="false" rot="0">
            <a:off x="13292219" y="4841525"/>
            <a:ext cx="1286859" cy="1317113"/>
          </a:xfrm>
          <a:custGeom>
            <a:avLst/>
            <a:gdLst/>
            <a:ahLst/>
            <a:cxnLst/>
            <a:rect r="r" b="b" t="t" l="l"/>
            <a:pathLst>
              <a:path h="1317113" w="1286859">
                <a:moveTo>
                  <a:pt x="0" y="0"/>
                </a:moveTo>
                <a:lnTo>
                  <a:pt x="1286859" y="0"/>
                </a:lnTo>
                <a:lnTo>
                  <a:pt x="1286859" y="1317113"/>
                </a:lnTo>
                <a:lnTo>
                  <a:pt x="0" y="1317113"/>
                </a:lnTo>
                <a:lnTo>
                  <a:pt x="0" y="0"/>
                </a:lnTo>
                <a:close/>
              </a:path>
            </a:pathLst>
          </a:custGeom>
          <a:blipFill>
            <a:blip r:embed="rId10"/>
            <a:stretch>
              <a:fillRect l="-53848" t="-20004" r="-51979" b="-23279"/>
            </a:stretch>
          </a:blipFill>
        </p:spPr>
      </p:sp>
      <p:sp>
        <p:nvSpPr>
          <p:cNvPr name="Freeform 22" id="22"/>
          <p:cNvSpPr/>
          <p:nvPr/>
        </p:nvSpPr>
        <p:spPr>
          <a:xfrm flipH="false" flipV="false" rot="0">
            <a:off x="13577336" y="6599599"/>
            <a:ext cx="958543" cy="1437814"/>
          </a:xfrm>
          <a:custGeom>
            <a:avLst/>
            <a:gdLst/>
            <a:ahLst/>
            <a:cxnLst/>
            <a:rect r="r" b="b" t="t" l="l"/>
            <a:pathLst>
              <a:path h="1437814" w="958543">
                <a:moveTo>
                  <a:pt x="0" y="0"/>
                </a:moveTo>
                <a:lnTo>
                  <a:pt x="958543" y="0"/>
                </a:lnTo>
                <a:lnTo>
                  <a:pt x="958543" y="1437814"/>
                </a:lnTo>
                <a:lnTo>
                  <a:pt x="0" y="1437814"/>
                </a:lnTo>
                <a:lnTo>
                  <a:pt x="0" y="0"/>
                </a:lnTo>
                <a:close/>
              </a:path>
            </a:pathLst>
          </a:custGeom>
          <a:blipFill>
            <a:blip r:embed="rId11"/>
            <a:stretch>
              <a:fillRect l="0" t="0" r="0" b="0"/>
            </a:stretch>
          </a:blipFill>
        </p:spPr>
      </p:sp>
      <p:sp>
        <p:nvSpPr>
          <p:cNvPr name="TextBox 23" id="23"/>
          <p:cNvSpPr txBox="true"/>
          <p:nvPr/>
        </p:nvSpPr>
        <p:spPr>
          <a:xfrm rot="0">
            <a:off x="5201579" y="1256682"/>
            <a:ext cx="7884841" cy="819148"/>
          </a:xfrm>
          <a:prstGeom prst="rect">
            <a:avLst/>
          </a:prstGeom>
        </p:spPr>
        <p:txBody>
          <a:bodyPr anchor="t" rtlCol="false" tIns="0" lIns="0" bIns="0" rIns="0">
            <a:spAutoFit/>
          </a:bodyPr>
          <a:lstStyle/>
          <a:p>
            <a:pPr algn="ctr" marL="0" indent="0" lvl="0">
              <a:lnSpc>
                <a:spcPts val="6300"/>
              </a:lnSpc>
              <a:spcBef>
                <a:spcPct val="0"/>
              </a:spcBef>
            </a:pPr>
            <a:r>
              <a:rPr lang="en-US" sz="4500">
                <a:solidFill>
                  <a:srgbClr val="733921"/>
                </a:solidFill>
                <a:latin typeface="Poppins"/>
                <a:ea typeface="Poppins"/>
                <a:cs typeface="Poppins"/>
                <a:sym typeface="Poppins"/>
              </a:rPr>
              <a:t>Technologies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AA5"/>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91331" y="3222547"/>
            <a:ext cx="8015383" cy="3175469"/>
          </a:xfrm>
          <a:prstGeom prst="rect">
            <a:avLst/>
          </a:prstGeom>
        </p:spPr>
        <p:txBody>
          <a:bodyPr anchor="t" rtlCol="false" tIns="0" lIns="0" bIns="0" rIns="0">
            <a:spAutoFit/>
          </a:bodyPr>
          <a:lstStyle/>
          <a:p>
            <a:pPr algn="l">
              <a:lnSpc>
                <a:spcPts val="12399"/>
              </a:lnSpc>
              <a:spcBef>
                <a:spcPct val="0"/>
              </a:spcBef>
            </a:pPr>
            <a:r>
              <a:rPr lang="en-US" sz="8856">
                <a:solidFill>
                  <a:srgbClr val="733921"/>
                </a:solidFill>
                <a:latin typeface="Poppins"/>
                <a:ea typeface="Poppins"/>
                <a:cs typeface="Poppins"/>
                <a:sym typeface="Poppins"/>
              </a:rPr>
              <a:t>Now let's take a look!</a:t>
            </a:r>
          </a:p>
        </p:txBody>
      </p:sp>
      <p:grpSp>
        <p:nvGrpSpPr>
          <p:cNvPr name="Group 6" id="6"/>
          <p:cNvGrpSpPr/>
          <p:nvPr/>
        </p:nvGrpSpPr>
        <p:grpSpPr>
          <a:xfrm rot="0">
            <a:off x="16420234" y="-1717598"/>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9CAA5"/>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47857" y="-643475"/>
            <a:ext cx="1286950" cy="12869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AA5"/>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01580" y="8207900"/>
            <a:ext cx="3735531" cy="373553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9CAA5"/>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DAGXH3kctHI</dc:identifier>
  <dcterms:modified xsi:type="dcterms:W3CDTF">2011-08-01T06:04:30Z</dcterms:modified>
  <cp:revision>1</cp:revision>
  <dc:title>DivisionX</dc:title>
</cp:coreProperties>
</file>