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</p:sldMasterIdLst>
  <p:notesMasterIdLst>
    <p:notesMasterId r:id="rId10"/>
  </p:notesMasterIdLst>
  <p:sldIdLst>
    <p:sldId id="256" r:id="rId4"/>
    <p:sldId id="259" r:id="rId5"/>
    <p:sldId id="260" r:id="rId6"/>
    <p:sldId id="263" r:id="rId7"/>
    <p:sldId id="266" r:id="rId8"/>
    <p:sldId id="309" r:id="rId9"/>
  </p:sldIdLst>
  <p:sldSz cx="9144000" cy="5143500" type="screen16x9"/>
  <p:notesSz cx="6858000" cy="9144000"/>
  <p:embeddedFontLst>
    <p:embeddedFont>
      <p:font typeface="Quicksand" panose="020B0604020202020204" charset="0"/>
      <p:regular r:id="rId11"/>
      <p:bold r:id="rId12"/>
    </p:embeddedFont>
    <p:embeddedFont>
      <p:font typeface="Quicksand Medium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78B9D-58B3-47C9-E481-6F390D893670}" v="3" dt="2024-11-24T20:02:27.898"/>
    <p1510:client id="{94C6B0E5-F2D8-AF75-6676-30FF7BFD841A}" v="327" dt="2024-11-24T19:56:03.193"/>
    <p1510:client id="{A2F22FE7-C5FF-3083-551E-7AFF8374DC90}" v="27" dt="2024-11-24T19:19:51.472"/>
    <p1510:client id="{AAE2449C-97AA-D334-8F47-6101309D5A36}" v="174" dt="2024-11-24T20:19:39.629"/>
  </p1510:revLst>
</p1510:revInfo>
</file>

<file path=ppt/tableStyles.xml><?xml version="1.0" encoding="utf-8"?>
<a:tblStyleLst xmlns:a="http://schemas.openxmlformats.org/drawingml/2006/main" def="{F1E139D8-AC8B-4FC6-8F99-7C031A188BC4}">
  <a:tblStyle styleId="{F1E139D8-AC8B-4FC6-8F99-7C031A188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4df376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4df376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2af7a07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2af7a077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5b37e29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5b37e29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eea6fb60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eea6fb60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3998a864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3998a864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114f7de17e7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114f7de17e7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00" y="222000"/>
            <a:ext cx="62670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2441875"/>
            <a:ext cx="45417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655000" y="222000"/>
            <a:ext cx="62670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3148300" y="75267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48300" y="3730500"/>
            <a:ext cx="51645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4679150" y="2220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67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79150" y="26766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4837750" y="569375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3"/>
          </p:nvPr>
        </p:nvSpPr>
        <p:spPr>
          <a:xfrm>
            <a:off x="6395100" y="436500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395100" y="83989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750" y="155079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5"/>
          </p:nvPr>
        </p:nvSpPr>
        <p:spPr>
          <a:xfrm>
            <a:off x="6395100" y="141792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395100" y="1821323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4837675" y="301631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8"/>
          </p:nvPr>
        </p:nvSpPr>
        <p:spPr>
          <a:xfrm>
            <a:off x="6395100" y="288344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6395100" y="3286842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7675" y="4006584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14"/>
          </p:nvPr>
        </p:nvSpPr>
        <p:spPr>
          <a:xfrm>
            <a:off x="6395100" y="3873709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6395100" y="427710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26700" y="3485500"/>
            <a:ext cx="8695200" cy="143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49995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26700" y="3485500"/>
            <a:ext cx="8695200" cy="14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24400" y="222000"/>
            <a:ext cx="8695200" cy="3067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1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267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326700" cy="139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679100" y="222000"/>
            <a:ext cx="4242900" cy="469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1_1_1"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109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24400" y="222000"/>
            <a:ext cx="4245300" cy="306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679100" y="222000"/>
            <a:ext cx="4245300" cy="143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679100" y="1853800"/>
            <a:ext cx="4245300" cy="143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_1_1_1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224400" y="222000"/>
            <a:ext cx="4245300" cy="22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4679100" y="222000"/>
            <a:ext cx="42453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5_1_1_1_1_1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225450" y="222000"/>
            <a:ext cx="8700000" cy="223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2000" y="2220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23535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726450" y="2441875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72645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22000" y="125640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1_1_1_1_1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2597800" y="222000"/>
            <a:ext cx="6327900" cy="223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5_1_1_1_1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10900" cy="69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6156600" y="222000"/>
            <a:ext cx="2765400" cy="30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224675" y="222000"/>
            <a:ext cx="5728200" cy="30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_1_1_1_1_1_1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226700" y="3552200"/>
            <a:ext cx="5727900" cy="13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5128800" cy="69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6156600" y="3552450"/>
            <a:ext cx="2765400" cy="1369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222000" y="222000"/>
            <a:ext cx="8700000" cy="312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5_1_1_1_1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ctrTitle"/>
          </p:nvPr>
        </p:nvSpPr>
        <p:spPr>
          <a:xfrm>
            <a:off x="1966847" y="3765450"/>
            <a:ext cx="5207400" cy="94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222000" y="2676600"/>
            <a:ext cx="5732700" cy="224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6156600" y="2676600"/>
            <a:ext cx="27606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6156600" y="222000"/>
            <a:ext cx="27606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715300" y="3315650"/>
            <a:ext cx="52395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ctrTitle" idx="2"/>
          </p:nvPr>
        </p:nvSpPr>
        <p:spPr>
          <a:xfrm>
            <a:off x="6648250" y="648513"/>
            <a:ext cx="1662300" cy="47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6648250" y="1212500"/>
            <a:ext cx="16623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ctrTitle" idx="3"/>
          </p:nvPr>
        </p:nvSpPr>
        <p:spPr>
          <a:xfrm>
            <a:off x="6648250" y="3095550"/>
            <a:ext cx="1662300" cy="47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>
                <a:solidFill>
                  <a:schemeClr val="hlink"/>
                </a:solidFill>
              </a:defRPr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4"/>
          </p:nvPr>
        </p:nvSpPr>
        <p:spPr>
          <a:xfrm>
            <a:off x="6648250" y="3659450"/>
            <a:ext cx="16623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5">
            <a:hlinkClick r:id="rId2" action="ppaction://hlinksldjump"/>
          </p:cNvPr>
          <p:cNvSpPr/>
          <p:nvPr/>
        </p:nvSpPr>
        <p:spPr>
          <a:xfrm>
            <a:off x="2220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>
            <a:hlinkClick r:id="" action="ppaction://noaction"/>
          </p:cNvPr>
          <p:cNvSpPr/>
          <p:nvPr/>
        </p:nvSpPr>
        <p:spPr>
          <a:xfrm>
            <a:off x="13779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>
            <a:hlinkClick r:id="" action="ppaction://noaction"/>
          </p:cNvPr>
          <p:cNvSpPr/>
          <p:nvPr/>
        </p:nvSpPr>
        <p:spPr>
          <a:xfrm>
            <a:off x="2220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>
            <a:hlinkClick r:id="" action="ppaction://noaction"/>
          </p:cNvPr>
          <p:cNvSpPr/>
          <p:nvPr/>
        </p:nvSpPr>
        <p:spPr>
          <a:xfrm>
            <a:off x="13779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2534000" y="204800"/>
            <a:ext cx="3420600" cy="22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224400" y="222000"/>
            <a:ext cx="4245300" cy="22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4679100" y="222000"/>
            <a:ext cx="42453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ctrTitle" idx="2"/>
          </p:nvPr>
        </p:nvSpPr>
        <p:spPr>
          <a:xfrm>
            <a:off x="6156603" y="544950"/>
            <a:ext cx="2509800" cy="3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6156600" y="1218277"/>
            <a:ext cx="2509800" cy="9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ctrTitle" idx="3"/>
          </p:nvPr>
        </p:nvSpPr>
        <p:spPr>
          <a:xfrm>
            <a:off x="1735025" y="544956"/>
            <a:ext cx="2480400" cy="3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4"/>
          </p:nvPr>
        </p:nvSpPr>
        <p:spPr>
          <a:xfrm>
            <a:off x="1735025" y="1218275"/>
            <a:ext cx="2480400" cy="9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6716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8720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6716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78720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5560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5560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560100" y="2715250"/>
            <a:ext cx="3361500" cy="22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226700" y="222000"/>
            <a:ext cx="51108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41166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2978100" cy="13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4801450" y="222000"/>
            <a:ext cx="4120800" cy="220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221850" y="2682900"/>
            <a:ext cx="8700300" cy="22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2220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2220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306650" y="222000"/>
            <a:ext cx="3361500" cy="22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713225" y="3327150"/>
            <a:ext cx="77079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5299900" y="611350"/>
            <a:ext cx="3130800" cy="16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222000" y="222000"/>
            <a:ext cx="2765400" cy="223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221850" y="2682900"/>
            <a:ext cx="8700300" cy="22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ctrTitle"/>
          </p:nvPr>
        </p:nvSpPr>
        <p:spPr>
          <a:xfrm>
            <a:off x="713225" y="3327150"/>
            <a:ext cx="77079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" name="Google Shape;162;p29"/>
          <p:cNvSpPr>
            <a:spLocks noGrp="1"/>
          </p:cNvSpPr>
          <p:nvPr>
            <p:ph type="pic" idx="2"/>
          </p:nvPr>
        </p:nvSpPr>
        <p:spPr>
          <a:xfrm>
            <a:off x="3189300" y="222000"/>
            <a:ext cx="5732700" cy="2238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713225" y="695475"/>
            <a:ext cx="2064000" cy="15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_1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222000" y="222000"/>
            <a:ext cx="6331800" cy="22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222000" y="2682900"/>
            <a:ext cx="87141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713225" y="1067950"/>
            <a:ext cx="5241600" cy="121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6716100" y="2220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7872092" y="2220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6716100" y="13618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7872092" y="13618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2000" y="222000"/>
            <a:ext cx="8700000" cy="22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2000" y="2682900"/>
            <a:ext cx="87000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49995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436500"/>
            <a:ext cx="7045200" cy="187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1750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_1_1_1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222000" y="2682900"/>
            <a:ext cx="8714100" cy="22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222000" y="222000"/>
            <a:ext cx="6280200" cy="22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720000" y="3394700"/>
            <a:ext cx="7710900" cy="1312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720000" y="436500"/>
            <a:ext cx="5234700" cy="187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1750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226700" y="222000"/>
            <a:ext cx="45270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4963000" y="1853775"/>
            <a:ext cx="3959100" cy="143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963000" y="221950"/>
            <a:ext cx="3959100" cy="14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4963000" y="3485600"/>
            <a:ext cx="3959100" cy="143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5184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ctrTitle" idx="2"/>
          </p:nvPr>
        </p:nvSpPr>
        <p:spPr>
          <a:xfrm>
            <a:off x="6028175" y="436500"/>
            <a:ext cx="2395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1"/>
          </p:nvPr>
        </p:nvSpPr>
        <p:spPr>
          <a:xfrm>
            <a:off x="6028175" y="839900"/>
            <a:ext cx="23958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ctrTitle" idx="3"/>
          </p:nvPr>
        </p:nvSpPr>
        <p:spPr>
          <a:xfrm>
            <a:off x="6028175" y="2076125"/>
            <a:ext cx="2395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4"/>
          </p:nvPr>
        </p:nvSpPr>
        <p:spPr>
          <a:xfrm>
            <a:off x="6028175" y="2479525"/>
            <a:ext cx="23958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ctrTitle" idx="5"/>
          </p:nvPr>
        </p:nvSpPr>
        <p:spPr>
          <a:xfrm>
            <a:off x="6028175" y="3715750"/>
            <a:ext cx="2395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6"/>
          </p:nvPr>
        </p:nvSpPr>
        <p:spPr>
          <a:xfrm>
            <a:off x="6028175" y="4119150"/>
            <a:ext cx="23958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222000" y="1853775"/>
            <a:ext cx="2837400" cy="143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222000" y="221950"/>
            <a:ext cx="2837400" cy="14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222000" y="3485600"/>
            <a:ext cx="2837400" cy="143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4469600" y="222000"/>
            <a:ext cx="44523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4888300" y="3315650"/>
            <a:ext cx="35184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ctrTitle" idx="2"/>
          </p:nvPr>
        </p:nvSpPr>
        <p:spPr>
          <a:xfrm>
            <a:off x="983909" y="436500"/>
            <a:ext cx="17430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983909" y="839900"/>
            <a:ext cx="17430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ctrTitle" idx="3"/>
          </p:nvPr>
        </p:nvSpPr>
        <p:spPr>
          <a:xfrm>
            <a:off x="983909" y="2076125"/>
            <a:ext cx="17430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4"/>
          </p:nvPr>
        </p:nvSpPr>
        <p:spPr>
          <a:xfrm>
            <a:off x="983909" y="2479525"/>
            <a:ext cx="17430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ctrTitle" idx="5"/>
          </p:nvPr>
        </p:nvSpPr>
        <p:spPr>
          <a:xfrm>
            <a:off x="983909" y="3715750"/>
            <a:ext cx="17430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6"/>
          </p:nvPr>
        </p:nvSpPr>
        <p:spPr>
          <a:xfrm>
            <a:off x="983909" y="4119150"/>
            <a:ext cx="17430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3239075" y="27316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3239075" y="38714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/>
          <p:nvPr/>
        </p:nvSpPr>
        <p:spPr>
          <a:xfrm rot="5400000">
            <a:off x="2535000" y="926100"/>
            <a:ext cx="2439600" cy="1031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222000" y="2248350"/>
            <a:ext cx="2920200" cy="105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3208375" y="222000"/>
            <a:ext cx="2727300" cy="18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6194600" y="222000"/>
            <a:ext cx="2727300" cy="182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226700" y="222000"/>
            <a:ext cx="2727300" cy="182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ctrTitle" idx="2"/>
          </p:nvPr>
        </p:nvSpPr>
        <p:spPr>
          <a:xfrm>
            <a:off x="713225" y="535163"/>
            <a:ext cx="1877400" cy="4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ctrTitle" idx="3"/>
          </p:nvPr>
        </p:nvSpPr>
        <p:spPr>
          <a:xfrm>
            <a:off x="3633300" y="535150"/>
            <a:ext cx="1877400" cy="4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ctrTitle" idx="4"/>
          </p:nvPr>
        </p:nvSpPr>
        <p:spPr>
          <a:xfrm>
            <a:off x="6553375" y="535163"/>
            <a:ext cx="1877400" cy="4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713225" y="935958"/>
            <a:ext cx="1877400" cy="9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5"/>
          </p:nvPr>
        </p:nvSpPr>
        <p:spPr>
          <a:xfrm>
            <a:off x="3633300" y="935950"/>
            <a:ext cx="1877400" cy="9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6"/>
          </p:nvPr>
        </p:nvSpPr>
        <p:spPr>
          <a:xfrm>
            <a:off x="6553375" y="935958"/>
            <a:ext cx="1877400" cy="9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6716100" y="22395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7872092" y="22395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5560100" y="22395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3248100" y="223945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4404092" y="223945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4"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2267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326700" cy="139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4679100" y="222000"/>
            <a:ext cx="4242900" cy="469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ctrTitle" idx="2"/>
          </p:nvPr>
        </p:nvSpPr>
        <p:spPr>
          <a:xfrm>
            <a:off x="5957947" y="857525"/>
            <a:ext cx="11118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subTitle" idx="1"/>
          </p:nvPr>
        </p:nvSpPr>
        <p:spPr>
          <a:xfrm>
            <a:off x="7069282" y="857525"/>
            <a:ext cx="1361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ctrTitle" idx="3"/>
          </p:nvPr>
        </p:nvSpPr>
        <p:spPr>
          <a:xfrm>
            <a:off x="5955792" y="1614726"/>
            <a:ext cx="11118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4"/>
          </p:nvPr>
        </p:nvSpPr>
        <p:spPr>
          <a:xfrm>
            <a:off x="7068494" y="1614731"/>
            <a:ext cx="1361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ctrTitle" idx="5"/>
          </p:nvPr>
        </p:nvSpPr>
        <p:spPr>
          <a:xfrm>
            <a:off x="5956856" y="2371925"/>
            <a:ext cx="11118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6"/>
          </p:nvPr>
        </p:nvSpPr>
        <p:spPr>
          <a:xfrm>
            <a:off x="7068881" y="2371936"/>
            <a:ext cx="1361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ctrTitle" idx="7"/>
          </p:nvPr>
        </p:nvSpPr>
        <p:spPr>
          <a:xfrm>
            <a:off x="5954700" y="3129126"/>
            <a:ext cx="11118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8"/>
          </p:nvPr>
        </p:nvSpPr>
        <p:spPr>
          <a:xfrm>
            <a:off x="7068093" y="3129143"/>
            <a:ext cx="1361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ctrTitle" idx="9"/>
          </p:nvPr>
        </p:nvSpPr>
        <p:spPr>
          <a:xfrm>
            <a:off x="5956856" y="3886328"/>
            <a:ext cx="11118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subTitle" idx="13"/>
          </p:nvPr>
        </p:nvSpPr>
        <p:spPr>
          <a:xfrm>
            <a:off x="7068881" y="3886350"/>
            <a:ext cx="1361400" cy="54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3208375" y="222000"/>
            <a:ext cx="2727300" cy="30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6194600" y="222000"/>
            <a:ext cx="2727300" cy="30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226700" y="222000"/>
            <a:ext cx="2727300" cy="30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ctrTitle" idx="2"/>
          </p:nvPr>
        </p:nvSpPr>
        <p:spPr>
          <a:xfrm>
            <a:off x="72000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72000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ctrTitle" idx="3"/>
          </p:nvPr>
        </p:nvSpPr>
        <p:spPr>
          <a:xfrm>
            <a:off x="72000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4"/>
          </p:nvPr>
        </p:nvSpPr>
        <p:spPr>
          <a:xfrm>
            <a:off x="72000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ctrTitle" idx="5"/>
          </p:nvPr>
        </p:nvSpPr>
        <p:spPr>
          <a:xfrm>
            <a:off x="370665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6"/>
          </p:nvPr>
        </p:nvSpPr>
        <p:spPr>
          <a:xfrm>
            <a:off x="370665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ctrTitle" idx="7"/>
          </p:nvPr>
        </p:nvSpPr>
        <p:spPr>
          <a:xfrm>
            <a:off x="370665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8"/>
          </p:nvPr>
        </p:nvSpPr>
        <p:spPr>
          <a:xfrm>
            <a:off x="370665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ctrTitle" idx="9"/>
          </p:nvPr>
        </p:nvSpPr>
        <p:spPr>
          <a:xfrm>
            <a:off x="669330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3"/>
          </p:nvPr>
        </p:nvSpPr>
        <p:spPr>
          <a:xfrm>
            <a:off x="669330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ctrTitle" idx="14"/>
          </p:nvPr>
        </p:nvSpPr>
        <p:spPr>
          <a:xfrm>
            <a:off x="669330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5"/>
          </p:nvPr>
        </p:nvSpPr>
        <p:spPr>
          <a:xfrm>
            <a:off x="669330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bg>
      <p:bgPr>
        <a:solidFill>
          <a:schemeClr val="dk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222000" y="222000"/>
            <a:ext cx="7427100" cy="304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ctrTitle" idx="2"/>
          </p:nvPr>
        </p:nvSpPr>
        <p:spPr>
          <a:xfrm>
            <a:off x="713049" y="740175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1"/>
          </p:nvPr>
        </p:nvSpPr>
        <p:spPr>
          <a:xfrm>
            <a:off x="2561685" y="740175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ctrTitle" idx="3"/>
          </p:nvPr>
        </p:nvSpPr>
        <p:spPr>
          <a:xfrm>
            <a:off x="710433" y="1149135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4"/>
          </p:nvPr>
        </p:nvSpPr>
        <p:spPr>
          <a:xfrm>
            <a:off x="2558829" y="1149135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ctrTitle" idx="5"/>
          </p:nvPr>
        </p:nvSpPr>
        <p:spPr>
          <a:xfrm>
            <a:off x="711741" y="1558094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ubTitle" idx="6"/>
          </p:nvPr>
        </p:nvSpPr>
        <p:spPr>
          <a:xfrm>
            <a:off x="2560257" y="1558094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ctrTitle" idx="7"/>
          </p:nvPr>
        </p:nvSpPr>
        <p:spPr>
          <a:xfrm>
            <a:off x="709125" y="1967054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8"/>
          </p:nvPr>
        </p:nvSpPr>
        <p:spPr>
          <a:xfrm>
            <a:off x="2557402" y="1967054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ctrTitle" idx="9"/>
          </p:nvPr>
        </p:nvSpPr>
        <p:spPr>
          <a:xfrm>
            <a:off x="711741" y="2376014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13"/>
          </p:nvPr>
        </p:nvSpPr>
        <p:spPr>
          <a:xfrm>
            <a:off x="2560257" y="2376014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14"/>
          </p:nvPr>
        </p:nvSpPr>
        <p:spPr>
          <a:xfrm>
            <a:off x="709125" y="2784973"/>
            <a:ext cx="13419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5"/>
          </p:nvPr>
        </p:nvSpPr>
        <p:spPr>
          <a:xfrm>
            <a:off x="2557402" y="2784973"/>
            <a:ext cx="4917300" cy="3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78720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 rot="5400000">
            <a:off x="7441200" y="1785525"/>
            <a:ext cx="1911600" cy="105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 ">
  <p:cSld name="BLANK_1_1_1_1_1_2_1"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/>
          <p:nvPr/>
        </p:nvSpPr>
        <p:spPr>
          <a:xfrm>
            <a:off x="226700" y="222000"/>
            <a:ext cx="86952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221850" y="2682900"/>
            <a:ext cx="8700300" cy="22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ctrTitle"/>
          </p:nvPr>
        </p:nvSpPr>
        <p:spPr>
          <a:xfrm>
            <a:off x="713225" y="3326450"/>
            <a:ext cx="77079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ctrTitle" idx="2"/>
          </p:nvPr>
        </p:nvSpPr>
        <p:spPr>
          <a:xfrm>
            <a:off x="720000" y="535150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1"/>
          </p:nvPr>
        </p:nvSpPr>
        <p:spPr>
          <a:xfrm>
            <a:off x="720000" y="962961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ctrTitle" idx="3"/>
          </p:nvPr>
        </p:nvSpPr>
        <p:spPr>
          <a:xfrm>
            <a:off x="720000" y="1451837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4"/>
          </p:nvPr>
        </p:nvSpPr>
        <p:spPr>
          <a:xfrm>
            <a:off x="720000" y="1879648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ctrTitle" idx="5"/>
          </p:nvPr>
        </p:nvSpPr>
        <p:spPr>
          <a:xfrm>
            <a:off x="2700200" y="535150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6"/>
          </p:nvPr>
        </p:nvSpPr>
        <p:spPr>
          <a:xfrm>
            <a:off x="2700200" y="962961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ctrTitle" idx="7"/>
          </p:nvPr>
        </p:nvSpPr>
        <p:spPr>
          <a:xfrm>
            <a:off x="2700200" y="1451837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8"/>
          </p:nvPr>
        </p:nvSpPr>
        <p:spPr>
          <a:xfrm>
            <a:off x="2700200" y="1879648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ctrTitle" idx="9"/>
          </p:nvPr>
        </p:nvSpPr>
        <p:spPr>
          <a:xfrm>
            <a:off x="4680400" y="535150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3"/>
          </p:nvPr>
        </p:nvSpPr>
        <p:spPr>
          <a:xfrm>
            <a:off x="4680400" y="962961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ctrTitle" idx="14"/>
          </p:nvPr>
        </p:nvSpPr>
        <p:spPr>
          <a:xfrm>
            <a:off x="4680400" y="1451837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15"/>
          </p:nvPr>
        </p:nvSpPr>
        <p:spPr>
          <a:xfrm>
            <a:off x="4680400" y="1879648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ctrTitle" idx="16"/>
          </p:nvPr>
        </p:nvSpPr>
        <p:spPr>
          <a:xfrm>
            <a:off x="6660600" y="535150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7"/>
          </p:nvPr>
        </p:nvSpPr>
        <p:spPr>
          <a:xfrm>
            <a:off x="6660600" y="962961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ctrTitle" idx="18"/>
          </p:nvPr>
        </p:nvSpPr>
        <p:spPr>
          <a:xfrm>
            <a:off x="6660600" y="1451837"/>
            <a:ext cx="1769400" cy="33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9"/>
          </p:nvPr>
        </p:nvSpPr>
        <p:spPr>
          <a:xfrm>
            <a:off x="6660600" y="1879648"/>
            <a:ext cx="1769400" cy="4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/>
          <p:nvPr/>
        </p:nvSpPr>
        <p:spPr>
          <a:xfrm>
            <a:off x="222000" y="2682900"/>
            <a:ext cx="4239000" cy="22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4683000" y="2682900"/>
            <a:ext cx="42390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222000" y="222000"/>
            <a:ext cx="8700000" cy="223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38520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title" hasCustomPrompt="1"/>
          </p:nvPr>
        </p:nvSpPr>
        <p:spPr>
          <a:xfrm>
            <a:off x="720000" y="1269750"/>
            <a:ext cx="77040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2"/>
          </p:nvPr>
        </p:nvSpPr>
        <p:spPr>
          <a:xfrm>
            <a:off x="7200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73050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39"/>
          <p:cNvSpPr txBox="1">
            <a:spLocks noGrp="1"/>
          </p:cNvSpPr>
          <p:nvPr>
            <p:ph type="subTitle" idx="4"/>
          </p:nvPr>
        </p:nvSpPr>
        <p:spPr>
          <a:xfrm>
            <a:off x="51777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 idx="5" hasCustomPrompt="1"/>
          </p:nvPr>
        </p:nvSpPr>
        <p:spPr>
          <a:xfrm>
            <a:off x="5177700" y="373050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222000" y="26826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323535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ctrTitle"/>
          </p:nvPr>
        </p:nvSpPr>
        <p:spPr>
          <a:xfrm>
            <a:off x="3726450" y="564000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1"/>
          </p:nvPr>
        </p:nvSpPr>
        <p:spPr>
          <a:xfrm>
            <a:off x="3726450" y="4109150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title" idx="2" hasCustomPrompt="1"/>
          </p:nvPr>
        </p:nvSpPr>
        <p:spPr>
          <a:xfrm>
            <a:off x="449700" y="350255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6791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51724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26700" y="2220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226700" y="26766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>
            <a:off x="720000" y="749375"/>
            <a:ext cx="2113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20000" y="1152775"/>
            <a:ext cx="21138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 idx="3"/>
          </p:nvPr>
        </p:nvSpPr>
        <p:spPr>
          <a:xfrm>
            <a:off x="720000" y="3196324"/>
            <a:ext cx="2113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599725"/>
            <a:ext cx="21138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bg>
      <p:bgPr>
        <a:solidFill>
          <a:schemeClr val="dk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/>
          <p:nvPr/>
        </p:nvSpPr>
        <p:spPr>
          <a:xfrm>
            <a:off x="6130500" y="26826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22200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ctrTitle"/>
          </p:nvPr>
        </p:nvSpPr>
        <p:spPr>
          <a:xfrm>
            <a:off x="713100" y="564000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713100" y="4109150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 idx="2" hasCustomPrompt="1"/>
          </p:nvPr>
        </p:nvSpPr>
        <p:spPr>
          <a:xfrm>
            <a:off x="6358200" y="350255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/>
          <p:nvPr/>
        </p:nvSpPr>
        <p:spPr>
          <a:xfrm>
            <a:off x="6130500" y="2220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22200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ctrTitle"/>
          </p:nvPr>
        </p:nvSpPr>
        <p:spPr>
          <a:xfrm>
            <a:off x="713100" y="2441875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subTitle" idx="1"/>
          </p:nvPr>
        </p:nvSpPr>
        <p:spPr>
          <a:xfrm>
            <a:off x="71310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title" idx="2" hasCustomPrompt="1"/>
          </p:nvPr>
        </p:nvSpPr>
        <p:spPr>
          <a:xfrm>
            <a:off x="6130500" y="125640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/>
          <p:nvPr/>
        </p:nvSpPr>
        <p:spPr>
          <a:xfrm>
            <a:off x="226700" y="3078900"/>
            <a:ext cx="6267000" cy="184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226700" y="222000"/>
            <a:ext cx="6267000" cy="264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ctrTitle"/>
          </p:nvPr>
        </p:nvSpPr>
        <p:spPr>
          <a:xfrm>
            <a:off x="720000" y="3662925"/>
            <a:ext cx="5191500" cy="112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720000" y="720500"/>
            <a:ext cx="3852000" cy="8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720000" y="2166250"/>
            <a:ext cx="4711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solidFill>
          <a:schemeClr val="accent4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226700" y="222000"/>
            <a:ext cx="86952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6700" y="222000"/>
            <a:ext cx="42342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687800" y="222000"/>
            <a:ext cx="42342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3134100" cy="13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6700" y="2676600"/>
            <a:ext cx="8695200" cy="22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720000" y="2441875"/>
            <a:ext cx="40410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22000" y="222000"/>
            <a:ext cx="42429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7153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20000" y="752925"/>
            <a:ext cx="3072600" cy="21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715300" y="3751325"/>
            <a:ext cx="4963200" cy="9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51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11">
          <p15:clr>
            <a:srgbClr val="4A86E8"/>
          </p15:clr>
        </p15:guide>
        <p15:guide id="2" pos="449">
          <p15:clr>
            <a:srgbClr val="4A86E8"/>
          </p15:clr>
        </p15:guide>
        <p15:guide id="3" orient="horz" pos="337">
          <p15:clr>
            <a:srgbClr val="4A86E8"/>
          </p15:clr>
        </p15:guide>
        <p15:guide id="4" orient="horz" pos="2903">
          <p15:clr>
            <a:srgbClr val="4A86E8"/>
          </p15:clr>
        </p15:guide>
        <p15:guide id="5" orient="horz" pos="698">
          <p15:clr>
            <a:srgbClr val="4A86E8"/>
          </p15:clr>
        </p15:guide>
        <p15:guide id="6" pos="140">
          <p15:clr>
            <a:srgbClr val="EA4335"/>
          </p15:clr>
        </p15:guide>
        <p15:guide id="7" orient="horz" pos="140">
          <p15:clr>
            <a:srgbClr val="EA4335"/>
          </p15:clr>
        </p15:guide>
        <p15:guide id="8" pos="5620">
          <p15:clr>
            <a:srgbClr val="EA4335"/>
          </p15:clr>
        </p15:guide>
        <p15:guide id="9" orient="horz" pos="3100">
          <p15:clr>
            <a:srgbClr val="EA4335"/>
          </p15:clr>
        </p15:guide>
        <p15:guide id="10" orient="horz" pos="1044">
          <p15:clr>
            <a:srgbClr val="EA4335"/>
          </p15:clr>
        </p15:guide>
        <p15:guide id="11" orient="horz" pos="1168">
          <p15:clr>
            <a:srgbClr val="EA4335"/>
          </p15:clr>
        </p15:guide>
        <p15:guide id="12" orient="horz" pos="2072">
          <p15:clr>
            <a:srgbClr val="EA4335"/>
          </p15:clr>
        </p15:guide>
        <p15:guide id="13" orient="horz" pos="2196">
          <p15:clr>
            <a:srgbClr val="EA4335"/>
          </p15:clr>
        </p15:guide>
        <p15:guide id="14" pos="2815">
          <p15:clr>
            <a:srgbClr val="EA4335"/>
          </p15:clr>
        </p15:guide>
        <p15:guide id="15" pos="2947">
          <p15:clr>
            <a:srgbClr val="EA4335"/>
          </p15:clr>
        </p15:guide>
        <p15:guide id="16" orient="horz" pos="1690">
          <p15:clr>
            <a:srgbClr val="EA4335"/>
          </p15:clr>
        </p15:guide>
        <p15:guide id="17" orient="horz" pos="1550">
          <p15:clr>
            <a:srgbClr val="EA4335"/>
          </p15:clr>
        </p15:guide>
        <p15:guide id="18" pos="1882">
          <p15:clr>
            <a:srgbClr val="EA4335"/>
          </p15:clr>
        </p15:guide>
        <p15:guide id="19" pos="2009">
          <p15:clr>
            <a:srgbClr val="EA4335"/>
          </p15:clr>
        </p15:guide>
        <p15:guide id="20" pos="3751">
          <p15:clr>
            <a:srgbClr val="EA4335"/>
          </p15:clr>
        </p15:guide>
        <p15:guide id="21" pos="3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7" name="Google Shape;337;p4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>
            <a:spLocks noGrp="1"/>
          </p:cNvSpPr>
          <p:nvPr>
            <p:ph type="ctrTitle"/>
          </p:nvPr>
        </p:nvSpPr>
        <p:spPr>
          <a:xfrm>
            <a:off x="1214270" y="1416"/>
            <a:ext cx="45417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err="1"/>
              <a:t>Parolino</a:t>
            </a:r>
          </a:p>
        </p:txBody>
      </p:sp>
      <p:sp>
        <p:nvSpPr>
          <p:cNvPr id="345" name="Google Shape;345;p51"/>
          <p:cNvSpPr/>
          <p:nvPr/>
        </p:nvSpPr>
        <p:spPr>
          <a:xfrm>
            <a:off x="789507" y="1826635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1">
            <a:hlinkClick r:id="rId3" action="ppaction://hlinksldjump"/>
          </p:cNvPr>
          <p:cNvSpPr/>
          <p:nvPr/>
        </p:nvSpPr>
        <p:spPr>
          <a:xfrm>
            <a:off x="6716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1">
            <a:hlinkClick r:id="" action="ppaction://noaction"/>
          </p:cNvPr>
          <p:cNvSpPr/>
          <p:nvPr/>
        </p:nvSpPr>
        <p:spPr>
          <a:xfrm>
            <a:off x="78720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1">
            <a:hlinkClick r:id="" action="ppaction://noaction"/>
          </p:cNvPr>
          <p:cNvSpPr/>
          <p:nvPr/>
        </p:nvSpPr>
        <p:spPr>
          <a:xfrm>
            <a:off x="6716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1">
            <a:hlinkClick r:id="" action="ppaction://noaction"/>
          </p:cNvPr>
          <p:cNvSpPr/>
          <p:nvPr/>
        </p:nvSpPr>
        <p:spPr>
          <a:xfrm>
            <a:off x="78720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1"/>
          <p:cNvSpPr/>
          <p:nvPr/>
        </p:nvSpPr>
        <p:spPr>
          <a:xfrm>
            <a:off x="6715829" y="2715150"/>
            <a:ext cx="2205900" cy="220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1"/>
          <p:cNvSpPr txBox="1">
            <a:spLocks noGrp="1"/>
          </p:cNvSpPr>
          <p:nvPr>
            <p:ph type="subTitle" idx="1"/>
          </p:nvPr>
        </p:nvSpPr>
        <p:spPr>
          <a:xfrm>
            <a:off x="6865201" y="3515658"/>
            <a:ext cx="19077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/>
            <a:r>
              <a:rPr lang="en"/>
              <a:t>Password game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>
            <a:spLocks noGrp="1"/>
          </p:cNvSpPr>
          <p:nvPr>
            <p:ph type="ctrTitle"/>
          </p:nvPr>
        </p:nvSpPr>
        <p:spPr>
          <a:xfrm>
            <a:off x="3726450" y="2441875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/>
              <a:t>Team</a:t>
            </a:r>
            <a:br>
              <a:rPr lang="en"/>
            </a:br>
            <a:endParaRPr lang="en"/>
          </a:p>
        </p:txBody>
      </p:sp>
      <p:sp>
        <p:nvSpPr>
          <p:cNvPr id="386" name="Google Shape;386;p54"/>
          <p:cNvSpPr txBox="1">
            <a:spLocks noGrp="1"/>
          </p:cNvSpPr>
          <p:nvPr>
            <p:ph type="title" idx="2"/>
          </p:nvPr>
        </p:nvSpPr>
        <p:spPr>
          <a:xfrm>
            <a:off x="222000" y="125640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</a:t>
            </a:r>
            <a:endParaRPr/>
          </a:p>
        </p:txBody>
      </p:sp>
      <p:sp>
        <p:nvSpPr>
          <p:cNvPr id="387" name="Google Shape;387;p54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4"/>
          <p:cNvSpPr/>
          <p:nvPr/>
        </p:nvSpPr>
        <p:spPr>
          <a:xfrm>
            <a:off x="3440700" y="3517966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Картина 5" descr="Картина, която съдържа човек, Човешко лице, дрехи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4BCEDC8A-F1DB-5BCC-8DD6-3422AE29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5" y="2755557"/>
            <a:ext cx="1509068" cy="1478177"/>
          </a:xfrm>
          <a:prstGeom prst="rect">
            <a:avLst/>
          </a:prstGeom>
        </p:spPr>
      </p:pic>
      <p:pic>
        <p:nvPicPr>
          <p:cNvPr id="2" name="Картина 1" descr="Картина, която съдържа Човешко лице, човек, врат, вежда&#10;&#10;Описанието е генерирано автоматично">
            <a:extLst>
              <a:ext uri="{FF2B5EF4-FFF2-40B4-BE49-F238E27FC236}">
                <a16:creationId xmlns:a16="http://schemas.microsoft.com/office/drawing/2014/main" id="{BC3CF1A5-68AF-4229-8E6F-57119BC8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55" y="430942"/>
            <a:ext cx="1609131" cy="1640583"/>
          </a:xfrm>
          <a:prstGeom prst="rect">
            <a:avLst/>
          </a:prstGeom>
        </p:spPr>
      </p:pic>
      <p:pic>
        <p:nvPicPr>
          <p:cNvPr id="3" name="Картина 2" descr="Картина, която съдържа човек, Човешко лице, дрехи, Брадичка&#10;&#10;Описанието е генерирано автоматично">
            <a:extLst>
              <a:ext uri="{FF2B5EF4-FFF2-40B4-BE49-F238E27FC236}">
                <a16:creationId xmlns:a16="http://schemas.microsoft.com/office/drawing/2014/main" id="{341BB2A6-8922-7980-8D99-055C38A6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456" y="2755557"/>
            <a:ext cx="1509068" cy="1478177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F56945D-2B3F-6B69-93D7-0ED0F9F09A59}"/>
              </a:ext>
            </a:extLst>
          </p:cNvPr>
          <p:cNvSpPr txBox="1"/>
          <p:nvPr/>
        </p:nvSpPr>
        <p:spPr>
          <a:xfrm>
            <a:off x="525946" y="2153479"/>
            <a:ext cx="1884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err="1"/>
              <a:t>Dimitar</a:t>
            </a:r>
            <a:r>
              <a:rPr lang="bg-BG"/>
              <a:t> </a:t>
            </a:r>
            <a:r>
              <a:rPr lang="bg-BG" err="1"/>
              <a:t>Harisanov</a:t>
            </a:r>
          </a:p>
          <a:p>
            <a:r>
              <a:rPr lang="bg-BG"/>
              <a:t>-</a:t>
            </a:r>
            <a:r>
              <a:rPr lang="bg-BG" err="1"/>
              <a:t>Scrum</a:t>
            </a:r>
            <a:r>
              <a:rPr lang="bg-BG"/>
              <a:t> </a:t>
            </a:r>
            <a:r>
              <a:rPr lang="bg-BG" err="1"/>
              <a:t>trainer</a:t>
            </a:r>
          </a:p>
        </p:txBody>
      </p:sp>
      <p:pic>
        <p:nvPicPr>
          <p:cNvPr id="7" name="Картина 6" descr="Картина, която съдържа дрехи, човек, Човешко лице, стена&#10;&#10;Описанието е генерирано автоматично">
            <a:extLst>
              <a:ext uri="{FF2B5EF4-FFF2-40B4-BE49-F238E27FC236}">
                <a16:creationId xmlns:a16="http://schemas.microsoft.com/office/drawing/2014/main" id="{BEAFC41C-2F3B-C5C3-234D-F0A6553AA9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909" t="18280" r="8602" b="19535"/>
          <a:stretch/>
        </p:blipFill>
        <p:spPr>
          <a:xfrm>
            <a:off x="523646" y="432352"/>
            <a:ext cx="1621792" cy="1645770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F66515D-E77F-5A54-8352-EAB7F1BC3480}"/>
              </a:ext>
            </a:extLst>
          </p:cNvPr>
          <p:cNvSpPr txBox="1"/>
          <p:nvPr/>
        </p:nvSpPr>
        <p:spPr>
          <a:xfrm>
            <a:off x="3424858" y="2178327"/>
            <a:ext cx="24723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err="1"/>
              <a:t>Mark</a:t>
            </a:r>
            <a:r>
              <a:rPr lang="bg-BG"/>
              <a:t> </a:t>
            </a:r>
            <a:r>
              <a:rPr lang="bg-BG" err="1"/>
              <a:t>Stoqnov</a:t>
            </a:r>
            <a:endParaRPr lang="bg-BG"/>
          </a:p>
          <a:p>
            <a:r>
              <a:rPr lang="bg-BG"/>
              <a:t>-</a:t>
            </a:r>
            <a:r>
              <a:rPr lang="bg-BG" err="1"/>
              <a:t>Back-end</a:t>
            </a:r>
            <a:r>
              <a:rPr lang="bg-BG"/>
              <a:t> </a:t>
            </a:r>
            <a:r>
              <a:rPr lang="bg-BG" err="1"/>
              <a:t>Developer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55A13995-ED9F-EB44-3CF1-A1E0C79B39F6}"/>
              </a:ext>
            </a:extLst>
          </p:cNvPr>
          <p:cNvSpPr txBox="1"/>
          <p:nvPr/>
        </p:nvSpPr>
        <p:spPr>
          <a:xfrm>
            <a:off x="3424859" y="4331804"/>
            <a:ext cx="1884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err="1"/>
              <a:t>Presiqn</a:t>
            </a:r>
            <a:r>
              <a:rPr lang="bg-BG"/>
              <a:t> </a:t>
            </a:r>
            <a:r>
              <a:rPr lang="bg-BG" err="1"/>
              <a:t>Tanchev</a:t>
            </a:r>
          </a:p>
          <a:p>
            <a:r>
              <a:rPr lang="bg-BG"/>
              <a:t>-</a:t>
            </a:r>
            <a:r>
              <a:rPr lang="bg-BG" err="1"/>
              <a:t>Designer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4EC3BD4-F973-4A3C-C02B-FF527623B966}"/>
              </a:ext>
            </a:extLst>
          </p:cNvPr>
          <p:cNvSpPr txBox="1"/>
          <p:nvPr/>
        </p:nvSpPr>
        <p:spPr>
          <a:xfrm>
            <a:off x="525946" y="4331805"/>
            <a:ext cx="1884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err="1"/>
              <a:t>Kristiqn</a:t>
            </a:r>
            <a:r>
              <a:rPr lang="bg-BG"/>
              <a:t> </a:t>
            </a:r>
            <a:r>
              <a:rPr lang="bg-BG" err="1"/>
              <a:t>Parashkevof</a:t>
            </a:r>
          </a:p>
          <a:p>
            <a:r>
              <a:rPr lang="bg-BG"/>
              <a:t>-</a:t>
            </a:r>
            <a:r>
              <a:rPr lang="bg-BG" err="1"/>
              <a:t>Front-end</a:t>
            </a:r>
            <a:r>
              <a:rPr lang="bg-BG"/>
              <a:t> </a:t>
            </a:r>
            <a:r>
              <a:rPr lang="bg-BG" err="1"/>
              <a:t>Developer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ctrTitle"/>
          </p:nvPr>
        </p:nvSpPr>
        <p:spPr>
          <a:xfrm>
            <a:off x="783911" y="2679568"/>
            <a:ext cx="52395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4800"/>
              <a:t>Idea and teamwork</a:t>
            </a:r>
          </a:p>
        </p:txBody>
      </p:sp>
      <p:sp>
        <p:nvSpPr>
          <p:cNvPr id="437" name="Google Shape;437;p58"/>
          <p:cNvSpPr/>
          <p:nvPr/>
        </p:nvSpPr>
        <p:spPr>
          <a:xfrm>
            <a:off x="573264" y="36427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58"/>
          <p:cNvGrpSpPr/>
          <p:nvPr/>
        </p:nvGrpSpPr>
        <p:grpSpPr>
          <a:xfrm>
            <a:off x="1742531" y="542640"/>
            <a:ext cx="285910" cy="407749"/>
            <a:chOff x="2024574" y="295852"/>
            <a:chExt cx="267381" cy="381324"/>
          </a:xfrm>
        </p:grpSpPr>
        <p:sp>
          <p:nvSpPr>
            <p:cNvPr id="441" name="Google Shape;441;p58"/>
            <p:cNvSpPr/>
            <p:nvPr/>
          </p:nvSpPr>
          <p:spPr>
            <a:xfrm>
              <a:off x="2024574" y="295852"/>
              <a:ext cx="267381" cy="381324"/>
            </a:xfrm>
            <a:custGeom>
              <a:avLst/>
              <a:gdLst/>
              <a:ahLst/>
              <a:cxnLst/>
              <a:rect l="l" t="t" r="r" b="b"/>
              <a:pathLst>
                <a:path w="12775" h="18219" extrusionOk="0">
                  <a:moveTo>
                    <a:pt x="6388" y="3206"/>
                  </a:moveTo>
                  <a:cubicBezTo>
                    <a:pt x="7075" y="3206"/>
                    <a:pt x="7631" y="3762"/>
                    <a:pt x="7631" y="4451"/>
                  </a:cubicBezTo>
                  <a:lnTo>
                    <a:pt x="7631" y="5559"/>
                  </a:lnTo>
                  <a:cubicBezTo>
                    <a:pt x="7221" y="5478"/>
                    <a:pt x="6804" y="5437"/>
                    <a:pt x="6387" y="5437"/>
                  </a:cubicBezTo>
                  <a:cubicBezTo>
                    <a:pt x="5969" y="5437"/>
                    <a:pt x="5552" y="5478"/>
                    <a:pt x="5142" y="5559"/>
                  </a:cubicBezTo>
                  <a:lnTo>
                    <a:pt x="5142" y="4451"/>
                  </a:lnTo>
                  <a:cubicBezTo>
                    <a:pt x="5142" y="3762"/>
                    <a:pt x="5698" y="3206"/>
                    <a:pt x="6388" y="3206"/>
                  </a:cubicBezTo>
                  <a:close/>
                  <a:moveTo>
                    <a:pt x="6388" y="1069"/>
                  </a:moveTo>
                  <a:cubicBezTo>
                    <a:pt x="8254" y="1069"/>
                    <a:pt x="9767" y="2583"/>
                    <a:pt x="9767" y="4451"/>
                  </a:cubicBezTo>
                  <a:lnTo>
                    <a:pt x="9767" y="6406"/>
                  </a:lnTo>
                  <a:cubicBezTo>
                    <a:pt x="9431" y="6194"/>
                    <a:pt x="9073" y="6015"/>
                    <a:pt x="8701" y="5869"/>
                  </a:cubicBezTo>
                  <a:lnTo>
                    <a:pt x="8701" y="4451"/>
                  </a:lnTo>
                  <a:cubicBezTo>
                    <a:pt x="8729" y="3153"/>
                    <a:pt x="7686" y="2086"/>
                    <a:pt x="6388" y="2086"/>
                  </a:cubicBezTo>
                  <a:cubicBezTo>
                    <a:pt x="5089" y="2086"/>
                    <a:pt x="4046" y="3153"/>
                    <a:pt x="4077" y="4451"/>
                  </a:cubicBezTo>
                  <a:lnTo>
                    <a:pt x="4077" y="5869"/>
                  </a:lnTo>
                  <a:cubicBezTo>
                    <a:pt x="3705" y="6015"/>
                    <a:pt x="3347" y="6196"/>
                    <a:pt x="3008" y="6406"/>
                  </a:cubicBezTo>
                  <a:lnTo>
                    <a:pt x="3008" y="4451"/>
                  </a:lnTo>
                  <a:cubicBezTo>
                    <a:pt x="3008" y="2583"/>
                    <a:pt x="4521" y="1069"/>
                    <a:pt x="6388" y="1069"/>
                  </a:cubicBezTo>
                  <a:close/>
                  <a:moveTo>
                    <a:pt x="6388" y="6504"/>
                  </a:moveTo>
                  <a:cubicBezTo>
                    <a:pt x="9319" y="6504"/>
                    <a:pt x="11706" y="8891"/>
                    <a:pt x="11706" y="11827"/>
                  </a:cubicBezTo>
                  <a:cubicBezTo>
                    <a:pt x="11706" y="14763"/>
                    <a:pt x="9321" y="17149"/>
                    <a:pt x="6388" y="17149"/>
                  </a:cubicBezTo>
                  <a:cubicBezTo>
                    <a:pt x="3454" y="17149"/>
                    <a:pt x="1067" y="14763"/>
                    <a:pt x="1067" y="11827"/>
                  </a:cubicBezTo>
                  <a:cubicBezTo>
                    <a:pt x="1067" y="8891"/>
                    <a:pt x="3454" y="6504"/>
                    <a:pt x="6388" y="6504"/>
                  </a:cubicBezTo>
                  <a:close/>
                  <a:moveTo>
                    <a:pt x="6388" y="0"/>
                  </a:moveTo>
                  <a:cubicBezTo>
                    <a:pt x="3936" y="0"/>
                    <a:pt x="1941" y="1995"/>
                    <a:pt x="1941" y="4451"/>
                  </a:cubicBezTo>
                  <a:lnTo>
                    <a:pt x="1941" y="7244"/>
                  </a:lnTo>
                  <a:cubicBezTo>
                    <a:pt x="700" y="8447"/>
                    <a:pt x="1" y="10101"/>
                    <a:pt x="1" y="11827"/>
                  </a:cubicBezTo>
                  <a:cubicBezTo>
                    <a:pt x="1" y="15352"/>
                    <a:pt x="2865" y="18219"/>
                    <a:pt x="6388" y="18219"/>
                  </a:cubicBezTo>
                  <a:cubicBezTo>
                    <a:pt x="9911" y="18219"/>
                    <a:pt x="12775" y="15352"/>
                    <a:pt x="12775" y="11827"/>
                  </a:cubicBezTo>
                  <a:cubicBezTo>
                    <a:pt x="12775" y="10101"/>
                    <a:pt x="12076" y="8447"/>
                    <a:pt x="10837" y="7244"/>
                  </a:cubicBezTo>
                  <a:lnTo>
                    <a:pt x="10837" y="4451"/>
                  </a:lnTo>
                  <a:cubicBezTo>
                    <a:pt x="10837" y="1995"/>
                    <a:pt x="8841" y="0"/>
                    <a:pt x="6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/>
            <p:nvPr/>
          </p:nvSpPr>
          <p:spPr>
            <a:xfrm>
              <a:off x="2103062" y="474155"/>
              <a:ext cx="100820" cy="126082"/>
            </a:xfrm>
            <a:custGeom>
              <a:avLst/>
              <a:gdLst/>
              <a:ahLst/>
              <a:cxnLst/>
              <a:rect l="l" t="t" r="r" b="b"/>
              <a:pathLst>
                <a:path w="4817" h="6024" extrusionOk="0">
                  <a:moveTo>
                    <a:pt x="2638" y="1074"/>
                  </a:moveTo>
                  <a:cubicBezTo>
                    <a:pt x="3122" y="1074"/>
                    <a:pt x="3549" y="1389"/>
                    <a:pt x="3695" y="1852"/>
                  </a:cubicBezTo>
                  <a:cubicBezTo>
                    <a:pt x="3841" y="2312"/>
                    <a:pt x="3669" y="2816"/>
                    <a:pt x="3273" y="3093"/>
                  </a:cubicBezTo>
                  <a:lnTo>
                    <a:pt x="3015" y="3274"/>
                  </a:lnTo>
                  <a:lnTo>
                    <a:pt x="3201" y="4957"/>
                  </a:lnTo>
                  <a:lnTo>
                    <a:pt x="2074" y="4957"/>
                  </a:lnTo>
                  <a:lnTo>
                    <a:pt x="2263" y="3274"/>
                  </a:lnTo>
                  <a:lnTo>
                    <a:pt x="2003" y="3093"/>
                  </a:lnTo>
                  <a:cubicBezTo>
                    <a:pt x="1607" y="2816"/>
                    <a:pt x="1435" y="2312"/>
                    <a:pt x="1580" y="1852"/>
                  </a:cubicBezTo>
                  <a:cubicBezTo>
                    <a:pt x="1726" y="1389"/>
                    <a:pt x="2153" y="1074"/>
                    <a:pt x="2638" y="1074"/>
                  </a:cubicBezTo>
                  <a:close/>
                  <a:moveTo>
                    <a:pt x="2638" y="0"/>
                  </a:moveTo>
                  <a:cubicBezTo>
                    <a:pt x="2354" y="0"/>
                    <a:pt x="2063" y="57"/>
                    <a:pt x="1778" y="179"/>
                  </a:cubicBezTo>
                  <a:cubicBezTo>
                    <a:pt x="342" y="792"/>
                    <a:pt x="0" y="2678"/>
                    <a:pt x="1134" y="3757"/>
                  </a:cubicBezTo>
                  <a:lnTo>
                    <a:pt x="883" y="6024"/>
                  </a:lnTo>
                  <a:lnTo>
                    <a:pt x="4392" y="6024"/>
                  </a:lnTo>
                  <a:lnTo>
                    <a:pt x="4141" y="3757"/>
                  </a:lnTo>
                  <a:cubicBezTo>
                    <a:pt x="4571" y="3346"/>
                    <a:pt x="4815" y="2778"/>
                    <a:pt x="4815" y="2184"/>
                  </a:cubicBezTo>
                  <a:cubicBezTo>
                    <a:pt x="4816" y="928"/>
                    <a:pt x="3788" y="0"/>
                    <a:pt x="2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58"/>
          <p:cNvGrpSpPr/>
          <p:nvPr/>
        </p:nvGrpSpPr>
        <p:grpSpPr>
          <a:xfrm>
            <a:off x="640954" y="1747195"/>
            <a:ext cx="285933" cy="382901"/>
            <a:chOff x="2657016" y="295852"/>
            <a:chExt cx="267402" cy="381324"/>
          </a:xfrm>
        </p:grpSpPr>
        <p:sp>
          <p:nvSpPr>
            <p:cNvPr id="444" name="Google Shape;444;p58"/>
            <p:cNvSpPr/>
            <p:nvPr/>
          </p:nvSpPr>
          <p:spPr>
            <a:xfrm>
              <a:off x="2657016" y="295852"/>
              <a:ext cx="267402" cy="381324"/>
            </a:xfrm>
            <a:custGeom>
              <a:avLst/>
              <a:gdLst/>
              <a:ahLst/>
              <a:cxnLst/>
              <a:rect l="l" t="t" r="r" b="b"/>
              <a:pathLst>
                <a:path w="12776" h="18219" extrusionOk="0">
                  <a:moveTo>
                    <a:pt x="6390" y="1069"/>
                  </a:moveTo>
                  <a:cubicBezTo>
                    <a:pt x="8255" y="1069"/>
                    <a:pt x="9765" y="2582"/>
                    <a:pt x="9768" y="4447"/>
                  </a:cubicBezTo>
                  <a:lnTo>
                    <a:pt x="8701" y="4447"/>
                  </a:lnTo>
                  <a:cubicBezTo>
                    <a:pt x="8670" y="3193"/>
                    <a:pt x="7646" y="2189"/>
                    <a:pt x="6390" y="2189"/>
                  </a:cubicBezTo>
                  <a:cubicBezTo>
                    <a:pt x="6389" y="2189"/>
                    <a:pt x="6387" y="2189"/>
                    <a:pt x="6386" y="2189"/>
                  </a:cubicBezTo>
                  <a:cubicBezTo>
                    <a:pt x="5128" y="2189"/>
                    <a:pt x="4104" y="3194"/>
                    <a:pt x="4075" y="4451"/>
                  </a:cubicBezTo>
                  <a:lnTo>
                    <a:pt x="4075" y="6583"/>
                  </a:lnTo>
                  <a:lnTo>
                    <a:pt x="3008" y="6583"/>
                  </a:lnTo>
                  <a:lnTo>
                    <a:pt x="3006" y="4451"/>
                  </a:lnTo>
                  <a:cubicBezTo>
                    <a:pt x="3006" y="2583"/>
                    <a:pt x="4519" y="1069"/>
                    <a:pt x="6386" y="1069"/>
                  </a:cubicBezTo>
                  <a:cubicBezTo>
                    <a:pt x="6387" y="1069"/>
                    <a:pt x="6389" y="1069"/>
                    <a:pt x="6390" y="1069"/>
                  </a:cubicBezTo>
                  <a:close/>
                  <a:moveTo>
                    <a:pt x="11706" y="7650"/>
                  </a:moveTo>
                  <a:lnTo>
                    <a:pt x="11706" y="11827"/>
                  </a:lnTo>
                  <a:cubicBezTo>
                    <a:pt x="11706" y="14763"/>
                    <a:pt x="9319" y="17149"/>
                    <a:pt x="6388" y="17149"/>
                  </a:cubicBezTo>
                  <a:cubicBezTo>
                    <a:pt x="3455" y="17149"/>
                    <a:pt x="1068" y="14763"/>
                    <a:pt x="1068" y="11827"/>
                  </a:cubicBezTo>
                  <a:lnTo>
                    <a:pt x="1068" y="7650"/>
                  </a:lnTo>
                  <a:close/>
                  <a:moveTo>
                    <a:pt x="6388" y="0"/>
                  </a:moveTo>
                  <a:cubicBezTo>
                    <a:pt x="3934" y="0"/>
                    <a:pt x="1939" y="1995"/>
                    <a:pt x="1939" y="4451"/>
                  </a:cubicBezTo>
                  <a:lnTo>
                    <a:pt x="1939" y="6583"/>
                  </a:lnTo>
                  <a:lnTo>
                    <a:pt x="1" y="6583"/>
                  </a:lnTo>
                  <a:lnTo>
                    <a:pt x="1" y="11827"/>
                  </a:lnTo>
                  <a:cubicBezTo>
                    <a:pt x="1" y="15352"/>
                    <a:pt x="2865" y="18219"/>
                    <a:pt x="6388" y="18219"/>
                  </a:cubicBezTo>
                  <a:cubicBezTo>
                    <a:pt x="9911" y="18219"/>
                    <a:pt x="12775" y="15352"/>
                    <a:pt x="12775" y="11827"/>
                  </a:cubicBezTo>
                  <a:lnTo>
                    <a:pt x="12775" y="6583"/>
                  </a:lnTo>
                  <a:lnTo>
                    <a:pt x="5142" y="6583"/>
                  </a:lnTo>
                  <a:lnTo>
                    <a:pt x="5142" y="4451"/>
                  </a:lnTo>
                  <a:cubicBezTo>
                    <a:pt x="5142" y="3762"/>
                    <a:pt x="5698" y="3206"/>
                    <a:pt x="6388" y="3206"/>
                  </a:cubicBezTo>
                  <a:cubicBezTo>
                    <a:pt x="7076" y="3206"/>
                    <a:pt x="7632" y="3762"/>
                    <a:pt x="7632" y="4451"/>
                  </a:cubicBezTo>
                  <a:lnTo>
                    <a:pt x="7632" y="5514"/>
                  </a:lnTo>
                  <a:lnTo>
                    <a:pt x="10835" y="5514"/>
                  </a:lnTo>
                  <a:lnTo>
                    <a:pt x="10835" y="4451"/>
                  </a:lnTo>
                  <a:cubicBezTo>
                    <a:pt x="10835" y="1995"/>
                    <a:pt x="8839" y="0"/>
                    <a:pt x="6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8"/>
            <p:cNvSpPr/>
            <p:nvPr/>
          </p:nvSpPr>
          <p:spPr>
            <a:xfrm>
              <a:off x="2741447" y="483176"/>
              <a:ext cx="98497" cy="126020"/>
            </a:xfrm>
            <a:custGeom>
              <a:avLst/>
              <a:gdLst/>
              <a:ahLst/>
              <a:cxnLst/>
              <a:rect l="l" t="t" r="r" b="b"/>
              <a:pathLst>
                <a:path w="4706" h="6021" extrusionOk="0">
                  <a:moveTo>
                    <a:pt x="2354" y="1068"/>
                  </a:moveTo>
                  <a:cubicBezTo>
                    <a:pt x="2839" y="1068"/>
                    <a:pt x="3266" y="1383"/>
                    <a:pt x="3411" y="1846"/>
                  </a:cubicBezTo>
                  <a:cubicBezTo>
                    <a:pt x="3557" y="2306"/>
                    <a:pt x="3385" y="2810"/>
                    <a:pt x="2989" y="3087"/>
                  </a:cubicBezTo>
                  <a:lnTo>
                    <a:pt x="2729" y="3271"/>
                  </a:lnTo>
                  <a:lnTo>
                    <a:pt x="2915" y="4953"/>
                  </a:lnTo>
                  <a:lnTo>
                    <a:pt x="1791" y="4953"/>
                  </a:lnTo>
                  <a:lnTo>
                    <a:pt x="1977" y="3271"/>
                  </a:lnTo>
                  <a:lnTo>
                    <a:pt x="1719" y="3087"/>
                  </a:lnTo>
                  <a:cubicBezTo>
                    <a:pt x="1321" y="2810"/>
                    <a:pt x="1149" y="2306"/>
                    <a:pt x="1294" y="1846"/>
                  </a:cubicBezTo>
                  <a:cubicBezTo>
                    <a:pt x="1440" y="1383"/>
                    <a:pt x="1870" y="1068"/>
                    <a:pt x="2354" y="1068"/>
                  </a:cubicBezTo>
                  <a:close/>
                  <a:moveTo>
                    <a:pt x="2354" y="1"/>
                  </a:moveTo>
                  <a:cubicBezTo>
                    <a:pt x="1464" y="1"/>
                    <a:pt x="662" y="542"/>
                    <a:pt x="332" y="1368"/>
                  </a:cubicBezTo>
                  <a:cubicBezTo>
                    <a:pt x="1" y="2194"/>
                    <a:pt x="206" y="3139"/>
                    <a:pt x="850" y="3753"/>
                  </a:cubicBezTo>
                  <a:lnTo>
                    <a:pt x="597" y="6020"/>
                  </a:lnTo>
                  <a:lnTo>
                    <a:pt x="4108" y="6020"/>
                  </a:lnTo>
                  <a:lnTo>
                    <a:pt x="3858" y="3753"/>
                  </a:lnTo>
                  <a:cubicBezTo>
                    <a:pt x="4500" y="3139"/>
                    <a:pt x="4705" y="2194"/>
                    <a:pt x="4376" y="1368"/>
                  </a:cubicBezTo>
                  <a:cubicBezTo>
                    <a:pt x="4044" y="542"/>
                    <a:pt x="3244" y="1"/>
                    <a:pt x="2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ctrTitle"/>
          </p:nvPr>
        </p:nvSpPr>
        <p:spPr>
          <a:xfrm>
            <a:off x="5442704" y="1454414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3200"/>
              <a:t>Overall the teamwork was very nice we understood each others idea and worked very nicely</a:t>
            </a:r>
          </a:p>
        </p:txBody>
      </p:sp>
      <p:sp>
        <p:nvSpPr>
          <p:cNvPr id="488" name="Google Shape;488;p61"/>
          <p:cNvSpPr txBox="1">
            <a:spLocks noGrp="1"/>
          </p:cNvSpPr>
          <p:nvPr>
            <p:ph type="ctrTitle" idx="2"/>
          </p:nvPr>
        </p:nvSpPr>
        <p:spPr>
          <a:xfrm>
            <a:off x="720000" y="618084"/>
            <a:ext cx="3449874" cy="5039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3200"/>
              <a:t>The origin of the idea</a:t>
            </a:r>
            <a:endParaRPr lang="bg-BG" sz="3200" err="1"/>
          </a:p>
        </p:txBody>
      </p:sp>
      <p:sp>
        <p:nvSpPr>
          <p:cNvPr id="490" name="Google Shape;490;p61"/>
          <p:cNvSpPr txBox="1">
            <a:spLocks noGrp="1"/>
          </p:cNvSpPr>
          <p:nvPr>
            <p:ph type="ctrTitle" idx="3"/>
          </p:nvPr>
        </p:nvSpPr>
        <p:spPr>
          <a:xfrm>
            <a:off x="720000" y="2995526"/>
            <a:ext cx="2113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800"/>
              <a:t>Teamwork</a:t>
            </a:r>
            <a:endParaRPr sz="2800"/>
          </a:p>
        </p:txBody>
      </p:sp>
      <p:sp>
        <p:nvSpPr>
          <p:cNvPr id="492" name="Google Shape;492;p61"/>
          <p:cNvSpPr/>
          <p:nvPr/>
        </p:nvSpPr>
        <p:spPr>
          <a:xfrm>
            <a:off x="51724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1"/>
          <p:cNvSpPr/>
          <p:nvPr/>
        </p:nvSpPr>
        <p:spPr>
          <a:xfrm>
            <a:off x="434250" y="498283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1"/>
          <p:cNvSpPr/>
          <p:nvPr/>
        </p:nvSpPr>
        <p:spPr>
          <a:xfrm>
            <a:off x="434250" y="308922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61"/>
          <p:cNvGrpSpPr/>
          <p:nvPr/>
        </p:nvGrpSpPr>
        <p:grpSpPr>
          <a:xfrm>
            <a:off x="3788340" y="1776269"/>
            <a:ext cx="548072" cy="548123"/>
            <a:chOff x="2179211" y="-2612638"/>
            <a:chExt cx="354166" cy="354199"/>
          </a:xfrm>
        </p:grpSpPr>
        <p:sp>
          <p:nvSpPr>
            <p:cNvPr id="496" name="Google Shape;496;p61"/>
            <p:cNvSpPr/>
            <p:nvPr/>
          </p:nvSpPr>
          <p:spPr>
            <a:xfrm>
              <a:off x="2179211" y="-2612638"/>
              <a:ext cx="354166" cy="354199"/>
            </a:xfrm>
            <a:custGeom>
              <a:avLst/>
              <a:gdLst/>
              <a:ahLst/>
              <a:cxnLst/>
              <a:rect l="l" t="t" r="r" b="b"/>
              <a:pathLst>
                <a:path w="10725" h="10726" extrusionOk="0">
                  <a:moveTo>
                    <a:pt x="4301" y="626"/>
                  </a:moveTo>
                  <a:cubicBezTo>
                    <a:pt x="4586" y="626"/>
                    <a:pt x="4818" y="858"/>
                    <a:pt x="4818" y="1144"/>
                  </a:cubicBezTo>
                  <a:cubicBezTo>
                    <a:pt x="4818" y="1429"/>
                    <a:pt x="4586" y="1679"/>
                    <a:pt x="4301" y="1679"/>
                  </a:cubicBezTo>
                  <a:cubicBezTo>
                    <a:pt x="4015" y="1679"/>
                    <a:pt x="3783" y="1429"/>
                    <a:pt x="3783" y="1144"/>
                  </a:cubicBezTo>
                  <a:cubicBezTo>
                    <a:pt x="3783" y="858"/>
                    <a:pt x="4015" y="626"/>
                    <a:pt x="4301" y="626"/>
                  </a:cubicBezTo>
                  <a:close/>
                  <a:moveTo>
                    <a:pt x="8637" y="3999"/>
                  </a:moveTo>
                  <a:lnTo>
                    <a:pt x="9654" y="5016"/>
                  </a:lnTo>
                  <a:lnTo>
                    <a:pt x="8958" y="5016"/>
                  </a:lnTo>
                  <a:cubicBezTo>
                    <a:pt x="8779" y="5016"/>
                    <a:pt x="8637" y="4873"/>
                    <a:pt x="8637" y="4712"/>
                  </a:cubicBezTo>
                  <a:lnTo>
                    <a:pt x="8637" y="3999"/>
                  </a:lnTo>
                  <a:close/>
                  <a:moveTo>
                    <a:pt x="8012" y="3553"/>
                  </a:moveTo>
                  <a:lnTo>
                    <a:pt x="8012" y="4712"/>
                  </a:lnTo>
                  <a:cubicBezTo>
                    <a:pt x="8012" y="5230"/>
                    <a:pt x="8422" y="5640"/>
                    <a:pt x="8958" y="5640"/>
                  </a:cubicBezTo>
                  <a:lnTo>
                    <a:pt x="10100" y="5640"/>
                  </a:lnTo>
                  <a:lnTo>
                    <a:pt x="10100" y="9780"/>
                  </a:lnTo>
                  <a:cubicBezTo>
                    <a:pt x="10100" y="9940"/>
                    <a:pt x="9957" y="10083"/>
                    <a:pt x="9796" y="10083"/>
                  </a:cubicBezTo>
                  <a:lnTo>
                    <a:pt x="946" y="10083"/>
                  </a:lnTo>
                  <a:cubicBezTo>
                    <a:pt x="786" y="10083"/>
                    <a:pt x="643" y="9940"/>
                    <a:pt x="643" y="9780"/>
                  </a:cubicBezTo>
                  <a:lnTo>
                    <a:pt x="643" y="3874"/>
                  </a:lnTo>
                  <a:cubicBezTo>
                    <a:pt x="643" y="3695"/>
                    <a:pt x="786" y="3553"/>
                    <a:pt x="946" y="3553"/>
                  </a:cubicBezTo>
                  <a:lnTo>
                    <a:pt x="3980" y="3553"/>
                  </a:lnTo>
                  <a:lnTo>
                    <a:pt x="3980" y="5533"/>
                  </a:lnTo>
                  <a:cubicBezTo>
                    <a:pt x="3980" y="5926"/>
                    <a:pt x="3694" y="6247"/>
                    <a:pt x="3302" y="6283"/>
                  </a:cubicBezTo>
                  <a:cubicBezTo>
                    <a:pt x="3291" y="6283"/>
                    <a:pt x="3280" y="6283"/>
                    <a:pt x="3269" y="6283"/>
                  </a:cubicBezTo>
                  <a:cubicBezTo>
                    <a:pt x="2856" y="6283"/>
                    <a:pt x="2517" y="5951"/>
                    <a:pt x="2517" y="5551"/>
                  </a:cubicBezTo>
                  <a:lnTo>
                    <a:pt x="2517" y="4498"/>
                  </a:lnTo>
                  <a:cubicBezTo>
                    <a:pt x="2517" y="4409"/>
                    <a:pt x="2481" y="4302"/>
                    <a:pt x="2392" y="4248"/>
                  </a:cubicBezTo>
                  <a:cubicBezTo>
                    <a:pt x="2338" y="4210"/>
                    <a:pt x="2274" y="4191"/>
                    <a:pt x="2210" y="4191"/>
                  </a:cubicBezTo>
                  <a:cubicBezTo>
                    <a:pt x="2126" y="4191"/>
                    <a:pt x="2042" y="4223"/>
                    <a:pt x="1981" y="4284"/>
                  </a:cubicBezTo>
                  <a:lnTo>
                    <a:pt x="1357" y="4909"/>
                  </a:lnTo>
                  <a:cubicBezTo>
                    <a:pt x="1250" y="5016"/>
                    <a:pt x="1232" y="5194"/>
                    <a:pt x="1339" y="5319"/>
                  </a:cubicBezTo>
                  <a:cubicBezTo>
                    <a:pt x="1396" y="5404"/>
                    <a:pt x="1488" y="5444"/>
                    <a:pt x="1581" y="5444"/>
                  </a:cubicBezTo>
                  <a:cubicBezTo>
                    <a:pt x="1662" y="5444"/>
                    <a:pt x="1744" y="5413"/>
                    <a:pt x="1803" y="5355"/>
                  </a:cubicBezTo>
                  <a:lnTo>
                    <a:pt x="1892" y="5266"/>
                  </a:lnTo>
                  <a:lnTo>
                    <a:pt x="1892" y="5515"/>
                  </a:lnTo>
                  <a:cubicBezTo>
                    <a:pt x="1892" y="6247"/>
                    <a:pt x="2463" y="6871"/>
                    <a:pt x="3195" y="6907"/>
                  </a:cubicBezTo>
                  <a:cubicBezTo>
                    <a:pt x="3216" y="6908"/>
                    <a:pt x="3236" y="6908"/>
                    <a:pt x="3257" y="6908"/>
                  </a:cubicBezTo>
                  <a:cubicBezTo>
                    <a:pt x="3997" y="6908"/>
                    <a:pt x="4622" y="6297"/>
                    <a:pt x="4622" y="5551"/>
                  </a:cubicBezTo>
                  <a:lnTo>
                    <a:pt x="4622" y="3553"/>
                  </a:lnTo>
                  <a:close/>
                  <a:moveTo>
                    <a:pt x="4290" y="0"/>
                  </a:moveTo>
                  <a:cubicBezTo>
                    <a:pt x="3659" y="0"/>
                    <a:pt x="3141" y="505"/>
                    <a:pt x="3141" y="1144"/>
                  </a:cubicBezTo>
                  <a:cubicBezTo>
                    <a:pt x="3141" y="1679"/>
                    <a:pt x="3498" y="2107"/>
                    <a:pt x="3980" y="2250"/>
                  </a:cubicBezTo>
                  <a:lnTo>
                    <a:pt x="3980" y="2928"/>
                  </a:lnTo>
                  <a:lnTo>
                    <a:pt x="946" y="2928"/>
                  </a:lnTo>
                  <a:cubicBezTo>
                    <a:pt x="429" y="2928"/>
                    <a:pt x="1" y="3338"/>
                    <a:pt x="1" y="3874"/>
                  </a:cubicBezTo>
                  <a:lnTo>
                    <a:pt x="1" y="9780"/>
                  </a:lnTo>
                  <a:cubicBezTo>
                    <a:pt x="1" y="10297"/>
                    <a:pt x="429" y="10725"/>
                    <a:pt x="946" y="10725"/>
                  </a:cubicBezTo>
                  <a:lnTo>
                    <a:pt x="9796" y="10725"/>
                  </a:lnTo>
                  <a:cubicBezTo>
                    <a:pt x="10314" y="10725"/>
                    <a:pt x="10724" y="10297"/>
                    <a:pt x="10724" y="9780"/>
                  </a:cubicBezTo>
                  <a:lnTo>
                    <a:pt x="10724" y="5337"/>
                  </a:lnTo>
                  <a:cubicBezTo>
                    <a:pt x="10724" y="5248"/>
                    <a:pt x="10706" y="5176"/>
                    <a:pt x="10635" y="5105"/>
                  </a:cubicBezTo>
                  <a:lnTo>
                    <a:pt x="8547" y="3017"/>
                  </a:lnTo>
                  <a:cubicBezTo>
                    <a:pt x="8494" y="2964"/>
                    <a:pt x="8405" y="2928"/>
                    <a:pt x="8315" y="2928"/>
                  </a:cubicBezTo>
                  <a:lnTo>
                    <a:pt x="4622" y="2928"/>
                  </a:lnTo>
                  <a:lnTo>
                    <a:pt x="4622" y="2250"/>
                  </a:lnTo>
                  <a:cubicBezTo>
                    <a:pt x="5122" y="2107"/>
                    <a:pt x="5478" y="1643"/>
                    <a:pt x="5461" y="1090"/>
                  </a:cubicBezTo>
                  <a:cubicBezTo>
                    <a:pt x="5425" y="502"/>
                    <a:pt x="4943" y="20"/>
                    <a:pt x="4354" y="2"/>
                  </a:cubicBezTo>
                  <a:cubicBezTo>
                    <a:pt x="4333" y="1"/>
                    <a:pt x="4311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2353042" y="-2432896"/>
              <a:ext cx="117857" cy="131430"/>
            </a:xfrm>
            <a:custGeom>
              <a:avLst/>
              <a:gdLst/>
              <a:ahLst/>
              <a:cxnLst/>
              <a:rect l="l" t="t" r="r" b="b"/>
              <a:pathLst>
                <a:path w="3569" h="3980" extrusionOk="0">
                  <a:moveTo>
                    <a:pt x="1785" y="625"/>
                  </a:moveTo>
                  <a:cubicBezTo>
                    <a:pt x="2070" y="625"/>
                    <a:pt x="2302" y="857"/>
                    <a:pt x="2302" y="1143"/>
                  </a:cubicBezTo>
                  <a:cubicBezTo>
                    <a:pt x="2302" y="1446"/>
                    <a:pt x="2070" y="1678"/>
                    <a:pt x="1785" y="1678"/>
                  </a:cubicBezTo>
                  <a:cubicBezTo>
                    <a:pt x="1499" y="1678"/>
                    <a:pt x="1249" y="1446"/>
                    <a:pt x="1249" y="1143"/>
                  </a:cubicBezTo>
                  <a:cubicBezTo>
                    <a:pt x="1249" y="857"/>
                    <a:pt x="1499" y="625"/>
                    <a:pt x="1785" y="625"/>
                  </a:cubicBezTo>
                  <a:close/>
                  <a:moveTo>
                    <a:pt x="1785" y="2303"/>
                  </a:moveTo>
                  <a:cubicBezTo>
                    <a:pt x="2373" y="2303"/>
                    <a:pt x="2873" y="2767"/>
                    <a:pt x="2926" y="3355"/>
                  </a:cubicBezTo>
                  <a:lnTo>
                    <a:pt x="643" y="3355"/>
                  </a:lnTo>
                  <a:cubicBezTo>
                    <a:pt x="696" y="2767"/>
                    <a:pt x="1178" y="2303"/>
                    <a:pt x="1785" y="2303"/>
                  </a:cubicBezTo>
                  <a:close/>
                  <a:moveTo>
                    <a:pt x="1785" y="1"/>
                  </a:moveTo>
                  <a:cubicBezTo>
                    <a:pt x="1142" y="1"/>
                    <a:pt x="625" y="518"/>
                    <a:pt x="625" y="1143"/>
                  </a:cubicBezTo>
                  <a:cubicBezTo>
                    <a:pt x="625" y="1428"/>
                    <a:pt x="732" y="1696"/>
                    <a:pt x="910" y="1892"/>
                  </a:cubicBezTo>
                  <a:cubicBezTo>
                    <a:pt x="375" y="2213"/>
                    <a:pt x="0" y="2784"/>
                    <a:pt x="0" y="3445"/>
                  </a:cubicBezTo>
                  <a:lnTo>
                    <a:pt x="0" y="3659"/>
                  </a:lnTo>
                  <a:cubicBezTo>
                    <a:pt x="0" y="3837"/>
                    <a:pt x="143" y="3980"/>
                    <a:pt x="321" y="3980"/>
                  </a:cubicBezTo>
                  <a:lnTo>
                    <a:pt x="3248" y="3980"/>
                  </a:lnTo>
                  <a:cubicBezTo>
                    <a:pt x="3426" y="3980"/>
                    <a:pt x="3569" y="3837"/>
                    <a:pt x="3569" y="3659"/>
                  </a:cubicBezTo>
                  <a:lnTo>
                    <a:pt x="3569" y="3445"/>
                  </a:lnTo>
                  <a:cubicBezTo>
                    <a:pt x="3569" y="2784"/>
                    <a:pt x="3194" y="2213"/>
                    <a:pt x="2659" y="1892"/>
                  </a:cubicBezTo>
                  <a:cubicBezTo>
                    <a:pt x="2819" y="1696"/>
                    <a:pt x="2926" y="1428"/>
                    <a:pt x="2926" y="1143"/>
                  </a:cubicBezTo>
                  <a:cubicBezTo>
                    <a:pt x="2926" y="518"/>
                    <a:pt x="2409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2221051" y="-2322106"/>
              <a:ext cx="111979" cy="20639"/>
            </a:xfrm>
            <a:custGeom>
              <a:avLst/>
              <a:gdLst/>
              <a:ahLst/>
              <a:cxnLst/>
              <a:rect l="l" t="t" r="r" b="b"/>
              <a:pathLst>
                <a:path w="3391" h="625" extrusionOk="0">
                  <a:moveTo>
                    <a:pt x="340" y="0"/>
                  </a:moveTo>
                  <a:cubicBezTo>
                    <a:pt x="179" y="0"/>
                    <a:pt x="36" y="107"/>
                    <a:pt x="18" y="268"/>
                  </a:cubicBezTo>
                  <a:cubicBezTo>
                    <a:pt x="1" y="464"/>
                    <a:pt x="143" y="625"/>
                    <a:pt x="340" y="625"/>
                  </a:cubicBezTo>
                  <a:lnTo>
                    <a:pt x="3052" y="625"/>
                  </a:lnTo>
                  <a:cubicBezTo>
                    <a:pt x="3212" y="625"/>
                    <a:pt x="3355" y="500"/>
                    <a:pt x="3373" y="339"/>
                  </a:cubicBezTo>
                  <a:cubicBezTo>
                    <a:pt x="3391" y="161"/>
                    <a:pt x="3248" y="0"/>
                    <a:pt x="3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1"/>
            <p:cNvSpPr/>
            <p:nvPr/>
          </p:nvSpPr>
          <p:spPr>
            <a:xfrm>
              <a:off x="2221051" y="-2363945"/>
              <a:ext cx="111979" cy="20639"/>
            </a:xfrm>
            <a:custGeom>
              <a:avLst/>
              <a:gdLst/>
              <a:ahLst/>
              <a:cxnLst/>
              <a:rect l="l" t="t" r="r" b="b"/>
              <a:pathLst>
                <a:path w="3391" h="625" extrusionOk="0">
                  <a:moveTo>
                    <a:pt x="340" y="1"/>
                  </a:moveTo>
                  <a:cubicBezTo>
                    <a:pt x="179" y="1"/>
                    <a:pt x="36" y="125"/>
                    <a:pt x="18" y="286"/>
                  </a:cubicBezTo>
                  <a:cubicBezTo>
                    <a:pt x="1" y="464"/>
                    <a:pt x="143" y="625"/>
                    <a:pt x="340" y="625"/>
                  </a:cubicBezTo>
                  <a:lnTo>
                    <a:pt x="3052" y="625"/>
                  </a:lnTo>
                  <a:cubicBezTo>
                    <a:pt x="3212" y="625"/>
                    <a:pt x="3355" y="518"/>
                    <a:pt x="3373" y="357"/>
                  </a:cubicBezTo>
                  <a:cubicBezTo>
                    <a:pt x="3391" y="161"/>
                    <a:pt x="3248" y="1"/>
                    <a:pt x="3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61"/>
          <p:cNvGrpSpPr/>
          <p:nvPr/>
        </p:nvGrpSpPr>
        <p:grpSpPr>
          <a:xfrm>
            <a:off x="3971146" y="4324902"/>
            <a:ext cx="352365" cy="548125"/>
            <a:chOff x="1478639" y="-2613166"/>
            <a:chExt cx="228053" cy="354728"/>
          </a:xfrm>
        </p:grpSpPr>
        <p:sp>
          <p:nvSpPr>
            <p:cNvPr id="501" name="Google Shape;501;p61"/>
            <p:cNvSpPr/>
            <p:nvPr/>
          </p:nvSpPr>
          <p:spPr>
            <a:xfrm>
              <a:off x="1478639" y="-2613166"/>
              <a:ext cx="228053" cy="354728"/>
            </a:xfrm>
            <a:custGeom>
              <a:avLst/>
              <a:gdLst/>
              <a:ahLst/>
              <a:cxnLst/>
              <a:rect l="l" t="t" r="r" b="b"/>
              <a:pathLst>
                <a:path w="6906" h="10742" extrusionOk="0">
                  <a:moveTo>
                    <a:pt x="5960" y="642"/>
                  </a:moveTo>
                  <a:cubicBezTo>
                    <a:pt x="6139" y="642"/>
                    <a:pt x="6281" y="785"/>
                    <a:pt x="6281" y="946"/>
                  </a:cubicBezTo>
                  <a:lnTo>
                    <a:pt x="6281" y="8850"/>
                  </a:lnTo>
                  <a:lnTo>
                    <a:pt x="625" y="8850"/>
                  </a:lnTo>
                  <a:lnTo>
                    <a:pt x="625" y="946"/>
                  </a:lnTo>
                  <a:cubicBezTo>
                    <a:pt x="625" y="785"/>
                    <a:pt x="768" y="642"/>
                    <a:pt x="946" y="642"/>
                  </a:cubicBezTo>
                  <a:close/>
                  <a:moveTo>
                    <a:pt x="6281" y="9475"/>
                  </a:moveTo>
                  <a:lnTo>
                    <a:pt x="6281" y="9796"/>
                  </a:lnTo>
                  <a:cubicBezTo>
                    <a:pt x="6281" y="9956"/>
                    <a:pt x="6139" y="10099"/>
                    <a:pt x="5960" y="10099"/>
                  </a:cubicBezTo>
                  <a:lnTo>
                    <a:pt x="946" y="10099"/>
                  </a:lnTo>
                  <a:cubicBezTo>
                    <a:pt x="768" y="10099"/>
                    <a:pt x="625" y="9956"/>
                    <a:pt x="625" y="9796"/>
                  </a:cubicBezTo>
                  <a:lnTo>
                    <a:pt x="625" y="9475"/>
                  </a:lnTo>
                  <a:close/>
                  <a:moveTo>
                    <a:pt x="946" y="0"/>
                  </a:moveTo>
                  <a:cubicBezTo>
                    <a:pt x="429" y="0"/>
                    <a:pt x="1" y="428"/>
                    <a:pt x="1" y="946"/>
                  </a:cubicBezTo>
                  <a:lnTo>
                    <a:pt x="1" y="9796"/>
                  </a:lnTo>
                  <a:cubicBezTo>
                    <a:pt x="1" y="10313"/>
                    <a:pt x="429" y="10741"/>
                    <a:pt x="946" y="10741"/>
                  </a:cubicBezTo>
                  <a:lnTo>
                    <a:pt x="5960" y="10741"/>
                  </a:lnTo>
                  <a:cubicBezTo>
                    <a:pt x="6496" y="10741"/>
                    <a:pt x="6906" y="10313"/>
                    <a:pt x="6906" y="9796"/>
                  </a:cubicBezTo>
                  <a:lnTo>
                    <a:pt x="6906" y="946"/>
                  </a:lnTo>
                  <a:cubicBezTo>
                    <a:pt x="6906" y="428"/>
                    <a:pt x="6496" y="0"/>
                    <a:pt x="5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1"/>
            <p:cNvSpPr/>
            <p:nvPr/>
          </p:nvSpPr>
          <p:spPr>
            <a:xfrm>
              <a:off x="1561129" y="-2571360"/>
              <a:ext cx="63667" cy="20672"/>
            </a:xfrm>
            <a:custGeom>
              <a:avLst/>
              <a:gdLst/>
              <a:ahLst/>
              <a:cxnLst/>
              <a:rect l="l" t="t" r="r" b="b"/>
              <a:pathLst>
                <a:path w="1928" h="626" extrusionOk="0">
                  <a:moveTo>
                    <a:pt x="340" y="1"/>
                  </a:moveTo>
                  <a:cubicBezTo>
                    <a:pt x="179" y="1"/>
                    <a:pt x="36" y="126"/>
                    <a:pt x="19" y="286"/>
                  </a:cubicBezTo>
                  <a:cubicBezTo>
                    <a:pt x="1" y="465"/>
                    <a:pt x="144" y="625"/>
                    <a:pt x="322" y="625"/>
                  </a:cubicBezTo>
                  <a:lnTo>
                    <a:pt x="1571" y="625"/>
                  </a:lnTo>
                  <a:cubicBezTo>
                    <a:pt x="1732" y="625"/>
                    <a:pt x="1874" y="518"/>
                    <a:pt x="1892" y="358"/>
                  </a:cubicBezTo>
                  <a:cubicBezTo>
                    <a:pt x="1928" y="161"/>
                    <a:pt x="1767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1"/>
            <p:cNvSpPr/>
            <p:nvPr/>
          </p:nvSpPr>
          <p:spPr>
            <a:xfrm>
              <a:off x="1526951" y="-2528364"/>
              <a:ext cx="131430" cy="186841"/>
            </a:xfrm>
            <a:custGeom>
              <a:avLst/>
              <a:gdLst/>
              <a:ahLst/>
              <a:cxnLst/>
              <a:rect l="l" t="t" r="r" b="b"/>
              <a:pathLst>
                <a:path w="3980" h="5658" extrusionOk="0">
                  <a:moveTo>
                    <a:pt x="1991" y="624"/>
                  </a:moveTo>
                  <a:cubicBezTo>
                    <a:pt x="2011" y="624"/>
                    <a:pt x="2032" y="625"/>
                    <a:pt x="2053" y="626"/>
                  </a:cubicBezTo>
                  <a:cubicBezTo>
                    <a:pt x="2535" y="644"/>
                    <a:pt x="2927" y="1090"/>
                    <a:pt x="2927" y="1589"/>
                  </a:cubicBezTo>
                  <a:lnTo>
                    <a:pt x="2927" y="2089"/>
                  </a:lnTo>
                  <a:lnTo>
                    <a:pt x="1054" y="2089"/>
                  </a:lnTo>
                  <a:lnTo>
                    <a:pt x="1054" y="1572"/>
                  </a:lnTo>
                  <a:cubicBezTo>
                    <a:pt x="1054" y="1056"/>
                    <a:pt x="1467" y="624"/>
                    <a:pt x="1991" y="624"/>
                  </a:cubicBezTo>
                  <a:close/>
                  <a:moveTo>
                    <a:pt x="3248" y="2714"/>
                  </a:moveTo>
                  <a:cubicBezTo>
                    <a:pt x="3302" y="2714"/>
                    <a:pt x="3355" y="2767"/>
                    <a:pt x="3355" y="2821"/>
                  </a:cubicBezTo>
                  <a:lnTo>
                    <a:pt x="3355" y="4926"/>
                  </a:lnTo>
                  <a:cubicBezTo>
                    <a:pt x="3355" y="4980"/>
                    <a:pt x="3302" y="5015"/>
                    <a:pt x="3248" y="5015"/>
                  </a:cubicBezTo>
                  <a:lnTo>
                    <a:pt x="732" y="5015"/>
                  </a:lnTo>
                  <a:cubicBezTo>
                    <a:pt x="679" y="5015"/>
                    <a:pt x="625" y="4980"/>
                    <a:pt x="625" y="4926"/>
                  </a:cubicBezTo>
                  <a:lnTo>
                    <a:pt x="625" y="2821"/>
                  </a:lnTo>
                  <a:cubicBezTo>
                    <a:pt x="625" y="2767"/>
                    <a:pt x="679" y="2714"/>
                    <a:pt x="732" y="2714"/>
                  </a:cubicBezTo>
                  <a:close/>
                  <a:moveTo>
                    <a:pt x="1989" y="0"/>
                  </a:moveTo>
                  <a:cubicBezTo>
                    <a:pt x="1126" y="0"/>
                    <a:pt x="429" y="701"/>
                    <a:pt x="429" y="1572"/>
                  </a:cubicBezTo>
                  <a:lnTo>
                    <a:pt x="429" y="2160"/>
                  </a:lnTo>
                  <a:cubicBezTo>
                    <a:pt x="179" y="2285"/>
                    <a:pt x="1" y="2535"/>
                    <a:pt x="1" y="2821"/>
                  </a:cubicBezTo>
                  <a:lnTo>
                    <a:pt x="1" y="4926"/>
                  </a:lnTo>
                  <a:cubicBezTo>
                    <a:pt x="1" y="5319"/>
                    <a:pt x="340" y="5658"/>
                    <a:pt x="732" y="5658"/>
                  </a:cubicBezTo>
                  <a:lnTo>
                    <a:pt x="3248" y="5658"/>
                  </a:lnTo>
                  <a:cubicBezTo>
                    <a:pt x="3659" y="5658"/>
                    <a:pt x="3980" y="5319"/>
                    <a:pt x="3980" y="4926"/>
                  </a:cubicBezTo>
                  <a:lnTo>
                    <a:pt x="3980" y="2821"/>
                  </a:lnTo>
                  <a:cubicBezTo>
                    <a:pt x="3980" y="2535"/>
                    <a:pt x="3819" y="2285"/>
                    <a:pt x="3569" y="2160"/>
                  </a:cubicBezTo>
                  <a:lnTo>
                    <a:pt x="3569" y="1589"/>
                  </a:lnTo>
                  <a:cubicBezTo>
                    <a:pt x="3569" y="733"/>
                    <a:pt x="2891" y="37"/>
                    <a:pt x="2053" y="1"/>
                  </a:cubicBezTo>
                  <a:cubicBezTo>
                    <a:pt x="2031" y="1"/>
                    <a:pt x="2010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1"/>
            <p:cNvSpPr/>
            <p:nvPr/>
          </p:nvSpPr>
          <p:spPr>
            <a:xfrm>
              <a:off x="1559379" y="-2425367"/>
              <a:ext cx="66606" cy="49831"/>
            </a:xfrm>
            <a:custGeom>
              <a:avLst/>
              <a:gdLst/>
              <a:ahLst/>
              <a:cxnLst/>
              <a:rect l="l" t="t" r="r" b="b"/>
              <a:pathLst>
                <a:path w="2017" h="1509" extrusionOk="0">
                  <a:moveTo>
                    <a:pt x="1677" y="0"/>
                  </a:moveTo>
                  <a:cubicBezTo>
                    <a:pt x="1597" y="0"/>
                    <a:pt x="1517" y="32"/>
                    <a:pt x="1463" y="94"/>
                  </a:cubicBezTo>
                  <a:lnTo>
                    <a:pt x="785" y="754"/>
                  </a:lnTo>
                  <a:lnTo>
                    <a:pt x="571" y="540"/>
                  </a:lnTo>
                  <a:cubicBezTo>
                    <a:pt x="509" y="478"/>
                    <a:pt x="428" y="446"/>
                    <a:pt x="348" y="446"/>
                  </a:cubicBezTo>
                  <a:cubicBezTo>
                    <a:pt x="268" y="446"/>
                    <a:pt x="188" y="478"/>
                    <a:pt x="125" y="540"/>
                  </a:cubicBezTo>
                  <a:cubicBezTo>
                    <a:pt x="0" y="647"/>
                    <a:pt x="0" y="861"/>
                    <a:pt x="125" y="986"/>
                  </a:cubicBezTo>
                  <a:lnTo>
                    <a:pt x="571" y="1414"/>
                  </a:lnTo>
                  <a:cubicBezTo>
                    <a:pt x="625" y="1477"/>
                    <a:pt x="705" y="1508"/>
                    <a:pt x="788" y="1508"/>
                  </a:cubicBezTo>
                  <a:cubicBezTo>
                    <a:pt x="870" y="1508"/>
                    <a:pt x="955" y="1477"/>
                    <a:pt x="1017" y="1414"/>
                  </a:cubicBezTo>
                  <a:lnTo>
                    <a:pt x="1892" y="540"/>
                  </a:lnTo>
                  <a:cubicBezTo>
                    <a:pt x="2016" y="415"/>
                    <a:pt x="2016" y="219"/>
                    <a:pt x="1892" y="94"/>
                  </a:cubicBezTo>
                  <a:cubicBezTo>
                    <a:pt x="1838" y="32"/>
                    <a:pt x="1758" y="0"/>
                    <a:pt x="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04"/>
          <p:cNvSpPr txBox="1">
            <a:spLocks noGrp="1"/>
          </p:cNvSpPr>
          <p:nvPr>
            <p:ph type="ctrTitle"/>
          </p:nvPr>
        </p:nvSpPr>
        <p:spPr>
          <a:xfrm>
            <a:off x="998028" y="728195"/>
            <a:ext cx="5191500" cy="112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25" name="Google Shape;3025;p104"/>
          <p:cNvSpPr/>
          <p:nvPr/>
        </p:nvSpPr>
        <p:spPr>
          <a:xfrm>
            <a:off x="665939" y="1224243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104"/>
          <p:cNvSpPr/>
          <p:nvPr/>
        </p:nvSpPr>
        <p:spPr>
          <a:xfrm>
            <a:off x="6715829" y="222000"/>
            <a:ext cx="2205900" cy="220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104"/>
          <p:cNvSpPr/>
          <p:nvPr/>
        </p:nvSpPr>
        <p:spPr>
          <a:xfrm>
            <a:off x="6716100" y="27233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104"/>
          <p:cNvSpPr/>
          <p:nvPr/>
        </p:nvSpPr>
        <p:spPr>
          <a:xfrm>
            <a:off x="7872092" y="27233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04"/>
          <p:cNvSpPr/>
          <p:nvPr/>
        </p:nvSpPr>
        <p:spPr>
          <a:xfrm>
            <a:off x="6716100" y="38631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04"/>
          <p:cNvSpPr/>
          <p:nvPr/>
        </p:nvSpPr>
        <p:spPr>
          <a:xfrm>
            <a:off x="7872092" y="38631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104"/>
          <p:cNvSpPr/>
          <p:nvPr/>
        </p:nvSpPr>
        <p:spPr>
          <a:xfrm>
            <a:off x="7063953" y="3104147"/>
            <a:ext cx="354307" cy="288300"/>
          </a:xfrm>
          <a:custGeom>
            <a:avLst/>
            <a:gdLst/>
            <a:ahLst/>
            <a:cxnLst/>
            <a:rect l="l" t="t" r="r" b="b"/>
            <a:pathLst>
              <a:path w="14144" h="11509" extrusionOk="0">
                <a:moveTo>
                  <a:pt x="9774" y="0"/>
                </a:moveTo>
                <a:cubicBezTo>
                  <a:pt x="7906" y="0"/>
                  <a:pt x="6539" y="1735"/>
                  <a:pt x="6972" y="3569"/>
                </a:cubicBezTo>
                <a:cubicBezTo>
                  <a:pt x="4537" y="3436"/>
                  <a:pt x="2402" y="2302"/>
                  <a:pt x="968" y="534"/>
                </a:cubicBezTo>
                <a:lnTo>
                  <a:pt x="968" y="534"/>
                </a:lnTo>
                <a:cubicBezTo>
                  <a:pt x="234" y="1835"/>
                  <a:pt x="568" y="3536"/>
                  <a:pt x="1869" y="4403"/>
                </a:cubicBezTo>
                <a:cubicBezTo>
                  <a:pt x="1402" y="4403"/>
                  <a:pt x="968" y="4270"/>
                  <a:pt x="568" y="4036"/>
                </a:cubicBezTo>
                <a:lnTo>
                  <a:pt x="568" y="4036"/>
                </a:lnTo>
                <a:cubicBezTo>
                  <a:pt x="534" y="5404"/>
                  <a:pt x="1502" y="6638"/>
                  <a:pt x="2903" y="6939"/>
                </a:cubicBezTo>
                <a:cubicBezTo>
                  <a:pt x="2651" y="6997"/>
                  <a:pt x="2399" y="7032"/>
                  <a:pt x="2140" y="7032"/>
                </a:cubicBezTo>
                <a:cubicBezTo>
                  <a:pt x="1954" y="7032"/>
                  <a:pt x="1764" y="7014"/>
                  <a:pt x="1568" y="6972"/>
                </a:cubicBezTo>
                <a:lnTo>
                  <a:pt x="1568" y="6972"/>
                </a:lnTo>
                <a:cubicBezTo>
                  <a:pt x="1935" y="8139"/>
                  <a:pt x="3036" y="8973"/>
                  <a:pt x="4304" y="9007"/>
                </a:cubicBezTo>
                <a:cubicBezTo>
                  <a:pt x="3243" y="9809"/>
                  <a:pt x="1960" y="10243"/>
                  <a:pt x="647" y="10243"/>
                </a:cubicBezTo>
                <a:cubicBezTo>
                  <a:pt x="432" y="10243"/>
                  <a:pt x="216" y="10231"/>
                  <a:pt x="1" y="10208"/>
                </a:cubicBezTo>
                <a:lnTo>
                  <a:pt x="1" y="10208"/>
                </a:lnTo>
                <a:cubicBezTo>
                  <a:pt x="1268" y="11008"/>
                  <a:pt x="2803" y="11508"/>
                  <a:pt x="4437" y="11508"/>
                </a:cubicBezTo>
                <a:cubicBezTo>
                  <a:pt x="9841" y="11508"/>
                  <a:pt x="12876" y="6939"/>
                  <a:pt x="12710" y="2869"/>
                </a:cubicBezTo>
                <a:cubicBezTo>
                  <a:pt x="13277" y="2469"/>
                  <a:pt x="13744" y="1935"/>
                  <a:pt x="14144" y="1368"/>
                </a:cubicBezTo>
                <a:lnTo>
                  <a:pt x="14144" y="1368"/>
                </a:lnTo>
                <a:cubicBezTo>
                  <a:pt x="13610" y="1601"/>
                  <a:pt x="13077" y="1735"/>
                  <a:pt x="12476" y="1835"/>
                </a:cubicBezTo>
                <a:cubicBezTo>
                  <a:pt x="13077" y="1468"/>
                  <a:pt x="13544" y="901"/>
                  <a:pt x="13744" y="200"/>
                </a:cubicBezTo>
                <a:lnTo>
                  <a:pt x="13744" y="200"/>
                </a:lnTo>
                <a:cubicBezTo>
                  <a:pt x="13177" y="534"/>
                  <a:pt x="12576" y="801"/>
                  <a:pt x="11909" y="901"/>
                </a:cubicBezTo>
                <a:cubicBezTo>
                  <a:pt x="11375" y="367"/>
                  <a:pt x="10608" y="0"/>
                  <a:pt x="9774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104"/>
          <p:cNvSpPr/>
          <p:nvPr/>
        </p:nvSpPr>
        <p:spPr>
          <a:xfrm>
            <a:off x="8304334" y="4187223"/>
            <a:ext cx="185520" cy="401952"/>
          </a:xfrm>
          <a:custGeom>
            <a:avLst/>
            <a:gdLst/>
            <a:ahLst/>
            <a:cxnLst/>
            <a:rect l="l" t="t" r="r" b="b"/>
            <a:pathLst>
              <a:path w="7406" h="16046" extrusionOk="0">
                <a:moveTo>
                  <a:pt x="5171" y="1"/>
                </a:moveTo>
                <a:cubicBezTo>
                  <a:pt x="2769" y="1"/>
                  <a:pt x="1668" y="1035"/>
                  <a:pt x="1668" y="3070"/>
                </a:cubicBezTo>
                <a:lnTo>
                  <a:pt x="1668" y="5238"/>
                </a:lnTo>
                <a:lnTo>
                  <a:pt x="0" y="5238"/>
                </a:lnTo>
                <a:lnTo>
                  <a:pt x="0" y="7973"/>
                </a:lnTo>
                <a:lnTo>
                  <a:pt x="1668" y="7973"/>
                </a:lnTo>
                <a:lnTo>
                  <a:pt x="1668" y="16046"/>
                </a:lnTo>
                <a:lnTo>
                  <a:pt x="4904" y="16046"/>
                </a:lnTo>
                <a:lnTo>
                  <a:pt x="4904" y="7940"/>
                </a:lnTo>
                <a:lnTo>
                  <a:pt x="7172" y="7940"/>
                </a:lnTo>
                <a:lnTo>
                  <a:pt x="7406" y="5238"/>
                </a:lnTo>
                <a:lnTo>
                  <a:pt x="4904" y="5238"/>
                </a:lnTo>
                <a:lnTo>
                  <a:pt x="4904" y="3704"/>
                </a:lnTo>
                <a:cubicBezTo>
                  <a:pt x="4904" y="3070"/>
                  <a:pt x="5037" y="2803"/>
                  <a:pt x="5638" y="2803"/>
                </a:cubicBezTo>
                <a:lnTo>
                  <a:pt x="7406" y="2803"/>
                </a:lnTo>
                <a:lnTo>
                  <a:pt x="7406" y="1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3" name="Google Shape;3033;p104"/>
          <p:cNvGrpSpPr/>
          <p:nvPr/>
        </p:nvGrpSpPr>
        <p:grpSpPr>
          <a:xfrm>
            <a:off x="7058920" y="4206022"/>
            <a:ext cx="364352" cy="364352"/>
            <a:chOff x="5344420" y="1500447"/>
            <a:chExt cx="364352" cy="364352"/>
          </a:xfrm>
        </p:grpSpPr>
        <p:sp>
          <p:nvSpPr>
            <p:cNvPr id="3034" name="Google Shape;3034;p104"/>
            <p:cNvSpPr/>
            <p:nvPr/>
          </p:nvSpPr>
          <p:spPr>
            <a:xfrm>
              <a:off x="5344420" y="1500447"/>
              <a:ext cx="364352" cy="364352"/>
            </a:xfrm>
            <a:custGeom>
              <a:avLst/>
              <a:gdLst/>
              <a:ahLst/>
              <a:cxnLst/>
              <a:rect l="l" t="t" r="r" b="b"/>
              <a:pathLst>
                <a:path w="14545" h="14545" extrusionOk="0">
                  <a:moveTo>
                    <a:pt x="7272" y="1302"/>
                  </a:moveTo>
                  <a:cubicBezTo>
                    <a:pt x="9207" y="1302"/>
                    <a:pt x="9441" y="1335"/>
                    <a:pt x="10208" y="1368"/>
                  </a:cubicBezTo>
                  <a:cubicBezTo>
                    <a:pt x="10942" y="1402"/>
                    <a:pt x="11309" y="1502"/>
                    <a:pt x="11575" y="1602"/>
                  </a:cubicBezTo>
                  <a:cubicBezTo>
                    <a:pt x="11909" y="1735"/>
                    <a:pt x="12142" y="1902"/>
                    <a:pt x="12409" y="2169"/>
                  </a:cubicBezTo>
                  <a:cubicBezTo>
                    <a:pt x="12676" y="2403"/>
                    <a:pt x="12810" y="2636"/>
                    <a:pt x="12943" y="3003"/>
                  </a:cubicBezTo>
                  <a:cubicBezTo>
                    <a:pt x="13043" y="3236"/>
                    <a:pt x="13177" y="3637"/>
                    <a:pt x="13210" y="4337"/>
                  </a:cubicBezTo>
                  <a:cubicBezTo>
                    <a:pt x="13243" y="5104"/>
                    <a:pt x="13243" y="5338"/>
                    <a:pt x="13243" y="7273"/>
                  </a:cubicBezTo>
                  <a:cubicBezTo>
                    <a:pt x="13243" y="9241"/>
                    <a:pt x="13243" y="9474"/>
                    <a:pt x="13210" y="10241"/>
                  </a:cubicBezTo>
                  <a:cubicBezTo>
                    <a:pt x="13177" y="10942"/>
                    <a:pt x="13043" y="11342"/>
                    <a:pt x="12943" y="11576"/>
                  </a:cubicBezTo>
                  <a:cubicBezTo>
                    <a:pt x="12810" y="11909"/>
                    <a:pt x="12676" y="12176"/>
                    <a:pt x="12409" y="12410"/>
                  </a:cubicBezTo>
                  <a:cubicBezTo>
                    <a:pt x="12142" y="12677"/>
                    <a:pt x="11909" y="12843"/>
                    <a:pt x="11575" y="12977"/>
                  </a:cubicBezTo>
                  <a:cubicBezTo>
                    <a:pt x="11309" y="13077"/>
                    <a:pt x="10942" y="13177"/>
                    <a:pt x="10208" y="13210"/>
                  </a:cubicBezTo>
                  <a:cubicBezTo>
                    <a:pt x="9441" y="13244"/>
                    <a:pt x="9207" y="13244"/>
                    <a:pt x="7272" y="13244"/>
                  </a:cubicBezTo>
                  <a:cubicBezTo>
                    <a:pt x="5338" y="13244"/>
                    <a:pt x="5104" y="13244"/>
                    <a:pt x="4337" y="13210"/>
                  </a:cubicBezTo>
                  <a:cubicBezTo>
                    <a:pt x="3636" y="13177"/>
                    <a:pt x="3236" y="13077"/>
                    <a:pt x="2969" y="12977"/>
                  </a:cubicBezTo>
                  <a:cubicBezTo>
                    <a:pt x="2636" y="12843"/>
                    <a:pt x="2402" y="12677"/>
                    <a:pt x="2135" y="12410"/>
                  </a:cubicBezTo>
                  <a:cubicBezTo>
                    <a:pt x="1902" y="12176"/>
                    <a:pt x="1735" y="11909"/>
                    <a:pt x="1602" y="11576"/>
                  </a:cubicBezTo>
                  <a:cubicBezTo>
                    <a:pt x="1502" y="11309"/>
                    <a:pt x="1368" y="10942"/>
                    <a:pt x="1335" y="10241"/>
                  </a:cubicBezTo>
                  <a:cubicBezTo>
                    <a:pt x="1301" y="9474"/>
                    <a:pt x="1301" y="9241"/>
                    <a:pt x="1301" y="7273"/>
                  </a:cubicBezTo>
                  <a:cubicBezTo>
                    <a:pt x="1301" y="5338"/>
                    <a:pt x="1301" y="5104"/>
                    <a:pt x="1335" y="4337"/>
                  </a:cubicBezTo>
                  <a:cubicBezTo>
                    <a:pt x="1368" y="3637"/>
                    <a:pt x="1502" y="3236"/>
                    <a:pt x="1602" y="3003"/>
                  </a:cubicBezTo>
                  <a:cubicBezTo>
                    <a:pt x="1735" y="2669"/>
                    <a:pt x="1902" y="2403"/>
                    <a:pt x="2135" y="2169"/>
                  </a:cubicBezTo>
                  <a:cubicBezTo>
                    <a:pt x="2402" y="1902"/>
                    <a:pt x="2636" y="1735"/>
                    <a:pt x="2969" y="1602"/>
                  </a:cubicBezTo>
                  <a:cubicBezTo>
                    <a:pt x="3236" y="1502"/>
                    <a:pt x="3636" y="1402"/>
                    <a:pt x="4337" y="1368"/>
                  </a:cubicBezTo>
                  <a:cubicBezTo>
                    <a:pt x="5104" y="1335"/>
                    <a:pt x="5338" y="1302"/>
                    <a:pt x="7272" y="1302"/>
                  </a:cubicBezTo>
                  <a:close/>
                  <a:moveTo>
                    <a:pt x="7272" y="1"/>
                  </a:moveTo>
                  <a:cubicBezTo>
                    <a:pt x="5304" y="1"/>
                    <a:pt x="5037" y="1"/>
                    <a:pt x="4270" y="34"/>
                  </a:cubicBezTo>
                  <a:cubicBezTo>
                    <a:pt x="3503" y="68"/>
                    <a:pt x="2969" y="201"/>
                    <a:pt x="2502" y="368"/>
                  </a:cubicBezTo>
                  <a:cubicBezTo>
                    <a:pt x="2035" y="568"/>
                    <a:pt x="1635" y="801"/>
                    <a:pt x="1201" y="1235"/>
                  </a:cubicBezTo>
                  <a:cubicBezTo>
                    <a:pt x="801" y="1635"/>
                    <a:pt x="568" y="2036"/>
                    <a:pt x="367" y="2503"/>
                  </a:cubicBezTo>
                  <a:cubicBezTo>
                    <a:pt x="201" y="2970"/>
                    <a:pt x="67" y="3503"/>
                    <a:pt x="34" y="4271"/>
                  </a:cubicBezTo>
                  <a:cubicBezTo>
                    <a:pt x="0" y="5038"/>
                    <a:pt x="0" y="5305"/>
                    <a:pt x="0" y="7273"/>
                  </a:cubicBezTo>
                  <a:cubicBezTo>
                    <a:pt x="0" y="9241"/>
                    <a:pt x="0" y="9508"/>
                    <a:pt x="34" y="10275"/>
                  </a:cubicBezTo>
                  <a:cubicBezTo>
                    <a:pt x="67" y="11042"/>
                    <a:pt x="201" y="11576"/>
                    <a:pt x="367" y="12043"/>
                  </a:cubicBezTo>
                  <a:cubicBezTo>
                    <a:pt x="568" y="12543"/>
                    <a:pt x="801" y="12943"/>
                    <a:pt x="1201" y="13344"/>
                  </a:cubicBezTo>
                  <a:cubicBezTo>
                    <a:pt x="1635" y="13744"/>
                    <a:pt x="2035" y="13977"/>
                    <a:pt x="2502" y="14178"/>
                  </a:cubicBezTo>
                  <a:cubicBezTo>
                    <a:pt x="2969" y="14344"/>
                    <a:pt x="3503" y="14478"/>
                    <a:pt x="4270" y="14511"/>
                  </a:cubicBezTo>
                  <a:cubicBezTo>
                    <a:pt x="5037" y="14545"/>
                    <a:pt x="5304" y="14545"/>
                    <a:pt x="7272" y="14545"/>
                  </a:cubicBezTo>
                  <a:cubicBezTo>
                    <a:pt x="9240" y="14545"/>
                    <a:pt x="9507" y="14545"/>
                    <a:pt x="10274" y="14511"/>
                  </a:cubicBezTo>
                  <a:cubicBezTo>
                    <a:pt x="11042" y="14478"/>
                    <a:pt x="11575" y="14344"/>
                    <a:pt x="12042" y="14178"/>
                  </a:cubicBezTo>
                  <a:cubicBezTo>
                    <a:pt x="12509" y="13977"/>
                    <a:pt x="12943" y="13744"/>
                    <a:pt x="13343" y="13344"/>
                  </a:cubicBezTo>
                  <a:cubicBezTo>
                    <a:pt x="13744" y="12943"/>
                    <a:pt x="13977" y="12543"/>
                    <a:pt x="14177" y="12043"/>
                  </a:cubicBezTo>
                  <a:cubicBezTo>
                    <a:pt x="14344" y="11576"/>
                    <a:pt x="14477" y="11042"/>
                    <a:pt x="14511" y="10275"/>
                  </a:cubicBezTo>
                  <a:cubicBezTo>
                    <a:pt x="14544" y="9508"/>
                    <a:pt x="14544" y="9241"/>
                    <a:pt x="14544" y="7273"/>
                  </a:cubicBezTo>
                  <a:cubicBezTo>
                    <a:pt x="14544" y="5305"/>
                    <a:pt x="14544" y="5038"/>
                    <a:pt x="14511" y="4271"/>
                  </a:cubicBezTo>
                  <a:cubicBezTo>
                    <a:pt x="14477" y="3503"/>
                    <a:pt x="14344" y="2970"/>
                    <a:pt x="14177" y="2503"/>
                  </a:cubicBezTo>
                  <a:cubicBezTo>
                    <a:pt x="13977" y="2036"/>
                    <a:pt x="13744" y="1635"/>
                    <a:pt x="13343" y="1235"/>
                  </a:cubicBezTo>
                  <a:cubicBezTo>
                    <a:pt x="12943" y="801"/>
                    <a:pt x="12509" y="568"/>
                    <a:pt x="12042" y="368"/>
                  </a:cubicBezTo>
                  <a:cubicBezTo>
                    <a:pt x="11575" y="201"/>
                    <a:pt x="11042" y="68"/>
                    <a:pt x="10274" y="34"/>
                  </a:cubicBezTo>
                  <a:cubicBezTo>
                    <a:pt x="9507" y="1"/>
                    <a:pt x="9240" y="1"/>
                    <a:pt x="7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4"/>
            <p:cNvSpPr/>
            <p:nvPr/>
          </p:nvSpPr>
          <p:spPr>
            <a:xfrm>
              <a:off x="5432994" y="1589021"/>
              <a:ext cx="187199" cy="188025"/>
            </a:xfrm>
            <a:custGeom>
              <a:avLst/>
              <a:gdLst/>
              <a:ahLst/>
              <a:cxnLst/>
              <a:rect l="l" t="t" r="r" b="b"/>
              <a:pathLst>
                <a:path w="7473" h="7506" extrusionOk="0">
                  <a:moveTo>
                    <a:pt x="3736" y="1335"/>
                  </a:moveTo>
                  <a:cubicBezTo>
                    <a:pt x="5071" y="1335"/>
                    <a:pt x="6171" y="2402"/>
                    <a:pt x="6171" y="3737"/>
                  </a:cubicBezTo>
                  <a:cubicBezTo>
                    <a:pt x="6171" y="5104"/>
                    <a:pt x="5071" y="6172"/>
                    <a:pt x="3736" y="6172"/>
                  </a:cubicBezTo>
                  <a:cubicBezTo>
                    <a:pt x="2402" y="6172"/>
                    <a:pt x="1301" y="5071"/>
                    <a:pt x="1301" y="3737"/>
                  </a:cubicBezTo>
                  <a:cubicBezTo>
                    <a:pt x="1301" y="2402"/>
                    <a:pt x="2402" y="1335"/>
                    <a:pt x="3736" y="1335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805"/>
                    <a:pt x="1668" y="7506"/>
                    <a:pt x="3736" y="7506"/>
                  </a:cubicBezTo>
                  <a:cubicBezTo>
                    <a:pt x="5804" y="7506"/>
                    <a:pt x="7472" y="5805"/>
                    <a:pt x="7472" y="3737"/>
                  </a:cubicBezTo>
                  <a:cubicBezTo>
                    <a:pt x="7472" y="1669"/>
                    <a:pt x="5804" y="1"/>
                    <a:pt x="3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4"/>
            <p:cNvSpPr/>
            <p:nvPr/>
          </p:nvSpPr>
          <p:spPr>
            <a:xfrm>
              <a:off x="5601775" y="1563947"/>
              <a:ext cx="44313" cy="43487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6"/>
                    <a:pt x="901" y="1736"/>
                  </a:cubicBezTo>
                  <a:cubicBezTo>
                    <a:pt x="1368" y="1736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7" name="Google Shape;3037;p104"/>
          <p:cNvGrpSpPr/>
          <p:nvPr/>
        </p:nvGrpSpPr>
        <p:grpSpPr>
          <a:xfrm>
            <a:off x="8215264" y="3101162"/>
            <a:ext cx="417456" cy="294280"/>
            <a:chOff x="7713764" y="1534237"/>
            <a:chExt cx="417456" cy="294280"/>
          </a:xfrm>
        </p:grpSpPr>
        <p:sp>
          <p:nvSpPr>
            <p:cNvPr id="3038" name="Google Shape;3038;p104"/>
            <p:cNvSpPr/>
            <p:nvPr/>
          </p:nvSpPr>
          <p:spPr>
            <a:xfrm>
              <a:off x="7713764" y="1534237"/>
              <a:ext cx="417456" cy="294280"/>
            </a:xfrm>
            <a:custGeom>
              <a:avLst/>
              <a:gdLst/>
              <a:ahLst/>
              <a:cxnLst/>
              <a:rect l="l" t="t" r="r" b="b"/>
              <a:pathLst>
                <a:path w="21250" h="14978" extrusionOk="0">
                  <a:moveTo>
                    <a:pt x="10642" y="1"/>
                  </a:moveTo>
                  <a:cubicBezTo>
                    <a:pt x="10642" y="1"/>
                    <a:pt x="4004" y="1"/>
                    <a:pt x="2336" y="434"/>
                  </a:cubicBezTo>
                  <a:cubicBezTo>
                    <a:pt x="1435" y="701"/>
                    <a:pt x="701" y="1435"/>
                    <a:pt x="468" y="2336"/>
                  </a:cubicBezTo>
                  <a:cubicBezTo>
                    <a:pt x="1" y="4004"/>
                    <a:pt x="1" y="7506"/>
                    <a:pt x="1" y="7506"/>
                  </a:cubicBezTo>
                  <a:cubicBezTo>
                    <a:pt x="1" y="7506"/>
                    <a:pt x="1" y="10975"/>
                    <a:pt x="468" y="12643"/>
                  </a:cubicBezTo>
                  <a:cubicBezTo>
                    <a:pt x="701" y="13577"/>
                    <a:pt x="1402" y="14278"/>
                    <a:pt x="2336" y="14545"/>
                  </a:cubicBezTo>
                  <a:cubicBezTo>
                    <a:pt x="4004" y="14978"/>
                    <a:pt x="10642" y="14978"/>
                    <a:pt x="10642" y="14978"/>
                  </a:cubicBezTo>
                  <a:cubicBezTo>
                    <a:pt x="10642" y="14978"/>
                    <a:pt x="17280" y="14978"/>
                    <a:pt x="18948" y="14545"/>
                  </a:cubicBezTo>
                  <a:cubicBezTo>
                    <a:pt x="19848" y="14278"/>
                    <a:pt x="20582" y="13577"/>
                    <a:pt x="20816" y="12643"/>
                  </a:cubicBezTo>
                  <a:cubicBezTo>
                    <a:pt x="21249" y="10975"/>
                    <a:pt x="21249" y="7506"/>
                    <a:pt x="21249" y="7506"/>
                  </a:cubicBezTo>
                  <a:cubicBezTo>
                    <a:pt x="21249" y="7506"/>
                    <a:pt x="21249" y="4004"/>
                    <a:pt x="20816" y="2336"/>
                  </a:cubicBezTo>
                  <a:cubicBezTo>
                    <a:pt x="20582" y="1435"/>
                    <a:pt x="19848" y="701"/>
                    <a:pt x="18948" y="434"/>
                  </a:cubicBezTo>
                  <a:cubicBezTo>
                    <a:pt x="17280" y="1"/>
                    <a:pt x="10642" y="1"/>
                    <a:pt x="1064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4"/>
            <p:cNvSpPr/>
            <p:nvPr/>
          </p:nvSpPr>
          <p:spPr>
            <a:xfrm>
              <a:off x="7880234" y="1619446"/>
              <a:ext cx="108794" cy="123877"/>
            </a:xfrm>
            <a:custGeom>
              <a:avLst/>
              <a:gdLst/>
              <a:ahLst/>
              <a:cxnLst/>
              <a:rect l="l" t="t" r="r" b="b"/>
              <a:pathLst>
                <a:path w="553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5538" y="3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Картина 3" descr="Картина, която съдържа бял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2C6F6CC4-5C86-CDB4-5B8E-54E43A27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3" y="1921203"/>
            <a:ext cx="6039363" cy="914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Password Day Minitheme by Slidesgo">
  <a:themeElements>
    <a:clrScheme name="Simple Light">
      <a:dk1>
        <a:srgbClr val="141414"/>
      </a:dk1>
      <a:lt1>
        <a:srgbClr val="3C3C3C"/>
      </a:lt1>
      <a:dk2>
        <a:srgbClr val="ACACAC"/>
      </a:dk2>
      <a:lt2>
        <a:srgbClr val="FFFFFF"/>
      </a:lt2>
      <a:accent1>
        <a:srgbClr val="DCDCDC"/>
      </a:accent1>
      <a:accent2>
        <a:srgbClr val="F0F0F0"/>
      </a:accent2>
      <a:accent3>
        <a:srgbClr val="F8F8F8"/>
      </a:accent3>
      <a:accent4>
        <a:srgbClr val="FF4A00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Презентация на цял екран (16:9)</PresentationFormat>
  <Slides>6</Slides>
  <Notes>6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World Password Day Minitheme by Slidesgo</vt:lpstr>
      <vt:lpstr>Slidesgo Final Pages</vt:lpstr>
      <vt:lpstr>Slidesgo Final Pages</vt:lpstr>
      <vt:lpstr>Parolino</vt:lpstr>
      <vt:lpstr>Team </vt:lpstr>
      <vt:lpstr>Презентация на PowerPoint</vt:lpstr>
      <vt:lpstr>Idea and teamwork</vt:lpstr>
      <vt:lpstr>Overall the teamwork was very nice we understood each others idea and worked very nicely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2024-11-24T20:22:56Z</dcterms:modified>
</cp:coreProperties>
</file>