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CE32E-27BC-43B7-9FB7-2FFB61E09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Fusion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7013F6-5144-423D-A485-8F394F293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Game of words and math games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312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309BE-EB26-47F8-B070-6D04B347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018" y="1484244"/>
            <a:ext cx="8079210" cy="45719"/>
          </a:xfrm>
        </p:spPr>
        <p:txBody>
          <a:bodyPr/>
          <a:lstStyle/>
          <a:p>
            <a:r>
              <a:rPr lang="ru-RU" dirty="0" err="1"/>
              <a:t>Екипа</a:t>
            </a:r>
            <a:r>
              <a:rPr lang="ru-RU" dirty="0"/>
              <a:t> на </a:t>
            </a:r>
            <a:r>
              <a:rPr lang="en-US" dirty="0"/>
              <a:t>Fusion: 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88BAACF-B57B-4F7B-9DD2-88841E37B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3614" y="3425687"/>
            <a:ext cx="1959307" cy="19480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A7832F-F6C3-4FDC-A14D-91CE31BF7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11" y="3425687"/>
            <a:ext cx="1959307" cy="19480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673A47C-2F72-426D-9EFA-195C09F3C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864" y="3425687"/>
            <a:ext cx="1959307" cy="19480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C26E099-D489-4D97-A4E1-B56241B57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9227" y="3425687"/>
            <a:ext cx="1959307" cy="19480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957AC9A-D68F-4E17-A3B5-E810D2AAC1E1}"/>
              </a:ext>
            </a:extLst>
          </p:cNvPr>
          <p:cNvSpPr/>
          <p:nvPr/>
        </p:nvSpPr>
        <p:spPr>
          <a:xfrm>
            <a:off x="381464" y="5433388"/>
            <a:ext cx="22030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Калоян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Бойчев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 TRAINER</a:t>
            </a:r>
          </a:p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1CE5CCB-23B3-443B-8A7D-2342123F2456}"/>
              </a:ext>
            </a:extLst>
          </p:cNvPr>
          <p:cNvSpPr/>
          <p:nvPr/>
        </p:nvSpPr>
        <p:spPr>
          <a:xfrm>
            <a:off x="3620697" y="5433388"/>
            <a:ext cx="18789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Теодор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Енев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DESIGNER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F8DBE16-8E48-433B-A04E-43F0B02D1658}"/>
              </a:ext>
            </a:extLst>
          </p:cNvPr>
          <p:cNvSpPr/>
          <p:nvPr/>
        </p:nvSpPr>
        <p:spPr>
          <a:xfrm>
            <a:off x="6202548" y="5433388"/>
            <a:ext cx="2787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Валери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Тенев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FRONT-END DEVELOPER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AC7F481-DFE3-4238-83F8-55B9EA9E1DF5}"/>
              </a:ext>
            </a:extLst>
          </p:cNvPr>
          <p:cNvSpPr/>
          <p:nvPr/>
        </p:nvSpPr>
        <p:spPr>
          <a:xfrm>
            <a:off x="9337583" y="5433388"/>
            <a:ext cx="26949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Александр Тодер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BACK-END DEVELOPER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346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949B92-CE74-4A7E-B90D-3B80F78E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619539"/>
            <a:ext cx="2793158" cy="1600200"/>
          </a:xfrm>
        </p:spPr>
        <p:txBody>
          <a:bodyPr/>
          <a:lstStyle/>
          <a:p>
            <a:r>
              <a:rPr lang="ru-RU" dirty="0" err="1"/>
              <a:t>Целта</a:t>
            </a:r>
            <a:r>
              <a:rPr lang="ru-RU" dirty="0"/>
              <a:t> на проекта</a:t>
            </a:r>
            <a:r>
              <a:rPr lang="en-US" dirty="0"/>
              <a:t>:</a:t>
            </a:r>
            <a:r>
              <a:rPr lang="ru-RU" dirty="0"/>
              <a:t>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09E158-92FD-4B19-A4F3-D62BC50D7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501349"/>
            <a:ext cx="2793158" cy="2895599"/>
          </a:xfrm>
        </p:spPr>
        <p:txBody>
          <a:bodyPr>
            <a:noAutofit/>
          </a:bodyPr>
          <a:lstStyle/>
          <a:p>
            <a:r>
              <a:rPr lang="ru-RU" sz="2400" b="1" i="1" dirty="0" err="1"/>
              <a:t>Създаване</a:t>
            </a:r>
            <a:r>
              <a:rPr lang="ru-RU" sz="2400" b="1" i="1" dirty="0"/>
              <a:t> на интерактивно приложение, интересно </a:t>
            </a:r>
            <a:r>
              <a:rPr lang="ru-RU" sz="2400" b="1" i="1" dirty="0" err="1"/>
              <a:t>провеждане</a:t>
            </a:r>
            <a:r>
              <a:rPr lang="ru-RU" sz="2400" b="1" i="1" dirty="0"/>
              <a:t> на </a:t>
            </a:r>
            <a:r>
              <a:rPr lang="ru-RU" sz="2400" b="1" i="1" dirty="0" err="1"/>
              <a:t>свободното</a:t>
            </a:r>
            <a:r>
              <a:rPr lang="ru-RU" sz="2400" b="1" i="1" dirty="0"/>
              <a:t> си </a:t>
            </a:r>
            <a:r>
              <a:rPr lang="ru-RU" sz="2400" b="1" i="1" dirty="0" err="1"/>
              <a:t>време</a:t>
            </a:r>
            <a:r>
              <a:rPr lang="en-US" sz="2400" b="1" i="1" dirty="0"/>
              <a:t> </a:t>
            </a:r>
            <a:r>
              <a:rPr lang="ru-RU" sz="2400" b="1" i="1" dirty="0"/>
              <a:t>с </a:t>
            </a:r>
            <a:r>
              <a:rPr lang="ru-RU" sz="2400" b="1" i="1" dirty="0" err="1"/>
              <a:t>класически</a:t>
            </a:r>
            <a:r>
              <a:rPr lang="ru-RU" sz="2400" b="1" i="1" dirty="0"/>
              <a:t> </a:t>
            </a:r>
            <a:r>
              <a:rPr lang="ru-RU" sz="2400" b="1" i="1" dirty="0" err="1"/>
              <a:t>игри</a:t>
            </a:r>
            <a:r>
              <a:rPr lang="ru-RU" sz="2400" b="1" i="1" dirty="0"/>
              <a:t>.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593A774-7584-4827-8113-208DC3654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2164" y="1823002"/>
            <a:ext cx="4743450" cy="3848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0729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4CE75D-9479-4DD8-991A-C8883046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Основни</a:t>
            </a:r>
            <a:r>
              <a:rPr lang="ru-RU" dirty="0"/>
              <a:t> </a:t>
            </a:r>
            <a:r>
              <a:rPr lang="ru-RU" dirty="0" err="1"/>
              <a:t>етапи</a:t>
            </a:r>
            <a:r>
              <a:rPr lang="ru-RU" dirty="0"/>
              <a:t> на проекта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B3484F-913E-4B08-BEAD-1E860DF64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503956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1-Планиране на цели и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определяне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изисквания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2-Разработка,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изграждане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структура и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стиловете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приложението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3-тестване и проверка на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функционалността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корекция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грешките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публикуване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приложението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83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6309F-A417-40FD-BEB6-C323D3E1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на проекта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7AE011-AD8F-4D84-A49D-67809202B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/>
          <a:lstStyle/>
          <a:p>
            <a:r>
              <a:rPr lang="en-US" b="1" i="1" dirty="0"/>
              <a:t>Teams</a:t>
            </a:r>
            <a:endParaRPr lang="ru-RU" b="1" i="1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AD559C-4B31-4696-A702-39F1DB22F5DA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/>
          <a:lstStyle/>
          <a:p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Комуникация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между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участниците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проекта.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D2A350E-0A66-4493-9A06-2ED914D7A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b="1" i="1" dirty="0"/>
              <a:t>С++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37A589DE-AEE3-4FCC-A998-2393F7A26541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Езика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който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е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направен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проекта на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екипа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FUSION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AE177DF9-C020-44CA-B123-8F5573B2D7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i="1" dirty="0"/>
              <a:t>Visual Studio Code</a:t>
            </a:r>
            <a:endParaRPr lang="ru-RU" b="1" i="1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40F50EBF-A90C-4C44-B4DC-57DDB0B4221D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 на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самия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код на проекта.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BF41535-7288-49F6-A76E-B5F451579388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1322" b="1322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D2D37A6-FB47-4864-A405-03025F979E87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t="1322" b="1322"/>
          <a:stretch>
            <a:fillRect/>
          </a:stretch>
        </p:blipFill>
        <p:spPr>
          <a:xfrm>
            <a:off x="4748213" y="2652713"/>
            <a:ext cx="2690812" cy="1592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5B366FE8-36CB-4D14-A63C-2353E577372D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t="1322" b="1322"/>
          <a:stretch>
            <a:fillRect/>
          </a:stretch>
        </p:blipFill>
        <p:spPr>
          <a:xfrm>
            <a:off x="8162701" y="2653465"/>
            <a:ext cx="2691242" cy="1591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32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F640B-4AF0-4273-8739-A43D7128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8C45CD-81E5-4D7F-91F8-1E2DD49EC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i="1" dirty="0"/>
              <a:t>Проекта на </a:t>
            </a:r>
            <a:r>
              <a:rPr lang="ru-RU" sz="2400" b="1" i="1" dirty="0" err="1"/>
              <a:t>екипа</a:t>
            </a:r>
            <a:r>
              <a:rPr lang="ru-RU" sz="2400" b="1" i="1" dirty="0"/>
              <a:t> </a:t>
            </a:r>
            <a:r>
              <a:rPr lang="en-US" sz="2400" b="1" i="1" dirty="0"/>
              <a:t>Fusion</a:t>
            </a:r>
            <a:r>
              <a:rPr lang="ru-RU" sz="2400" b="1" i="1" dirty="0"/>
              <a:t> </a:t>
            </a:r>
            <a:r>
              <a:rPr lang="ru-RU" sz="2400" b="1" i="1" dirty="0" err="1"/>
              <a:t>предостави</a:t>
            </a:r>
            <a:r>
              <a:rPr lang="ru-RU" sz="2400" b="1" i="1" dirty="0"/>
              <a:t> интерактивен ресурс чрез, </a:t>
            </a:r>
            <a:r>
              <a:rPr lang="ru-RU" sz="2400" b="1" i="1" dirty="0" err="1"/>
              <a:t>който</a:t>
            </a:r>
            <a:r>
              <a:rPr lang="ru-RU" sz="2400" b="1" i="1" dirty="0"/>
              <a:t> </a:t>
            </a:r>
            <a:r>
              <a:rPr lang="ru-RU" sz="2400" b="1" i="1" dirty="0" err="1"/>
              <a:t>потребителите</a:t>
            </a:r>
            <a:r>
              <a:rPr lang="ru-RU" sz="2400" b="1" i="1" dirty="0"/>
              <a:t> </a:t>
            </a:r>
            <a:r>
              <a:rPr lang="ru-RU" sz="2400" b="1" i="1" dirty="0" err="1"/>
              <a:t>изучават</a:t>
            </a:r>
            <a:r>
              <a:rPr lang="ru-RU" sz="2400" b="1" i="1" dirty="0"/>
              <a:t> нови стратегии </a:t>
            </a:r>
            <a:r>
              <a:rPr lang="ru-RU" sz="2400" b="1" i="1" dirty="0" err="1"/>
              <a:t>през</a:t>
            </a:r>
            <a:r>
              <a:rPr lang="ru-RU" sz="2400" b="1" i="1" dirty="0"/>
              <a:t> </a:t>
            </a:r>
            <a:r>
              <a:rPr lang="ru-RU" sz="2400" b="1" i="1" dirty="0" err="1"/>
              <a:t>свободното</a:t>
            </a:r>
            <a:r>
              <a:rPr lang="ru-RU" sz="2400" b="1" i="1" dirty="0"/>
              <a:t> си </a:t>
            </a:r>
            <a:r>
              <a:rPr lang="ru-RU" sz="2400" b="1" i="1" dirty="0" err="1"/>
              <a:t>време</a:t>
            </a:r>
            <a:r>
              <a:rPr lang="ru-RU" sz="2400" b="1" i="1" dirty="0"/>
              <a:t>, </a:t>
            </a:r>
            <a:r>
              <a:rPr lang="ru-RU" sz="2400" b="1" i="1" dirty="0" err="1"/>
              <a:t>основната</a:t>
            </a:r>
            <a:r>
              <a:rPr lang="ru-RU" sz="2400" b="1" i="1" dirty="0"/>
              <a:t> ни цел </a:t>
            </a:r>
            <a:r>
              <a:rPr lang="ru-RU" sz="2400" b="1" i="1" dirty="0" err="1"/>
              <a:t>беше</a:t>
            </a:r>
            <a:r>
              <a:rPr lang="ru-RU" sz="2400" b="1" i="1" dirty="0"/>
              <a:t> да предложим </a:t>
            </a:r>
            <a:r>
              <a:rPr lang="ru-RU" sz="2400" b="1" i="1" dirty="0" err="1"/>
              <a:t>лесно</a:t>
            </a:r>
            <a:r>
              <a:rPr lang="ru-RU" sz="2400" b="1" i="1" dirty="0"/>
              <a:t> за </a:t>
            </a:r>
            <a:r>
              <a:rPr lang="ru-RU" sz="2400" b="1" i="1" dirty="0" err="1"/>
              <a:t>използване</a:t>
            </a:r>
            <a:r>
              <a:rPr lang="ru-RU" sz="2400" b="1" i="1" dirty="0"/>
              <a:t> приложение, </a:t>
            </a:r>
            <a:r>
              <a:rPr lang="ru-RU" sz="2400" b="1" i="1" dirty="0" err="1"/>
              <a:t>което</a:t>
            </a:r>
            <a:r>
              <a:rPr lang="ru-RU" sz="2400" b="1" i="1" dirty="0"/>
              <a:t> </a:t>
            </a:r>
            <a:r>
              <a:rPr lang="ru-RU" sz="2400" b="1" i="1" dirty="0" err="1"/>
              <a:t>предоставя</a:t>
            </a:r>
            <a:r>
              <a:rPr lang="ru-RU" sz="2400" b="1" i="1" dirty="0"/>
              <a:t> на </a:t>
            </a:r>
            <a:r>
              <a:rPr lang="ru-RU" sz="2400" b="1" i="1" dirty="0" err="1"/>
              <a:t>потребителите</a:t>
            </a:r>
            <a:r>
              <a:rPr lang="en-US" sz="2400" b="1" i="1" dirty="0"/>
              <a:t> </a:t>
            </a:r>
            <a:r>
              <a:rPr lang="ru-RU" sz="2400" b="1" i="1" dirty="0" err="1"/>
              <a:t>класически</a:t>
            </a:r>
            <a:r>
              <a:rPr lang="ru-RU" sz="2400" b="1" i="1" dirty="0"/>
              <a:t> </a:t>
            </a:r>
            <a:r>
              <a:rPr lang="ru-RU" sz="2400" b="1" i="1" dirty="0" err="1"/>
              <a:t>игри</a:t>
            </a:r>
            <a:r>
              <a:rPr lang="ru-RU" sz="2400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237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Ион (конференц-зал)</Template>
  <TotalTime>620</TotalTime>
  <Words>150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Совет директоров</vt:lpstr>
      <vt:lpstr>Fusion</vt:lpstr>
      <vt:lpstr>Екипа на Fusion:  </vt:lpstr>
      <vt:lpstr>Целта на проекта: </vt:lpstr>
      <vt:lpstr>Основни етапи на проекта:</vt:lpstr>
      <vt:lpstr>Реализация на проекта: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Fusion</dc:title>
  <dc:creator>Александр Тодер</dc:creator>
  <cp:lastModifiedBy>Александр Тодер</cp:lastModifiedBy>
  <cp:revision>12</cp:revision>
  <dcterms:created xsi:type="dcterms:W3CDTF">2024-11-23T08:12:22Z</dcterms:created>
  <dcterms:modified xsi:type="dcterms:W3CDTF">2024-11-23T18:33:01Z</dcterms:modified>
</cp:coreProperties>
</file>