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E94A-CFCB-0813-CE0D-3A8A88A0D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5029" y="6414799"/>
            <a:ext cx="7725057" cy="774440"/>
          </a:xfrm>
        </p:spPr>
        <p:txBody>
          <a:bodyPr>
            <a:normAutofit/>
          </a:bodyPr>
          <a:lstStyle/>
          <a:p>
            <a:pPr algn="l"/>
            <a:r>
              <a:rPr lang="bg-BG" sz="1800" dirty="0">
                <a:latin typeface="Arial Black" panose="020B0A04020102020204" pitchFamily="34" charset="0"/>
              </a:rPr>
              <a:t>Проектна дейност на тема </a:t>
            </a:r>
            <a:r>
              <a:rPr lang="en-US" sz="1800" dirty="0">
                <a:latin typeface="Arial Black" panose="020B0A04020102020204" pitchFamily="34" charset="0"/>
              </a:rPr>
              <a:t>Game of words &amp;&amp; Math Games</a:t>
            </a:r>
            <a:endParaRPr lang="bg-BG" sz="18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BC3FA-1D17-1611-1B11-080E643F7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8757" y="579946"/>
            <a:ext cx="5357600" cy="1160213"/>
          </a:xfrm>
        </p:spPr>
        <p:txBody>
          <a:bodyPr>
            <a:noAutofit/>
          </a:bodyPr>
          <a:lstStyle/>
          <a:p>
            <a:pPr algn="ctr"/>
            <a:r>
              <a:rPr lang="en-US" sz="9600" u="sng" spc="500" dirty="0">
                <a:latin typeface="Arial Black" panose="020B0A04020102020204" pitchFamily="34" charset="0"/>
              </a:rPr>
              <a:t>PATEK</a:t>
            </a:r>
            <a:endParaRPr lang="bg-BG" sz="9600" u="sng" spc="500" dirty="0">
              <a:latin typeface="Arial Black" panose="020B0A040201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F064C90-9B7D-7566-F5F4-4F6156C0B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03" y="1268963"/>
            <a:ext cx="6517691" cy="647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5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D372A8FB-488E-D101-6AE9-6576C047D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58" y="2015706"/>
            <a:ext cx="3727929" cy="29581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FABFAE-F856-74EE-4BB1-7597C5F62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382" y="1961304"/>
            <a:ext cx="3061182" cy="27452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434AEF-D4FB-9ABF-A6E2-CE0DD903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6000" u="sng" spc="300" dirty="0">
                <a:latin typeface="Arial Black" panose="020B0A04020102020204" pitchFamily="34" charset="0"/>
              </a:rPr>
              <a:t>Нашият отбор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FD8047-93D8-DD59-FBE1-38A7ACDB7883}"/>
              </a:ext>
            </a:extLst>
          </p:cNvPr>
          <p:cNvSpPr txBox="1"/>
          <p:nvPr/>
        </p:nvSpPr>
        <p:spPr>
          <a:xfrm>
            <a:off x="978914" y="4443895"/>
            <a:ext cx="2674019" cy="646331"/>
          </a:xfrm>
          <a:prstGeom prst="rect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>
                <a:latin typeface="Arial Black" panose="020B0A04020102020204" pitchFamily="34" charset="0"/>
              </a:rPr>
              <a:t>Емануил Тинчев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Scrum Trainer</a:t>
            </a:r>
            <a:endParaRPr lang="bg-BG" dirty="0"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AA1E2D-FB15-5422-4B97-FD2D54F086B0}"/>
              </a:ext>
            </a:extLst>
          </p:cNvPr>
          <p:cNvSpPr txBox="1"/>
          <p:nvPr/>
        </p:nvSpPr>
        <p:spPr>
          <a:xfrm>
            <a:off x="8640547" y="4443896"/>
            <a:ext cx="2738935" cy="646331"/>
          </a:xfrm>
          <a:prstGeom prst="rect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>
                <a:latin typeface="Arial Black" panose="020B0A04020102020204" pitchFamily="34" charset="0"/>
              </a:rPr>
              <a:t>Святослав Сидеров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Designer</a:t>
            </a:r>
            <a:endParaRPr lang="bg-BG" dirty="0">
              <a:latin typeface="Arial Black" panose="020B0A040201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ED02FC0-79E2-039C-9820-02798A194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934" y="2227215"/>
            <a:ext cx="2542593" cy="22232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E7929BE-8849-1DA2-C7F1-38EADB8B748B}"/>
              </a:ext>
            </a:extLst>
          </p:cNvPr>
          <p:cNvSpPr txBox="1"/>
          <p:nvPr/>
        </p:nvSpPr>
        <p:spPr>
          <a:xfrm>
            <a:off x="3652934" y="4443897"/>
            <a:ext cx="2542593" cy="646331"/>
          </a:xfrm>
          <a:prstGeom prst="rect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>
                <a:latin typeface="Arial Black" panose="020B0A04020102020204" pitchFamily="34" charset="0"/>
              </a:rPr>
              <a:t>Неделин Манолов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Developer</a:t>
            </a:r>
            <a:endParaRPr lang="bg-BG" dirty="0">
              <a:latin typeface="Arial Black" panose="020B0A040201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72CA0E9-7B5D-811E-FA20-3A77AC560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3760" y="2227215"/>
            <a:ext cx="3221210" cy="23213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C6281A7-68DA-7200-633B-2A9CAC443B6E}"/>
              </a:ext>
            </a:extLst>
          </p:cNvPr>
          <p:cNvSpPr txBox="1"/>
          <p:nvPr/>
        </p:nvSpPr>
        <p:spPr>
          <a:xfrm>
            <a:off x="6195527" y="4447160"/>
            <a:ext cx="2477677" cy="646331"/>
          </a:xfrm>
          <a:prstGeom prst="rect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>
                <a:latin typeface="Arial Black" panose="020B0A04020102020204" pitchFamily="34" charset="0"/>
              </a:rPr>
              <a:t>Григор Сачаров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Developer</a:t>
            </a:r>
            <a:endParaRPr lang="bg-B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21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7990B-FB4C-4E8A-C26A-F01D49BD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bg-BG" sz="6000" u="sng" spc="300" dirty="0">
                <a:latin typeface="Arial Black" panose="020B0A04020102020204" pitchFamily="34" charset="0"/>
              </a:rPr>
              <a:t>Използвани Средства</a:t>
            </a:r>
          </a:p>
        </p:txBody>
      </p:sp>
      <p:pic>
        <p:nvPicPr>
          <p:cNvPr id="1026" name="Picture 2" descr="What is C++? - Viking Software A/S">
            <a:extLst>
              <a:ext uri="{FF2B5EF4-FFF2-40B4-BE49-F238E27FC236}">
                <a16:creationId xmlns:a16="http://schemas.microsoft.com/office/drawing/2014/main" id="{E788CA14-1629-5EC9-306D-C8AE9E15C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41" y="3149082"/>
            <a:ext cx="2090386" cy="209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E6D72E-84E6-2410-4CAB-B473EF4B6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273" y="3051378"/>
            <a:ext cx="2243435" cy="22434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4D0863-BEFE-22FF-3FAB-1611C4B05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407" y="3149082"/>
            <a:ext cx="2048029" cy="2048029"/>
          </a:xfrm>
          <a:prstGeom prst="rect">
            <a:avLst/>
          </a:prstGeom>
        </p:spPr>
      </p:pic>
      <p:pic>
        <p:nvPicPr>
          <p:cNvPr id="1034" name="Picture 10" descr="Github Logo - Free social media icons">
            <a:extLst>
              <a:ext uri="{FF2B5EF4-FFF2-40B4-BE49-F238E27FC236}">
                <a16:creationId xmlns:a16="http://schemas.microsoft.com/office/drawing/2014/main" id="{49849E76-B6C6-4392-34B6-31507B7BB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436" y="3104930"/>
            <a:ext cx="2048029" cy="204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97E84F-954C-0ACC-ABFB-48F279F884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5882" y="2969800"/>
            <a:ext cx="3875022" cy="24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3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810BA-8BA4-B61B-2630-7E736D75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6000" u="sng" spc="300" dirty="0">
                <a:latin typeface="Arial Black" panose="020B0A04020102020204" pitchFamily="34" charset="0"/>
              </a:rPr>
              <a:t>Използван код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E72B-EA08-3C5D-CBC1-A728B1022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dirty="0">
                <a:latin typeface="Arial Black" panose="020B0A04020102020204" pitchFamily="34" charset="0"/>
              </a:rPr>
              <a:t>Използвали сме знанията по програмиране(</a:t>
            </a:r>
            <a:r>
              <a:rPr lang="en-US" sz="3600" dirty="0">
                <a:latin typeface="Arial Black" panose="020B0A04020102020204" pitchFamily="34" charset="0"/>
              </a:rPr>
              <a:t>C++</a:t>
            </a:r>
            <a:r>
              <a:rPr lang="bg-BG" sz="3600" dirty="0">
                <a:latin typeface="Arial Black" panose="020B0A04020102020204" pitchFamily="34" charset="0"/>
              </a:rPr>
              <a:t>) от тази и миналата учебна година. Те включват типове данни, различни библиотеки и цикли.</a:t>
            </a:r>
          </a:p>
        </p:txBody>
      </p:sp>
    </p:spTree>
    <p:extLst>
      <p:ext uri="{BB962C8B-B14F-4D97-AF65-F5344CB8AC3E}">
        <p14:creationId xmlns:p14="http://schemas.microsoft.com/office/powerpoint/2010/main" val="117442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6499-FF8F-3AE3-0FE4-049787DD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6000" u="sng" spc="300" dirty="0">
                <a:latin typeface="Arial Black" panose="020B0A04020102020204" pitchFamily="34" charset="0"/>
              </a:rPr>
              <a:t>Главна Идея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4CD2D-DD33-EE80-00CB-3BA3F1C04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dirty="0">
                <a:latin typeface="Arial Black" panose="020B0A04020102020204" pitchFamily="34" charset="0"/>
              </a:rPr>
              <a:t>Главната идея на отбора ни е да направим игра наподобяваща </a:t>
            </a:r>
            <a:r>
              <a:rPr lang="en-US" sz="3600" dirty="0">
                <a:latin typeface="Arial Black" panose="020B0A04020102020204" pitchFamily="34" charset="0"/>
              </a:rPr>
              <a:t>‘’WORDLE”, </a:t>
            </a:r>
            <a:r>
              <a:rPr lang="bg-BG" sz="3600" dirty="0">
                <a:latin typeface="Arial Black" panose="020B0A04020102020204" pitchFamily="34" charset="0"/>
              </a:rPr>
              <a:t>като добавим малко и от нас.</a:t>
            </a:r>
          </a:p>
        </p:txBody>
      </p:sp>
    </p:spTree>
    <p:extLst>
      <p:ext uri="{BB962C8B-B14F-4D97-AF65-F5344CB8AC3E}">
        <p14:creationId xmlns:p14="http://schemas.microsoft.com/office/powerpoint/2010/main" val="11431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6383-B75D-659E-70E7-AD3C5513F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7569" y="3699587"/>
            <a:ext cx="6969190" cy="2268559"/>
          </a:xfrm>
        </p:spPr>
        <p:txBody>
          <a:bodyPr>
            <a:normAutofit/>
          </a:bodyPr>
          <a:lstStyle/>
          <a:p>
            <a:pPr algn="ctr"/>
            <a:r>
              <a:rPr lang="bg-BG" u="sng" dirty="0">
                <a:latin typeface="Arial Black" panose="020B0A04020102020204" pitchFamily="34" charset="0"/>
              </a:rPr>
              <a:t>Благодарим ви за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2108318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97</TotalTime>
  <Words>83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MS Shell Dlg 2</vt:lpstr>
      <vt:lpstr>Wingdings</vt:lpstr>
      <vt:lpstr>Wingdings 3</vt:lpstr>
      <vt:lpstr>Madison</vt:lpstr>
      <vt:lpstr>Проектна дейност на тема Game of words &amp;&amp; Math Games</vt:lpstr>
      <vt:lpstr>Нашият отбор</vt:lpstr>
      <vt:lpstr>Използвани Средства</vt:lpstr>
      <vt:lpstr>Използван код</vt:lpstr>
      <vt:lpstr>Главна Идея</vt:lpstr>
      <vt:lpstr>Благодарим ви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Дамян Любомиров Тинчев</dc:creator>
  <cp:lastModifiedBy>Дамян Любомиров Тинчев</cp:lastModifiedBy>
  <cp:revision>1</cp:revision>
  <dcterms:created xsi:type="dcterms:W3CDTF">2024-11-21T19:43:23Z</dcterms:created>
  <dcterms:modified xsi:type="dcterms:W3CDTF">2024-11-21T21:20:31Z</dcterms:modified>
</cp:coreProperties>
</file>