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66" r:id="rId4"/>
    <p:sldId id="268" r:id="rId5"/>
    <p:sldId id="269" r:id="rId6"/>
    <p:sldId id="271" r:id="rId7"/>
    <p:sldId id="270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EB Garamond" panose="00000500000000000000" pitchFamily="2" charset="0"/>
      <p:regular r:id="rId11"/>
      <p:bold r:id="rId12"/>
      <p:italic r:id="rId13"/>
      <p:boldItalic r:id="rId14"/>
    </p:embeddedFont>
    <p:embeddedFont>
      <p:font typeface="Nunito" pitchFamily="2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145B82-954C-480B-A157-198D1A4ED15A}">
  <a:tblStyle styleId="{0C145B82-954C-480B-A157-198D1A4ED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2B1A1F-B345-4472-997C-654B23336A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c84054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c84054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bc34ea6b42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bc34ea6b42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0325" y="757762"/>
            <a:ext cx="7493100" cy="32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30325" y="3879238"/>
            <a:ext cx="55017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3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52500" y="2628925"/>
            <a:ext cx="5032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317006" y="1341400"/>
            <a:ext cx="954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52500" y="3563425"/>
            <a:ext cx="429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022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5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520670" y="1663000"/>
            <a:ext cx="14511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6172195" y="3051875"/>
            <a:ext cx="14511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520675" y="2092614"/>
            <a:ext cx="51606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2462725" y="3481464"/>
            <a:ext cx="51606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3986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7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572000" y="912000"/>
            <a:ext cx="3852000" cy="6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0" y="1589400"/>
            <a:ext cx="3852000" cy="26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8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688550" y="1719750"/>
            <a:ext cx="57669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96200" y="1410900"/>
            <a:ext cx="3322200" cy="10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96200" y="2483105"/>
            <a:ext cx="3322200" cy="1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996300" y="4107250"/>
            <a:ext cx="7151400" cy="3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1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2461205" y="2131502"/>
            <a:ext cx="4260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2452241" y="3309532"/>
            <a:ext cx="42603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SAVassilev23" TargetMode="External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hyperlink" Target="https://github.com/SATomov23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VictorNikolov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732970" y="1440663"/>
            <a:ext cx="4553728" cy="1021800"/>
            <a:chOff x="1033175" y="1880800"/>
            <a:chExt cx="7077600" cy="1021800"/>
          </a:xfrm>
        </p:grpSpPr>
        <p:sp>
          <p:nvSpPr>
            <p:cNvPr id="67" name="Google Shape;67;p15"/>
            <p:cNvSpPr/>
            <p:nvPr/>
          </p:nvSpPr>
          <p:spPr>
            <a:xfrm>
              <a:off x="1033175" y="1880800"/>
              <a:ext cx="7077600" cy="10218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174821" y="1974182"/>
              <a:ext cx="6794100" cy="849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6870" y="137426"/>
            <a:ext cx="7493100" cy="32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dirty="0"/>
          </a:p>
        </p:txBody>
      </p:sp>
      <p:sp>
        <p:nvSpPr>
          <p:cNvPr id="70" name="Google Shape;70;p15"/>
          <p:cNvSpPr/>
          <p:nvPr/>
        </p:nvSpPr>
        <p:spPr>
          <a:xfrm>
            <a:off x="4332045" y="1757450"/>
            <a:ext cx="408900" cy="370500"/>
          </a:xfrm>
          <a:prstGeom prst="star5">
            <a:avLst>
              <a:gd name="adj" fmla="val 19746"/>
              <a:gd name="hf" fmla="val 105146"/>
              <a:gd name="vf" fmla="val 1105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625056" y="3183343"/>
            <a:ext cx="4909112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2000" b="1" dirty="0"/>
              <a:t>Course:</a:t>
            </a:r>
            <a:r>
              <a:rPr lang="en-US" sz="2000" dirty="0"/>
              <a:t> Introduction to Programming </a:t>
            </a:r>
            <a:r>
              <a:rPr lang="en-US" sz="2000" b="1" dirty="0"/>
              <a:t>Project:</a:t>
            </a:r>
            <a:r>
              <a:rPr lang="en-US" sz="2000" dirty="0"/>
              <a:t> Blackjack in C++</a:t>
            </a:r>
            <a:endParaRPr sz="2000" dirty="0"/>
          </a:p>
        </p:txBody>
      </p:sp>
      <p:grpSp>
        <p:nvGrpSpPr>
          <p:cNvPr id="72" name="Google Shape;72;p15"/>
          <p:cNvGrpSpPr/>
          <p:nvPr/>
        </p:nvGrpSpPr>
        <p:grpSpPr>
          <a:xfrm rot="3166050">
            <a:off x="4808123" y="-238024"/>
            <a:ext cx="6627370" cy="3266201"/>
            <a:chOff x="2025175" y="3723750"/>
            <a:chExt cx="3536375" cy="1742850"/>
          </a:xfrm>
        </p:grpSpPr>
        <p:sp>
          <p:nvSpPr>
            <p:cNvPr id="73" name="Google Shape;73;p15"/>
            <p:cNvSpPr/>
            <p:nvPr/>
          </p:nvSpPr>
          <p:spPr>
            <a:xfrm>
              <a:off x="2089350" y="3723750"/>
              <a:ext cx="3408825" cy="1383975"/>
            </a:xfrm>
            <a:custGeom>
              <a:avLst/>
              <a:gdLst/>
              <a:ahLst/>
              <a:cxnLst/>
              <a:rect l="l" t="t" r="r" b="b"/>
              <a:pathLst>
                <a:path w="136353" h="55359" extrusionOk="0">
                  <a:moveTo>
                    <a:pt x="47278" y="55359"/>
                  </a:moveTo>
                  <a:lnTo>
                    <a:pt x="89074" y="55359"/>
                  </a:lnTo>
                  <a:cubicBezTo>
                    <a:pt x="115090" y="55359"/>
                    <a:pt x="136352" y="34065"/>
                    <a:pt x="136352" y="8081"/>
                  </a:cubicBezTo>
                  <a:lnTo>
                    <a:pt x="136352" y="0"/>
                  </a:lnTo>
                  <a:lnTo>
                    <a:pt x="1" y="0"/>
                  </a:lnTo>
                  <a:lnTo>
                    <a:pt x="1" y="8081"/>
                  </a:lnTo>
                  <a:cubicBezTo>
                    <a:pt x="1" y="34065"/>
                    <a:pt x="21263" y="55359"/>
                    <a:pt x="47278" y="55359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089350" y="3778400"/>
              <a:ext cx="3408825" cy="1329325"/>
            </a:xfrm>
            <a:custGeom>
              <a:avLst/>
              <a:gdLst/>
              <a:ahLst/>
              <a:cxnLst/>
              <a:rect l="l" t="t" r="r" b="b"/>
              <a:pathLst>
                <a:path w="136353" h="53173" extrusionOk="0">
                  <a:moveTo>
                    <a:pt x="42208" y="18189"/>
                  </a:moveTo>
                  <a:lnTo>
                    <a:pt x="11693" y="39642"/>
                  </a:lnTo>
                  <a:cubicBezTo>
                    <a:pt x="11947" y="39959"/>
                    <a:pt x="12200" y="40244"/>
                    <a:pt x="12454" y="40529"/>
                  </a:cubicBezTo>
                  <a:lnTo>
                    <a:pt x="42969" y="19077"/>
                  </a:lnTo>
                  <a:cubicBezTo>
                    <a:pt x="42715" y="18792"/>
                    <a:pt x="42462" y="18475"/>
                    <a:pt x="42208" y="18189"/>
                  </a:cubicBezTo>
                  <a:close/>
                  <a:moveTo>
                    <a:pt x="37075" y="1"/>
                  </a:moveTo>
                  <a:lnTo>
                    <a:pt x="1" y="1"/>
                  </a:lnTo>
                  <a:lnTo>
                    <a:pt x="1" y="1237"/>
                  </a:lnTo>
                  <a:lnTo>
                    <a:pt x="37075" y="1237"/>
                  </a:lnTo>
                  <a:close/>
                  <a:moveTo>
                    <a:pt x="99278" y="1237"/>
                  </a:moveTo>
                  <a:lnTo>
                    <a:pt x="136352" y="1237"/>
                  </a:lnTo>
                  <a:lnTo>
                    <a:pt x="136352" y="1"/>
                  </a:lnTo>
                  <a:lnTo>
                    <a:pt x="99278" y="1"/>
                  </a:lnTo>
                  <a:close/>
                  <a:moveTo>
                    <a:pt x="93384" y="19077"/>
                  </a:moveTo>
                  <a:lnTo>
                    <a:pt x="123867" y="40529"/>
                  </a:lnTo>
                  <a:cubicBezTo>
                    <a:pt x="124152" y="40244"/>
                    <a:pt x="124406" y="39959"/>
                    <a:pt x="124659" y="39642"/>
                  </a:cubicBezTo>
                  <a:lnTo>
                    <a:pt x="94144" y="18189"/>
                  </a:lnTo>
                  <a:cubicBezTo>
                    <a:pt x="93891" y="18475"/>
                    <a:pt x="93637" y="18792"/>
                    <a:pt x="93384" y="19077"/>
                  </a:cubicBezTo>
                  <a:close/>
                  <a:moveTo>
                    <a:pt x="83973" y="53173"/>
                  </a:moveTo>
                  <a:lnTo>
                    <a:pt x="83973" y="24400"/>
                  </a:lnTo>
                  <a:cubicBezTo>
                    <a:pt x="83180" y="24527"/>
                    <a:pt x="82388" y="24590"/>
                    <a:pt x="81564" y="24590"/>
                  </a:cubicBezTo>
                  <a:lnTo>
                    <a:pt x="54757" y="24590"/>
                  </a:lnTo>
                  <a:cubicBezTo>
                    <a:pt x="53965" y="24590"/>
                    <a:pt x="53172" y="24527"/>
                    <a:pt x="52380" y="24400"/>
                  </a:cubicBezTo>
                  <a:lnTo>
                    <a:pt x="52380" y="53173"/>
                  </a:lnTo>
                  <a:lnTo>
                    <a:pt x="53774" y="53173"/>
                  </a:lnTo>
                  <a:lnTo>
                    <a:pt x="53774" y="25129"/>
                  </a:lnTo>
                  <a:lnTo>
                    <a:pt x="82578" y="25129"/>
                  </a:lnTo>
                  <a:lnTo>
                    <a:pt x="82578" y="53173"/>
                  </a:lnTo>
                  <a:lnTo>
                    <a:pt x="83973" y="53173"/>
                  </a:lnTo>
                  <a:lnTo>
                    <a:pt x="83973" y="53173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98775" y="3723750"/>
              <a:ext cx="1589950" cy="690800"/>
            </a:xfrm>
            <a:custGeom>
              <a:avLst/>
              <a:gdLst/>
              <a:ahLst/>
              <a:cxnLst/>
              <a:rect l="l" t="t" r="r" b="b"/>
              <a:pathLst>
                <a:path w="63598" h="27632" extrusionOk="0">
                  <a:moveTo>
                    <a:pt x="18380" y="27632"/>
                  </a:moveTo>
                  <a:lnTo>
                    <a:pt x="45187" y="27632"/>
                  </a:lnTo>
                  <a:cubicBezTo>
                    <a:pt x="50257" y="27632"/>
                    <a:pt x="54852" y="25097"/>
                    <a:pt x="58211" y="21041"/>
                  </a:cubicBezTo>
                  <a:cubicBezTo>
                    <a:pt x="61538" y="16985"/>
                    <a:pt x="63598" y="11376"/>
                    <a:pt x="63598" y="5197"/>
                  </a:cubicBezTo>
                  <a:lnTo>
                    <a:pt x="63598" y="412"/>
                  </a:lnTo>
                  <a:cubicBezTo>
                    <a:pt x="63598" y="286"/>
                    <a:pt x="63598" y="127"/>
                    <a:pt x="63598" y="0"/>
                  </a:cubicBezTo>
                  <a:lnTo>
                    <a:pt x="62204" y="0"/>
                  </a:lnTo>
                  <a:cubicBezTo>
                    <a:pt x="62204" y="127"/>
                    <a:pt x="62204" y="286"/>
                    <a:pt x="62204" y="412"/>
                  </a:cubicBezTo>
                  <a:lnTo>
                    <a:pt x="62204" y="5197"/>
                  </a:lnTo>
                  <a:cubicBezTo>
                    <a:pt x="62204" y="10901"/>
                    <a:pt x="60302" y="16098"/>
                    <a:pt x="57197" y="19837"/>
                  </a:cubicBezTo>
                  <a:cubicBezTo>
                    <a:pt x="54123" y="23608"/>
                    <a:pt x="49877" y="25921"/>
                    <a:pt x="45187" y="25921"/>
                  </a:cubicBezTo>
                  <a:lnTo>
                    <a:pt x="18380" y="25921"/>
                  </a:lnTo>
                  <a:cubicBezTo>
                    <a:pt x="13722" y="25921"/>
                    <a:pt x="9476" y="23608"/>
                    <a:pt x="6370" y="19837"/>
                  </a:cubicBezTo>
                  <a:cubicBezTo>
                    <a:pt x="3296" y="16098"/>
                    <a:pt x="1395" y="10901"/>
                    <a:pt x="1395" y="5197"/>
                  </a:cubicBezTo>
                  <a:lnTo>
                    <a:pt x="1395" y="412"/>
                  </a:lnTo>
                  <a:cubicBezTo>
                    <a:pt x="1395" y="286"/>
                    <a:pt x="1395" y="127"/>
                    <a:pt x="1395" y="0"/>
                  </a:cubicBezTo>
                  <a:lnTo>
                    <a:pt x="1" y="0"/>
                  </a:lnTo>
                  <a:cubicBezTo>
                    <a:pt x="1" y="127"/>
                    <a:pt x="1" y="286"/>
                    <a:pt x="1" y="412"/>
                  </a:cubicBezTo>
                  <a:lnTo>
                    <a:pt x="1" y="5197"/>
                  </a:lnTo>
                  <a:cubicBezTo>
                    <a:pt x="1" y="11376"/>
                    <a:pt x="2061" y="16985"/>
                    <a:pt x="5388" y="21041"/>
                  </a:cubicBezTo>
                  <a:cubicBezTo>
                    <a:pt x="8747" y="25097"/>
                    <a:pt x="13341" y="27632"/>
                    <a:pt x="18380" y="27632"/>
                  </a:cubicBezTo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025175" y="3723750"/>
              <a:ext cx="3536375" cy="1461600"/>
            </a:xfrm>
            <a:custGeom>
              <a:avLst/>
              <a:gdLst/>
              <a:ahLst/>
              <a:cxnLst/>
              <a:rect l="l" t="t" r="r" b="b"/>
              <a:pathLst>
                <a:path w="141455" h="58464" extrusionOk="0">
                  <a:moveTo>
                    <a:pt x="41353" y="58464"/>
                  </a:moveTo>
                  <a:lnTo>
                    <a:pt x="100102" y="58464"/>
                  </a:lnTo>
                  <a:cubicBezTo>
                    <a:pt x="111478" y="58464"/>
                    <a:pt x="121840" y="52792"/>
                    <a:pt x="129318" y="43666"/>
                  </a:cubicBezTo>
                  <a:cubicBezTo>
                    <a:pt x="136828" y="34540"/>
                    <a:pt x="141454" y="21928"/>
                    <a:pt x="141454" y="8081"/>
                  </a:cubicBezTo>
                  <a:lnTo>
                    <a:pt x="141454" y="0"/>
                  </a:lnTo>
                  <a:lnTo>
                    <a:pt x="136384" y="0"/>
                  </a:lnTo>
                  <a:lnTo>
                    <a:pt x="136384" y="8081"/>
                  </a:lnTo>
                  <a:cubicBezTo>
                    <a:pt x="136384" y="20217"/>
                    <a:pt x="132296" y="31276"/>
                    <a:pt x="125737" y="39261"/>
                  </a:cubicBezTo>
                  <a:cubicBezTo>
                    <a:pt x="119146" y="47278"/>
                    <a:pt x="110083" y="52253"/>
                    <a:pt x="100102" y="52253"/>
                  </a:cubicBezTo>
                  <a:lnTo>
                    <a:pt x="41353" y="52253"/>
                  </a:lnTo>
                  <a:cubicBezTo>
                    <a:pt x="31403" y="52253"/>
                    <a:pt x="22341" y="47278"/>
                    <a:pt x="15750" y="39261"/>
                  </a:cubicBezTo>
                  <a:cubicBezTo>
                    <a:pt x="9190" y="31276"/>
                    <a:pt x="5103" y="20217"/>
                    <a:pt x="5103" y="8081"/>
                  </a:cubicBezTo>
                  <a:lnTo>
                    <a:pt x="5103" y="0"/>
                  </a:lnTo>
                  <a:lnTo>
                    <a:pt x="1" y="0"/>
                  </a:lnTo>
                  <a:lnTo>
                    <a:pt x="1" y="8081"/>
                  </a:lnTo>
                  <a:cubicBezTo>
                    <a:pt x="1" y="21928"/>
                    <a:pt x="4659" y="34540"/>
                    <a:pt x="12169" y="43666"/>
                  </a:cubicBezTo>
                  <a:cubicBezTo>
                    <a:pt x="19647" y="52792"/>
                    <a:pt x="29977" y="58464"/>
                    <a:pt x="41353" y="58464"/>
                  </a:cubicBezTo>
                </a:path>
              </a:pathLst>
            </a:custGeom>
            <a:solidFill>
              <a:srgbClr val="18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793350" y="3723750"/>
              <a:ext cx="1768200" cy="1461600"/>
            </a:xfrm>
            <a:custGeom>
              <a:avLst/>
              <a:gdLst/>
              <a:ahLst/>
              <a:cxnLst/>
              <a:rect l="l" t="t" r="r" b="b"/>
              <a:pathLst>
                <a:path w="70728" h="58464" extrusionOk="0">
                  <a:moveTo>
                    <a:pt x="1" y="58464"/>
                  </a:moveTo>
                  <a:lnTo>
                    <a:pt x="29375" y="58464"/>
                  </a:lnTo>
                  <a:cubicBezTo>
                    <a:pt x="40751" y="58464"/>
                    <a:pt x="51113" y="52792"/>
                    <a:pt x="58591" y="43666"/>
                  </a:cubicBezTo>
                  <a:cubicBezTo>
                    <a:pt x="66101" y="34540"/>
                    <a:pt x="70727" y="21928"/>
                    <a:pt x="70727" y="8081"/>
                  </a:cubicBezTo>
                  <a:lnTo>
                    <a:pt x="70727" y="0"/>
                  </a:lnTo>
                  <a:lnTo>
                    <a:pt x="65657" y="0"/>
                  </a:lnTo>
                  <a:lnTo>
                    <a:pt x="65657" y="8081"/>
                  </a:lnTo>
                  <a:cubicBezTo>
                    <a:pt x="65657" y="20217"/>
                    <a:pt x="61569" y="31276"/>
                    <a:pt x="55010" y="39261"/>
                  </a:cubicBezTo>
                  <a:cubicBezTo>
                    <a:pt x="48419" y="47278"/>
                    <a:pt x="39356" y="52253"/>
                    <a:pt x="29375" y="52253"/>
                  </a:cubicBezTo>
                  <a:lnTo>
                    <a:pt x="1" y="52253"/>
                  </a:lnTo>
                  <a:lnTo>
                    <a:pt x="1" y="58464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777500" y="4625250"/>
              <a:ext cx="152125" cy="317700"/>
            </a:xfrm>
            <a:custGeom>
              <a:avLst/>
              <a:gdLst/>
              <a:ahLst/>
              <a:cxnLst/>
              <a:rect l="l" t="t" r="r" b="b"/>
              <a:pathLst>
                <a:path w="6085" h="12708" extrusionOk="0">
                  <a:moveTo>
                    <a:pt x="6085" y="3993"/>
                  </a:moveTo>
                  <a:lnTo>
                    <a:pt x="5768" y="8335"/>
                  </a:lnTo>
                  <a:cubicBezTo>
                    <a:pt x="5926" y="8778"/>
                    <a:pt x="2156" y="12708"/>
                    <a:pt x="2314" y="10680"/>
                  </a:cubicBezTo>
                  <a:lnTo>
                    <a:pt x="2504" y="8461"/>
                  </a:lnTo>
                  <a:cubicBezTo>
                    <a:pt x="2568" y="7511"/>
                    <a:pt x="2631" y="7638"/>
                    <a:pt x="2124" y="6845"/>
                  </a:cubicBezTo>
                  <a:lnTo>
                    <a:pt x="254" y="3898"/>
                  </a:lnTo>
                  <a:cubicBezTo>
                    <a:pt x="1" y="3486"/>
                    <a:pt x="413" y="730"/>
                    <a:pt x="793" y="349"/>
                  </a:cubicBezTo>
                  <a:cubicBezTo>
                    <a:pt x="1142" y="1"/>
                    <a:pt x="1744" y="1"/>
                    <a:pt x="2124" y="349"/>
                  </a:cubicBezTo>
                  <a:lnTo>
                    <a:pt x="6085" y="3993"/>
                  </a:lnTo>
                  <a:close/>
                </a:path>
              </a:pathLst>
            </a:custGeom>
            <a:solidFill>
              <a:srgbClr val="EEB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808400" y="4619725"/>
              <a:ext cx="173525" cy="170325"/>
            </a:xfrm>
            <a:custGeom>
              <a:avLst/>
              <a:gdLst/>
              <a:ahLst/>
              <a:cxnLst/>
              <a:rect l="l" t="t" r="r" b="b"/>
              <a:pathLst>
                <a:path w="6941" h="6813" extrusionOk="0">
                  <a:moveTo>
                    <a:pt x="1934" y="412"/>
                  </a:moveTo>
                  <a:lnTo>
                    <a:pt x="5926" y="4278"/>
                  </a:lnTo>
                  <a:cubicBezTo>
                    <a:pt x="6940" y="5260"/>
                    <a:pt x="5419" y="6813"/>
                    <a:pt x="4405" y="5831"/>
                  </a:cubicBezTo>
                  <a:lnTo>
                    <a:pt x="444" y="1965"/>
                  </a:lnTo>
                  <a:cubicBezTo>
                    <a:pt x="1" y="1553"/>
                    <a:pt x="1" y="856"/>
                    <a:pt x="413" y="412"/>
                  </a:cubicBezTo>
                  <a:lnTo>
                    <a:pt x="413" y="412"/>
                  </a:lnTo>
                  <a:cubicBezTo>
                    <a:pt x="825" y="0"/>
                    <a:pt x="1522" y="0"/>
                    <a:pt x="1934" y="412"/>
                  </a:cubicBezTo>
                </a:path>
              </a:pathLst>
            </a:custGeom>
            <a:solidFill>
              <a:srgbClr val="FCD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07000" y="4714775"/>
              <a:ext cx="257500" cy="449200"/>
            </a:xfrm>
            <a:custGeom>
              <a:avLst/>
              <a:gdLst/>
              <a:ahLst/>
              <a:cxnLst/>
              <a:rect l="l" t="t" r="r" b="b"/>
              <a:pathLst>
                <a:path w="10300" h="17968" extrusionOk="0">
                  <a:moveTo>
                    <a:pt x="10299" y="1173"/>
                  </a:moveTo>
                  <a:lnTo>
                    <a:pt x="10299" y="12390"/>
                  </a:lnTo>
                  <a:cubicBezTo>
                    <a:pt x="10299" y="13214"/>
                    <a:pt x="10077" y="13595"/>
                    <a:pt x="8810" y="14894"/>
                  </a:cubicBezTo>
                  <a:lnTo>
                    <a:pt x="5926" y="17904"/>
                  </a:lnTo>
                  <a:lnTo>
                    <a:pt x="1" y="17967"/>
                  </a:lnTo>
                  <a:lnTo>
                    <a:pt x="856" y="14323"/>
                  </a:lnTo>
                  <a:cubicBezTo>
                    <a:pt x="888" y="14260"/>
                    <a:pt x="1" y="12327"/>
                    <a:pt x="159" y="11535"/>
                  </a:cubicBezTo>
                  <a:lnTo>
                    <a:pt x="1300" y="5578"/>
                  </a:lnTo>
                  <a:cubicBezTo>
                    <a:pt x="1395" y="5071"/>
                    <a:pt x="4120" y="5292"/>
                    <a:pt x="4405" y="5736"/>
                  </a:cubicBezTo>
                  <a:lnTo>
                    <a:pt x="5134" y="6877"/>
                  </a:lnTo>
                  <a:cubicBezTo>
                    <a:pt x="5546" y="7542"/>
                    <a:pt x="5704" y="7637"/>
                    <a:pt x="6306" y="7194"/>
                  </a:cubicBezTo>
                  <a:lnTo>
                    <a:pt x="7035" y="6592"/>
                  </a:lnTo>
                  <a:cubicBezTo>
                    <a:pt x="7732" y="6085"/>
                    <a:pt x="7574" y="6243"/>
                    <a:pt x="7606" y="5387"/>
                  </a:cubicBezTo>
                  <a:lnTo>
                    <a:pt x="7701" y="1078"/>
                  </a:lnTo>
                  <a:lnTo>
                    <a:pt x="9348" y="222"/>
                  </a:lnTo>
                  <a:cubicBezTo>
                    <a:pt x="9824" y="1"/>
                    <a:pt x="10299" y="666"/>
                    <a:pt x="10299" y="1173"/>
                  </a:cubicBezTo>
                </a:path>
              </a:pathLst>
            </a:custGeom>
            <a:solidFill>
              <a:srgbClr val="FFC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686400" y="5118000"/>
              <a:ext cx="219475" cy="348600"/>
            </a:xfrm>
            <a:custGeom>
              <a:avLst/>
              <a:gdLst/>
              <a:ahLst/>
              <a:cxnLst/>
              <a:rect l="l" t="t" r="r" b="b"/>
              <a:pathLst>
                <a:path w="8779" h="13944" extrusionOk="0">
                  <a:moveTo>
                    <a:pt x="8778" y="1"/>
                  </a:moveTo>
                  <a:lnTo>
                    <a:pt x="1" y="1"/>
                  </a:lnTo>
                  <a:lnTo>
                    <a:pt x="1" y="13943"/>
                  </a:lnTo>
                  <a:lnTo>
                    <a:pt x="8778" y="13943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54A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795725" y="5118000"/>
              <a:ext cx="110150" cy="348600"/>
            </a:xfrm>
            <a:custGeom>
              <a:avLst/>
              <a:gdLst/>
              <a:ahLst/>
              <a:cxnLst/>
              <a:rect l="l" t="t" r="r" b="b"/>
              <a:pathLst>
                <a:path w="4406" h="13944" extrusionOk="0">
                  <a:moveTo>
                    <a:pt x="4405" y="1"/>
                  </a:moveTo>
                  <a:lnTo>
                    <a:pt x="1" y="1"/>
                  </a:lnTo>
                  <a:lnTo>
                    <a:pt x="1" y="13943"/>
                  </a:lnTo>
                  <a:lnTo>
                    <a:pt x="4405" y="13943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rgbClr val="299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531125" y="4557925"/>
              <a:ext cx="328000" cy="340675"/>
            </a:xfrm>
            <a:custGeom>
              <a:avLst/>
              <a:gdLst/>
              <a:ahLst/>
              <a:cxnLst/>
              <a:rect l="l" t="t" r="r" b="b"/>
              <a:pathLst>
                <a:path w="13120" h="13627" extrusionOk="0">
                  <a:moveTo>
                    <a:pt x="350" y="4120"/>
                  </a:moveTo>
                  <a:lnTo>
                    <a:pt x="5895" y="159"/>
                  </a:lnTo>
                  <a:cubicBezTo>
                    <a:pt x="6148" y="0"/>
                    <a:pt x="6529" y="32"/>
                    <a:pt x="6687" y="286"/>
                  </a:cubicBezTo>
                  <a:lnTo>
                    <a:pt x="12930" y="8714"/>
                  </a:lnTo>
                  <a:cubicBezTo>
                    <a:pt x="13120" y="8968"/>
                    <a:pt x="13056" y="9317"/>
                    <a:pt x="12771" y="9507"/>
                  </a:cubicBezTo>
                  <a:lnTo>
                    <a:pt x="7226" y="13436"/>
                  </a:lnTo>
                  <a:cubicBezTo>
                    <a:pt x="6972" y="13626"/>
                    <a:pt x="6592" y="13563"/>
                    <a:pt x="6434" y="13341"/>
                  </a:cubicBezTo>
                  <a:lnTo>
                    <a:pt x="191" y="4880"/>
                  </a:lnTo>
                  <a:cubicBezTo>
                    <a:pt x="1" y="4627"/>
                    <a:pt x="64" y="4278"/>
                    <a:pt x="350" y="4120"/>
                  </a:cubicBez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561250" y="4681500"/>
              <a:ext cx="20600" cy="19825"/>
            </a:xfrm>
            <a:custGeom>
              <a:avLst/>
              <a:gdLst/>
              <a:ahLst/>
              <a:cxnLst/>
              <a:rect l="l" t="t" r="r" b="b"/>
              <a:pathLst>
                <a:path w="824" h="793" extrusionOk="0">
                  <a:moveTo>
                    <a:pt x="412" y="349"/>
                  </a:moveTo>
                  <a:cubicBezTo>
                    <a:pt x="317" y="64"/>
                    <a:pt x="729" y="1"/>
                    <a:pt x="792" y="318"/>
                  </a:cubicBezTo>
                  <a:cubicBezTo>
                    <a:pt x="824" y="476"/>
                    <a:pt x="761" y="698"/>
                    <a:pt x="792" y="793"/>
                  </a:cubicBezTo>
                  <a:cubicBezTo>
                    <a:pt x="666" y="729"/>
                    <a:pt x="475" y="761"/>
                    <a:pt x="317" y="698"/>
                  </a:cubicBezTo>
                  <a:cubicBezTo>
                    <a:pt x="0" y="571"/>
                    <a:pt x="159" y="159"/>
                    <a:pt x="412" y="349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550950" y="4664075"/>
              <a:ext cx="19825" cy="21425"/>
            </a:xfrm>
            <a:custGeom>
              <a:avLst/>
              <a:gdLst/>
              <a:ahLst/>
              <a:cxnLst/>
              <a:rect l="l" t="t" r="r" b="b"/>
              <a:pathLst>
                <a:path w="793" h="857" extrusionOk="0">
                  <a:moveTo>
                    <a:pt x="349" y="666"/>
                  </a:moveTo>
                  <a:cubicBezTo>
                    <a:pt x="380" y="698"/>
                    <a:pt x="380" y="698"/>
                    <a:pt x="412" y="729"/>
                  </a:cubicBezTo>
                  <a:cubicBezTo>
                    <a:pt x="444" y="729"/>
                    <a:pt x="475" y="729"/>
                    <a:pt x="507" y="729"/>
                  </a:cubicBezTo>
                  <a:cubicBezTo>
                    <a:pt x="539" y="729"/>
                    <a:pt x="571" y="729"/>
                    <a:pt x="602" y="698"/>
                  </a:cubicBezTo>
                  <a:cubicBezTo>
                    <a:pt x="634" y="666"/>
                    <a:pt x="666" y="634"/>
                    <a:pt x="666" y="603"/>
                  </a:cubicBezTo>
                  <a:cubicBezTo>
                    <a:pt x="697" y="539"/>
                    <a:pt x="666" y="508"/>
                    <a:pt x="634" y="444"/>
                  </a:cubicBezTo>
                  <a:cubicBezTo>
                    <a:pt x="602" y="412"/>
                    <a:pt x="571" y="381"/>
                    <a:pt x="539" y="381"/>
                  </a:cubicBezTo>
                  <a:cubicBezTo>
                    <a:pt x="475" y="381"/>
                    <a:pt x="444" y="381"/>
                    <a:pt x="380" y="412"/>
                  </a:cubicBezTo>
                  <a:cubicBezTo>
                    <a:pt x="349" y="444"/>
                    <a:pt x="317" y="476"/>
                    <a:pt x="317" y="539"/>
                  </a:cubicBezTo>
                  <a:cubicBezTo>
                    <a:pt x="317" y="571"/>
                    <a:pt x="317" y="603"/>
                    <a:pt x="349" y="666"/>
                  </a:cubicBezTo>
                  <a:close/>
                  <a:moveTo>
                    <a:pt x="159" y="317"/>
                  </a:moveTo>
                  <a:cubicBezTo>
                    <a:pt x="159" y="349"/>
                    <a:pt x="190" y="349"/>
                    <a:pt x="254" y="381"/>
                  </a:cubicBezTo>
                  <a:cubicBezTo>
                    <a:pt x="285" y="381"/>
                    <a:pt x="317" y="381"/>
                    <a:pt x="349" y="349"/>
                  </a:cubicBezTo>
                  <a:cubicBezTo>
                    <a:pt x="380" y="317"/>
                    <a:pt x="412" y="286"/>
                    <a:pt x="412" y="254"/>
                  </a:cubicBezTo>
                  <a:cubicBezTo>
                    <a:pt x="412" y="222"/>
                    <a:pt x="412" y="191"/>
                    <a:pt x="380" y="159"/>
                  </a:cubicBezTo>
                  <a:cubicBezTo>
                    <a:pt x="349" y="127"/>
                    <a:pt x="317" y="96"/>
                    <a:pt x="285" y="96"/>
                  </a:cubicBezTo>
                  <a:cubicBezTo>
                    <a:pt x="254" y="96"/>
                    <a:pt x="222" y="96"/>
                    <a:pt x="190" y="127"/>
                  </a:cubicBezTo>
                  <a:cubicBezTo>
                    <a:pt x="159" y="159"/>
                    <a:pt x="127" y="159"/>
                    <a:pt x="127" y="222"/>
                  </a:cubicBezTo>
                  <a:cubicBezTo>
                    <a:pt x="127" y="254"/>
                    <a:pt x="127" y="286"/>
                    <a:pt x="159" y="317"/>
                  </a:cubicBezTo>
                  <a:close/>
                  <a:moveTo>
                    <a:pt x="285" y="444"/>
                  </a:moveTo>
                  <a:cubicBezTo>
                    <a:pt x="222" y="444"/>
                    <a:pt x="190" y="444"/>
                    <a:pt x="159" y="444"/>
                  </a:cubicBezTo>
                  <a:cubicBezTo>
                    <a:pt x="127" y="444"/>
                    <a:pt x="95" y="412"/>
                    <a:pt x="64" y="381"/>
                  </a:cubicBezTo>
                  <a:cubicBezTo>
                    <a:pt x="32" y="317"/>
                    <a:pt x="0" y="254"/>
                    <a:pt x="32" y="222"/>
                  </a:cubicBezTo>
                  <a:cubicBezTo>
                    <a:pt x="32" y="159"/>
                    <a:pt x="64" y="96"/>
                    <a:pt x="127" y="64"/>
                  </a:cubicBezTo>
                  <a:cubicBezTo>
                    <a:pt x="190" y="1"/>
                    <a:pt x="254" y="1"/>
                    <a:pt x="317" y="1"/>
                  </a:cubicBezTo>
                  <a:cubicBezTo>
                    <a:pt x="380" y="1"/>
                    <a:pt x="444" y="32"/>
                    <a:pt x="475" y="96"/>
                  </a:cubicBezTo>
                  <a:cubicBezTo>
                    <a:pt x="507" y="127"/>
                    <a:pt x="507" y="159"/>
                    <a:pt x="507" y="191"/>
                  </a:cubicBezTo>
                  <a:cubicBezTo>
                    <a:pt x="507" y="222"/>
                    <a:pt x="507" y="254"/>
                    <a:pt x="475" y="317"/>
                  </a:cubicBezTo>
                  <a:cubicBezTo>
                    <a:pt x="507" y="286"/>
                    <a:pt x="571" y="286"/>
                    <a:pt x="602" y="317"/>
                  </a:cubicBezTo>
                  <a:cubicBezTo>
                    <a:pt x="666" y="317"/>
                    <a:pt x="697" y="349"/>
                    <a:pt x="729" y="381"/>
                  </a:cubicBezTo>
                  <a:cubicBezTo>
                    <a:pt x="761" y="444"/>
                    <a:pt x="792" y="508"/>
                    <a:pt x="761" y="603"/>
                  </a:cubicBezTo>
                  <a:cubicBezTo>
                    <a:pt x="761" y="666"/>
                    <a:pt x="729" y="729"/>
                    <a:pt x="634" y="761"/>
                  </a:cubicBezTo>
                  <a:cubicBezTo>
                    <a:pt x="571" y="824"/>
                    <a:pt x="507" y="856"/>
                    <a:pt x="444" y="824"/>
                  </a:cubicBezTo>
                  <a:cubicBezTo>
                    <a:pt x="349" y="824"/>
                    <a:pt x="317" y="793"/>
                    <a:pt x="254" y="729"/>
                  </a:cubicBezTo>
                  <a:cubicBezTo>
                    <a:pt x="222" y="666"/>
                    <a:pt x="222" y="634"/>
                    <a:pt x="222" y="571"/>
                  </a:cubicBezTo>
                  <a:cubicBezTo>
                    <a:pt x="222" y="539"/>
                    <a:pt x="222" y="476"/>
                    <a:pt x="285" y="444"/>
                  </a:cubicBezTo>
                  <a:lnTo>
                    <a:pt x="285" y="444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585800" y="4665650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66" y="191"/>
                    <a:pt x="1585" y="1"/>
                    <a:pt x="1743" y="698"/>
                  </a:cubicBezTo>
                  <a:cubicBezTo>
                    <a:pt x="1807" y="1015"/>
                    <a:pt x="1648" y="1554"/>
                    <a:pt x="1712" y="1744"/>
                  </a:cubicBezTo>
                  <a:cubicBezTo>
                    <a:pt x="1426" y="1585"/>
                    <a:pt x="1078" y="1680"/>
                    <a:pt x="666" y="1522"/>
                  </a:cubicBezTo>
                  <a:cubicBezTo>
                    <a:pt x="0" y="1237"/>
                    <a:pt x="381" y="381"/>
                    <a:pt x="919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653125" y="4618125"/>
              <a:ext cx="45200" cy="43600"/>
            </a:xfrm>
            <a:custGeom>
              <a:avLst/>
              <a:gdLst/>
              <a:ahLst/>
              <a:cxnLst/>
              <a:rect l="l" t="t" r="r" b="b"/>
              <a:pathLst>
                <a:path w="1808" h="1744" extrusionOk="0">
                  <a:moveTo>
                    <a:pt x="920" y="761"/>
                  </a:moveTo>
                  <a:cubicBezTo>
                    <a:pt x="666" y="191"/>
                    <a:pt x="1585" y="1"/>
                    <a:pt x="1744" y="698"/>
                  </a:cubicBezTo>
                  <a:cubicBezTo>
                    <a:pt x="1807" y="1015"/>
                    <a:pt x="1649" y="1522"/>
                    <a:pt x="1712" y="1743"/>
                  </a:cubicBezTo>
                  <a:cubicBezTo>
                    <a:pt x="1427" y="1585"/>
                    <a:pt x="1078" y="1648"/>
                    <a:pt x="666" y="1522"/>
                  </a:cubicBezTo>
                  <a:cubicBezTo>
                    <a:pt x="1" y="1236"/>
                    <a:pt x="381" y="381"/>
                    <a:pt x="920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634125" y="4725075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98" y="191"/>
                    <a:pt x="1616" y="0"/>
                    <a:pt x="1743" y="698"/>
                  </a:cubicBezTo>
                  <a:cubicBezTo>
                    <a:pt x="1807" y="1014"/>
                    <a:pt x="1648" y="1553"/>
                    <a:pt x="1712" y="1743"/>
                  </a:cubicBezTo>
                  <a:cubicBezTo>
                    <a:pt x="1426" y="1617"/>
                    <a:pt x="1078" y="1680"/>
                    <a:pt x="666" y="1521"/>
                  </a:cubicBezTo>
                  <a:cubicBezTo>
                    <a:pt x="0" y="1236"/>
                    <a:pt x="381" y="381"/>
                    <a:pt x="919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701450" y="4677550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20" y="761"/>
                  </a:moveTo>
                  <a:cubicBezTo>
                    <a:pt x="698" y="190"/>
                    <a:pt x="1617" y="0"/>
                    <a:pt x="1744" y="697"/>
                  </a:cubicBezTo>
                  <a:cubicBezTo>
                    <a:pt x="1807" y="1014"/>
                    <a:pt x="1649" y="1553"/>
                    <a:pt x="1712" y="1743"/>
                  </a:cubicBezTo>
                  <a:cubicBezTo>
                    <a:pt x="1427" y="1585"/>
                    <a:pt x="1078" y="1680"/>
                    <a:pt x="698" y="1521"/>
                  </a:cubicBezTo>
                  <a:cubicBezTo>
                    <a:pt x="1" y="1236"/>
                    <a:pt x="381" y="380"/>
                    <a:pt x="920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676900" y="4780525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66" y="191"/>
                    <a:pt x="1585" y="1"/>
                    <a:pt x="1743" y="698"/>
                  </a:cubicBezTo>
                  <a:cubicBezTo>
                    <a:pt x="1807" y="1046"/>
                    <a:pt x="1648" y="1553"/>
                    <a:pt x="1712" y="1743"/>
                  </a:cubicBezTo>
                  <a:cubicBezTo>
                    <a:pt x="1426" y="1617"/>
                    <a:pt x="1078" y="1680"/>
                    <a:pt x="666" y="1522"/>
                  </a:cubicBezTo>
                  <a:cubicBezTo>
                    <a:pt x="1" y="1268"/>
                    <a:pt x="381" y="381"/>
                    <a:pt x="919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744225" y="4733000"/>
              <a:ext cx="45200" cy="43600"/>
            </a:xfrm>
            <a:custGeom>
              <a:avLst/>
              <a:gdLst/>
              <a:ahLst/>
              <a:cxnLst/>
              <a:rect l="l" t="t" r="r" b="b"/>
              <a:pathLst>
                <a:path w="1808" h="1744" extrusionOk="0">
                  <a:moveTo>
                    <a:pt x="920" y="761"/>
                  </a:moveTo>
                  <a:cubicBezTo>
                    <a:pt x="666" y="190"/>
                    <a:pt x="1617" y="0"/>
                    <a:pt x="1744" y="697"/>
                  </a:cubicBezTo>
                  <a:cubicBezTo>
                    <a:pt x="1807" y="1014"/>
                    <a:pt x="1649" y="1553"/>
                    <a:pt x="1712" y="1743"/>
                  </a:cubicBezTo>
                  <a:cubicBezTo>
                    <a:pt x="1427" y="1616"/>
                    <a:pt x="1078" y="1680"/>
                    <a:pt x="666" y="1521"/>
                  </a:cubicBezTo>
                  <a:cubicBezTo>
                    <a:pt x="1" y="1236"/>
                    <a:pt x="381" y="381"/>
                    <a:pt x="920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43625" y="4671200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20" y="761"/>
                  </a:moveTo>
                  <a:cubicBezTo>
                    <a:pt x="666" y="159"/>
                    <a:pt x="1585" y="1"/>
                    <a:pt x="1743" y="698"/>
                  </a:cubicBezTo>
                  <a:cubicBezTo>
                    <a:pt x="1807" y="1015"/>
                    <a:pt x="1617" y="1522"/>
                    <a:pt x="1712" y="1744"/>
                  </a:cubicBezTo>
                  <a:cubicBezTo>
                    <a:pt x="1395" y="1585"/>
                    <a:pt x="1046" y="1648"/>
                    <a:pt x="666" y="1490"/>
                  </a:cubicBezTo>
                  <a:cubicBezTo>
                    <a:pt x="1" y="1237"/>
                    <a:pt x="381" y="381"/>
                    <a:pt x="920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689575" y="4730625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98" y="159"/>
                    <a:pt x="1617" y="0"/>
                    <a:pt x="1743" y="697"/>
                  </a:cubicBezTo>
                  <a:cubicBezTo>
                    <a:pt x="1807" y="1014"/>
                    <a:pt x="1648" y="1521"/>
                    <a:pt x="1712" y="1743"/>
                  </a:cubicBezTo>
                  <a:cubicBezTo>
                    <a:pt x="1426" y="1585"/>
                    <a:pt x="1078" y="1648"/>
                    <a:pt x="698" y="1490"/>
                  </a:cubicBezTo>
                  <a:cubicBezTo>
                    <a:pt x="1" y="1236"/>
                    <a:pt x="381" y="381"/>
                    <a:pt x="919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806025" y="4752800"/>
              <a:ext cx="20625" cy="21425"/>
            </a:xfrm>
            <a:custGeom>
              <a:avLst/>
              <a:gdLst/>
              <a:ahLst/>
              <a:cxnLst/>
              <a:rect l="l" t="t" r="r" b="b"/>
              <a:pathLst>
                <a:path w="825" h="857" extrusionOk="0">
                  <a:moveTo>
                    <a:pt x="381" y="508"/>
                  </a:moveTo>
                  <a:cubicBezTo>
                    <a:pt x="603" y="698"/>
                    <a:pt x="824" y="317"/>
                    <a:pt x="539" y="159"/>
                  </a:cubicBezTo>
                  <a:cubicBezTo>
                    <a:pt x="413" y="96"/>
                    <a:pt x="159" y="64"/>
                    <a:pt x="64" y="1"/>
                  </a:cubicBezTo>
                  <a:cubicBezTo>
                    <a:pt x="96" y="159"/>
                    <a:pt x="1" y="317"/>
                    <a:pt x="1" y="508"/>
                  </a:cubicBezTo>
                  <a:cubicBezTo>
                    <a:pt x="32" y="856"/>
                    <a:pt x="476" y="793"/>
                    <a:pt x="381" y="50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817125" y="4770225"/>
              <a:ext cx="19025" cy="21425"/>
            </a:xfrm>
            <a:custGeom>
              <a:avLst/>
              <a:gdLst/>
              <a:ahLst/>
              <a:cxnLst/>
              <a:rect l="l" t="t" r="r" b="b"/>
              <a:pathLst>
                <a:path w="761" h="857" extrusionOk="0">
                  <a:moveTo>
                    <a:pt x="127" y="381"/>
                  </a:moveTo>
                  <a:cubicBezTo>
                    <a:pt x="127" y="381"/>
                    <a:pt x="95" y="349"/>
                    <a:pt x="95" y="318"/>
                  </a:cubicBezTo>
                  <a:cubicBezTo>
                    <a:pt x="95" y="286"/>
                    <a:pt x="95" y="254"/>
                    <a:pt x="127" y="222"/>
                  </a:cubicBezTo>
                  <a:cubicBezTo>
                    <a:pt x="127" y="191"/>
                    <a:pt x="159" y="159"/>
                    <a:pt x="190" y="159"/>
                  </a:cubicBezTo>
                  <a:cubicBezTo>
                    <a:pt x="222" y="127"/>
                    <a:pt x="254" y="96"/>
                    <a:pt x="317" y="96"/>
                  </a:cubicBezTo>
                  <a:cubicBezTo>
                    <a:pt x="349" y="127"/>
                    <a:pt x="380" y="159"/>
                    <a:pt x="412" y="191"/>
                  </a:cubicBezTo>
                  <a:cubicBezTo>
                    <a:pt x="444" y="222"/>
                    <a:pt x="444" y="286"/>
                    <a:pt x="444" y="318"/>
                  </a:cubicBezTo>
                  <a:cubicBezTo>
                    <a:pt x="444" y="381"/>
                    <a:pt x="412" y="413"/>
                    <a:pt x="380" y="444"/>
                  </a:cubicBezTo>
                  <a:cubicBezTo>
                    <a:pt x="349" y="476"/>
                    <a:pt x="285" y="476"/>
                    <a:pt x="254" y="476"/>
                  </a:cubicBezTo>
                  <a:cubicBezTo>
                    <a:pt x="190" y="444"/>
                    <a:pt x="159" y="444"/>
                    <a:pt x="127" y="381"/>
                  </a:cubicBezTo>
                  <a:close/>
                  <a:moveTo>
                    <a:pt x="380" y="698"/>
                  </a:moveTo>
                  <a:cubicBezTo>
                    <a:pt x="380" y="666"/>
                    <a:pt x="349" y="634"/>
                    <a:pt x="380" y="603"/>
                  </a:cubicBezTo>
                  <a:cubicBezTo>
                    <a:pt x="380" y="571"/>
                    <a:pt x="380" y="539"/>
                    <a:pt x="444" y="508"/>
                  </a:cubicBezTo>
                  <a:cubicBezTo>
                    <a:pt x="476" y="476"/>
                    <a:pt x="507" y="476"/>
                    <a:pt x="539" y="476"/>
                  </a:cubicBezTo>
                  <a:cubicBezTo>
                    <a:pt x="571" y="476"/>
                    <a:pt x="602" y="508"/>
                    <a:pt x="634" y="539"/>
                  </a:cubicBezTo>
                  <a:cubicBezTo>
                    <a:pt x="634" y="571"/>
                    <a:pt x="666" y="603"/>
                    <a:pt x="634" y="634"/>
                  </a:cubicBezTo>
                  <a:cubicBezTo>
                    <a:pt x="634" y="666"/>
                    <a:pt x="634" y="698"/>
                    <a:pt x="571" y="729"/>
                  </a:cubicBezTo>
                  <a:cubicBezTo>
                    <a:pt x="539" y="761"/>
                    <a:pt x="507" y="761"/>
                    <a:pt x="476" y="761"/>
                  </a:cubicBezTo>
                  <a:cubicBezTo>
                    <a:pt x="444" y="761"/>
                    <a:pt x="412" y="729"/>
                    <a:pt x="380" y="698"/>
                  </a:cubicBezTo>
                  <a:close/>
                  <a:moveTo>
                    <a:pt x="317" y="539"/>
                  </a:moveTo>
                  <a:cubicBezTo>
                    <a:pt x="285" y="571"/>
                    <a:pt x="254" y="603"/>
                    <a:pt x="254" y="666"/>
                  </a:cubicBezTo>
                  <a:cubicBezTo>
                    <a:pt x="254" y="698"/>
                    <a:pt x="285" y="729"/>
                    <a:pt x="317" y="761"/>
                  </a:cubicBezTo>
                  <a:cubicBezTo>
                    <a:pt x="349" y="825"/>
                    <a:pt x="380" y="825"/>
                    <a:pt x="444" y="856"/>
                  </a:cubicBezTo>
                  <a:cubicBezTo>
                    <a:pt x="507" y="856"/>
                    <a:pt x="571" y="856"/>
                    <a:pt x="634" y="793"/>
                  </a:cubicBezTo>
                  <a:cubicBezTo>
                    <a:pt x="697" y="761"/>
                    <a:pt x="729" y="698"/>
                    <a:pt x="761" y="634"/>
                  </a:cubicBezTo>
                  <a:cubicBezTo>
                    <a:pt x="761" y="571"/>
                    <a:pt x="761" y="508"/>
                    <a:pt x="697" y="476"/>
                  </a:cubicBezTo>
                  <a:cubicBezTo>
                    <a:pt x="697" y="444"/>
                    <a:pt x="666" y="413"/>
                    <a:pt x="634" y="413"/>
                  </a:cubicBezTo>
                  <a:cubicBezTo>
                    <a:pt x="602" y="381"/>
                    <a:pt x="539" y="381"/>
                    <a:pt x="507" y="413"/>
                  </a:cubicBezTo>
                  <a:cubicBezTo>
                    <a:pt x="539" y="349"/>
                    <a:pt x="539" y="318"/>
                    <a:pt x="539" y="254"/>
                  </a:cubicBezTo>
                  <a:cubicBezTo>
                    <a:pt x="571" y="222"/>
                    <a:pt x="539" y="159"/>
                    <a:pt x="507" y="127"/>
                  </a:cubicBezTo>
                  <a:cubicBezTo>
                    <a:pt x="476" y="64"/>
                    <a:pt x="412" y="32"/>
                    <a:pt x="349" y="1"/>
                  </a:cubicBezTo>
                  <a:cubicBezTo>
                    <a:pt x="254" y="1"/>
                    <a:pt x="190" y="32"/>
                    <a:pt x="127" y="64"/>
                  </a:cubicBezTo>
                  <a:cubicBezTo>
                    <a:pt x="64" y="127"/>
                    <a:pt x="0" y="191"/>
                    <a:pt x="0" y="254"/>
                  </a:cubicBezTo>
                  <a:cubicBezTo>
                    <a:pt x="0" y="318"/>
                    <a:pt x="0" y="381"/>
                    <a:pt x="32" y="444"/>
                  </a:cubicBezTo>
                  <a:cubicBezTo>
                    <a:pt x="64" y="508"/>
                    <a:pt x="127" y="539"/>
                    <a:pt x="159" y="539"/>
                  </a:cubicBezTo>
                  <a:cubicBezTo>
                    <a:pt x="222" y="571"/>
                    <a:pt x="254" y="571"/>
                    <a:pt x="317" y="539"/>
                  </a:cubicBezTo>
                  <a:lnTo>
                    <a:pt x="317" y="539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33150" y="4558725"/>
              <a:ext cx="317700" cy="335900"/>
            </a:xfrm>
            <a:custGeom>
              <a:avLst/>
              <a:gdLst/>
              <a:ahLst/>
              <a:cxnLst/>
              <a:rect l="l" t="t" r="r" b="b"/>
              <a:pathLst>
                <a:path w="12708" h="13436" extrusionOk="0">
                  <a:moveTo>
                    <a:pt x="7352" y="159"/>
                  </a:moveTo>
                  <a:lnTo>
                    <a:pt x="12422" y="4088"/>
                  </a:lnTo>
                  <a:cubicBezTo>
                    <a:pt x="12644" y="4278"/>
                    <a:pt x="12707" y="4626"/>
                    <a:pt x="12517" y="4848"/>
                  </a:cubicBezTo>
                  <a:lnTo>
                    <a:pt x="6116" y="13150"/>
                  </a:lnTo>
                  <a:cubicBezTo>
                    <a:pt x="5926" y="13404"/>
                    <a:pt x="5577" y="13436"/>
                    <a:pt x="5356" y="13246"/>
                  </a:cubicBezTo>
                  <a:lnTo>
                    <a:pt x="286" y="9348"/>
                  </a:lnTo>
                  <a:cubicBezTo>
                    <a:pt x="32" y="9158"/>
                    <a:pt x="0" y="8809"/>
                    <a:pt x="159" y="8556"/>
                  </a:cubicBezTo>
                  <a:lnTo>
                    <a:pt x="6560" y="285"/>
                  </a:lnTo>
                  <a:cubicBezTo>
                    <a:pt x="6750" y="32"/>
                    <a:pt x="7098" y="0"/>
                    <a:pt x="7352" y="159"/>
                  </a:cubicBezTo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886825" y="4596750"/>
              <a:ext cx="13500" cy="18225"/>
            </a:xfrm>
            <a:custGeom>
              <a:avLst/>
              <a:gdLst/>
              <a:ahLst/>
              <a:cxnLst/>
              <a:rect l="l" t="t" r="r" b="b"/>
              <a:pathLst>
                <a:path w="540" h="729" extrusionOk="0">
                  <a:moveTo>
                    <a:pt x="32" y="190"/>
                  </a:moveTo>
                  <a:lnTo>
                    <a:pt x="539" y="0"/>
                  </a:lnTo>
                  <a:lnTo>
                    <a:pt x="508" y="539"/>
                  </a:lnTo>
                  <a:lnTo>
                    <a:pt x="1" y="729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97925" y="4574550"/>
              <a:ext cx="22200" cy="20625"/>
            </a:xfrm>
            <a:custGeom>
              <a:avLst/>
              <a:gdLst/>
              <a:ahLst/>
              <a:cxnLst/>
              <a:rect l="l" t="t" r="r" b="b"/>
              <a:pathLst>
                <a:path w="888" h="825" extrusionOk="0">
                  <a:moveTo>
                    <a:pt x="381" y="96"/>
                  </a:moveTo>
                  <a:lnTo>
                    <a:pt x="444" y="1"/>
                  </a:lnTo>
                  <a:lnTo>
                    <a:pt x="888" y="349"/>
                  </a:lnTo>
                  <a:lnTo>
                    <a:pt x="824" y="413"/>
                  </a:lnTo>
                  <a:cubicBezTo>
                    <a:pt x="761" y="444"/>
                    <a:pt x="666" y="444"/>
                    <a:pt x="539" y="508"/>
                  </a:cubicBezTo>
                  <a:cubicBezTo>
                    <a:pt x="444" y="540"/>
                    <a:pt x="349" y="603"/>
                    <a:pt x="286" y="666"/>
                  </a:cubicBezTo>
                  <a:cubicBezTo>
                    <a:pt x="222" y="698"/>
                    <a:pt x="159" y="761"/>
                    <a:pt x="95" y="825"/>
                  </a:cubicBezTo>
                  <a:lnTo>
                    <a:pt x="0" y="761"/>
                  </a:lnTo>
                  <a:cubicBezTo>
                    <a:pt x="64" y="698"/>
                    <a:pt x="95" y="666"/>
                    <a:pt x="190" y="603"/>
                  </a:cubicBezTo>
                  <a:cubicBezTo>
                    <a:pt x="254" y="540"/>
                    <a:pt x="349" y="476"/>
                    <a:pt x="444" y="444"/>
                  </a:cubicBezTo>
                  <a:cubicBezTo>
                    <a:pt x="539" y="381"/>
                    <a:pt x="634" y="349"/>
                    <a:pt x="697" y="349"/>
                  </a:cubicBezTo>
                  <a:lnTo>
                    <a:pt x="381" y="96"/>
                  </a:ln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890000" y="4611800"/>
              <a:ext cx="31700" cy="41200"/>
            </a:xfrm>
            <a:custGeom>
              <a:avLst/>
              <a:gdLst/>
              <a:ahLst/>
              <a:cxnLst/>
              <a:rect l="l" t="t" r="r" b="b"/>
              <a:pathLst>
                <a:path w="1268" h="1648" extrusionOk="0">
                  <a:moveTo>
                    <a:pt x="127" y="412"/>
                  </a:moveTo>
                  <a:lnTo>
                    <a:pt x="1268" y="0"/>
                  </a:lnTo>
                  <a:lnTo>
                    <a:pt x="1173" y="1236"/>
                  </a:lnTo>
                  <a:lnTo>
                    <a:pt x="0" y="1648"/>
                  </a:lnTo>
                  <a:lnTo>
                    <a:pt x="127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63675" y="4668025"/>
              <a:ext cx="30925" cy="41225"/>
            </a:xfrm>
            <a:custGeom>
              <a:avLst/>
              <a:gdLst/>
              <a:ahLst/>
              <a:cxnLst/>
              <a:rect l="l" t="t" r="r" b="b"/>
              <a:pathLst>
                <a:path w="1237" h="1649" extrusionOk="0">
                  <a:moveTo>
                    <a:pt x="95" y="413"/>
                  </a:moveTo>
                  <a:lnTo>
                    <a:pt x="1236" y="1"/>
                  </a:lnTo>
                  <a:lnTo>
                    <a:pt x="1141" y="1237"/>
                  </a:lnTo>
                  <a:lnTo>
                    <a:pt x="0" y="1649"/>
                  </a:lnTo>
                  <a:lnTo>
                    <a:pt x="95" y="4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900300" y="4675175"/>
              <a:ext cx="31700" cy="40425"/>
            </a:xfrm>
            <a:custGeom>
              <a:avLst/>
              <a:gdLst/>
              <a:ahLst/>
              <a:cxnLst/>
              <a:rect l="l" t="t" r="r" b="b"/>
              <a:pathLst>
                <a:path w="1268" h="1617" extrusionOk="0">
                  <a:moveTo>
                    <a:pt x="95" y="412"/>
                  </a:moveTo>
                  <a:lnTo>
                    <a:pt x="1268" y="0"/>
                  </a:lnTo>
                  <a:lnTo>
                    <a:pt x="1173" y="1236"/>
                  </a:lnTo>
                  <a:lnTo>
                    <a:pt x="0" y="1616"/>
                  </a:lnTo>
                  <a:lnTo>
                    <a:pt x="95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40100" y="4676750"/>
              <a:ext cx="31700" cy="41225"/>
            </a:xfrm>
            <a:custGeom>
              <a:avLst/>
              <a:gdLst/>
              <a:ahLst/>
              <a:cxnLst/>
              <a:rect l="l" t="t" r="r" b="b"/>
              <a:pathLst>
                <a:path w="1268" h="1649" extrusionOk="0">
                  <a:moveTo>
                    <a:pt x="95" y="412"/>
                  </a:moveTo>
                  <a:lnTo>
                    <a:pt x="1268" y="1"/>
                  </a:lnTo>
                  <a:lnTo>
                    <a:pt x="1173" y="1236"/>
                  </a:lnTo>
                  <a:lnTo>
                    <a:pt x="0" y="1648"/>
                  </a:lnTo>
                  <a:lnTo>
                    <a:pt x="95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2975" y="4733000"/>
              <a:ext cx="31700" cy="41225"/>
            </a:xfrm>
            <a:custGeom>
              <a:avLst/>
              <a:gdLst/>
              <a:ahLst/>
              <a:cxnLst/>
              <a:rect l="l" t="t" r="r" b="b"/>
              <a:pathLst>
                <a:path w="1268" h="1649" extrusionOk="0">
                  <a:moveTo>
                    <a:pt x="95" y="412"/>
                  </a:moveTo>
                  <a:lnTo>
                    <a:pt x="1268" y="0"/>
                  </a:lnTo>
                  <a:lnTo>
                    <a:pt x="1173" y="1236"/>
                  </a:lnTo>
                  <a:lnTo>
                    <a:pt x="0" y="1648"/>
                  </a:lnTo>
                  <a:lnTo>
                    <a:pt x="95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788600" y="4744075"/>
              <a:ext cx="31700" cy="41225"/>
            </a:xfrm>
            <a:custGeom>
              <a:avLst/>
              <a:gdLst/>
              <a:ahLst/>
              <a:cxnLst/>
              <a:rect l="l" t="t" r="r" b="b"/>
              <a:pathLst>
                <a:path w="1268" h="1649" extrusionOk="0">
                  <a:moveTo>
                    <a:pt x="96" y="413"/>
                  </a:moveTo>
                  <a:lnTo>
                    <a:pt x="1268" y="1"/>
                  </a:lnTo>
                  <a:lnTo>
                    <a:pt x="1173" y="1237"/>
                  </a:lnTo>
                  <a:lnTo>
                    <a:pt x="0" y="1649"/>
                  </a:lnTo>
                  <a:lnTo>
                    <a:pt x="96" y="4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61475" y="4800325"/>
              <a:ext cx="31725" cy="41225"/>
            </a:xfrm>
            <a:custGeom>
              <a:avLst/>
              <a:gdLst/>
              <a:ahLst/>
              <a:cxnLst/>
              <a:rect l="l" t="t" r="r" b="b"/>
              <a:pathLst>
                <a:path w="1269" h="1649" extrusionOk="0">
                  <a:moveTo>
                    <a:pt x="96" y="413"/>
                  </a:moveTo>
                  <a:lnTo>
                    <a:pt x="1268" y="1"/>
                  </a:lnTo>
                  <a:lnTo>
                    <a:pt x="1173" y="1237"/>
                  </a:lnTo>
                  <a:lnTo>
                    <a:pt x="1" y="1649"/>
                  </a:lnTo>
                  <a:lnTo>
                    <a:pt x="96" y="4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83650" y="4835975"/>
              <a:ext cx="14300" cy="18250"/>
            </a:xfrm>
            <a:custGeom>
              <a:avLst/>
              <a:gdLst/>
              <a:ahLst/>
              <a:cxnLst/>
              <a:rect l="l" t="t" r="r" b="b"/>
              <a:pathLst>
                <a:path w="572" h="730" extrusionOk="0">
                  <a:moveTo>
                    <a:pt x="508" y="539"/>
                  </a:moveTo>
                  <a:lnTo>
                    <a:pt x="1" y="730"/>
                  </a:lnTo>
                  <a:lnTo>
                    <a:pt x="64" y="159"/>
                  </a:lnTo>
                  <a:lnTo>
                    <a:pt x="571" y="1"/>
                  </a:lnTo>
                  <a:lnTo>
                    <a:pt x="508" y="539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64650" y="48557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507" y="730"/>
                  </a:moveTo>
                  <a:lnTo>
                    <a:pt x="444" y="825"/>
                  </a:lnTo>
                  <a:lnTo>
                    <a:pt x="0" y="476"/>
                  </a:lnTo>
                  <a:lnTo>
                    <a:pt x="32" y="413"/>
                  </a:lnTo>
                  <a:cubicBezTo>
                    <a:pt x="127" y="381"/>
                    <a:pt x="222" y="381"/>
                    <a:pt x="317" y="318"/>
                  </a:cubicBezTo>
                  <a:cubicBezTo>
                    <a:pt x="412" y="286"/>
                    <a:pt x="507" y="223"/>
                    <a:pt x="603" y="159"/>
                  </a:cubicBezTo>
                  <a:cubicBezTo>
                    <a:pt x="666" y="128"/>
                    <a:pt x="729" y="64"/>
                    <a:pt x="761" y="1"/>
                  </a:cubicBezTo>
                  <a:lnTo>
                    <a:pt x="856" y="64"/>
                  </a:lnTo>
                  <a:cubicBezTo>
                    <a:pt x="824" y="128"/>
                    <a:pt x="761" y="159"/>
                    <a:pt x="666" y="223"/>
                  </a:cubicBezTo>
                  <a:cubicBezTo>
                    <a:pt x="603" y="286"/>
                    <a:pt x="507" y="350"/>
                    <a:pt x="412" y="381"/>
                  </a:cubicBezTo>
                  <a:cubicBezTo>
                    <a:pt x="317" y="445"/>
                    <a:pt x="254" y="445"/>
                    <a:pt x="159" y="476"/>
                  </a:cubicBezTo>
                  <a:lnTo>
                    <a:pt x="507" y="730"/>
                  </a:ln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708600" y="4558725"/>
              <a:ext cx="186175" cy="286000"/>
            </a:xfrm>
            <a:custGeom>
              <a:avLst/>
              <a:gdLst/>
              <a:ahLst/>
              <a:cxnLst/>
              <a:rect l="l" t="t" r="r" b="b"/>
              <a:pathLst>
                <a:path w="7447" h="11440" extrusionOk="0">
                  <a:moveTo>
                    <a:pt x="570" y="0"/>
                  </a:moveTo>
                  <a:lnTo>
                    <a:pt x="6908" y="0"/>
                  </a:lnTo>
                  <a:cubicBezTo>
                    <a:pt x="7193" y="0"/>
                    <a:pt x="7447" y="222"/>
                    <a:pt x="7447" y="539"/>
                  </a:cubicBezTo>
                  <a:lnTo>
                    <a:pt x="7447" y="10901"/>
                  </a:lnTo>
                  <a:cubicBezTo>
                    <a:pt x="7447" y="11218"/>
                    <a:pt x="7193" y="11439"/>
                    <a:pt x="6908" y="11439"/>
                  </a:cubicBezTo>
                  <a:lnTo>
                    <a:pt x="570" y="11439"/>
                  </a:lnTo>
                  <a:cubicBezTo>
                    <a:pt x="254" y="11439"/>
                    <a:pt x="0" y="11218"/>
                    <a:pt x="0" y="10901"/>
                  </a:cubicBezTo>
                  <a:lnTo>
                    <a:pt x="0" y="539"/>
                  </a:lnTo>
                  <a:cubicBezTo>
                    <a:pt x="0" y="222"/>
                    <a:pt x="254" y="0"/>
                    <a:pt x="570" y="0"/>
                  </a:cubicBezTo>
                </a:path>
              </a:pathLst>
            </a:custGeom>
            <a:solidFill>
              <a:srgbClr val="EE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802075" y="4558725"/>
              <a:ext cx="92700" cy="286000"/>
            </a:xfrm>
            <a:custGeom>
              <a:avLst/>
              <a:gdLst/>
              <a:ahLst/>
              <a:cxnLst/>
              <a:rect l="l" t="t" r="r" b="b"/>
              <a:pathLst>
                <a:path w="3708" h="11440" extrusionOk="0">
                  <a:moveTo>
                    <a:pt x="0" y="0"/>
                  </a:moveTo>
                  <a:lnTo>
                    <a:pt x="3169" y="0"/>
                  </a:lnTo>
                  <a:cubicBezTo>
                    <a:pt x="3454" y="0"/>
                    <a:pt x="3708" y="222"/>
                    <a:pt x="3708" y="539"/>
                  </a:cubicBezTo>
                  <a:lnTo>
                    <a:pt x="3708" y="10901"/>
                  </a:lnTo>
                  <a:cubicBezTo>
                    <a:pt x="3708" y="11218"/>
                    <a:pt x="3454" y="11439"/>
                    <a:pt x="3169" y="11439"/>
                  </a:cubicBezTo>
                  <a:lnTo>
                    <a:pt x="0" y="11439"/>
                  </a:lnTo>
                  <a:lnTo>
                    <a:pt x="0" y="0"/>
                  </a:lnTo>
                </a:path>
              </a:pathLst>
            </a:custGeom>
            <a:solidFill>
              <a:srgbClr val="DD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783850" y="4689425"/>
              <a:ext cx="35675" cy="38850"/>
            </a:xfrm>
            <a:custGeom>
              <a:avLst/>
              <a:gdLst/>
              <a:ahLst/>
              <a:cxnLst/>
              <a:rect l="l" t="t" r="r" b="b"/>
              <a:pathLst>
                <a:path w="1427" h="1554" extrusionOk="0">
                  <a:moveTo>
                    <a:pt x="729" y="1"/>
                  </a:moveTo>
                  <a:cubicBezTo>
                    <a:pt x="919" y="1"/>
                    <a:pt x="1078" y="159"/>
                    <a:pt x="1078" y="349"/>
                  </a:cubicBezTo>
                  <a:cubicBezTo>
                    <a:pt x="1078" y="444"/>
                    <a:pt x="1014" y="539"/>
                    <a:pt x="951" y="603"/>
                  </a:cubicBezTo>
                  <a:cubicBezTo>
                    <a:pt x="983" y="603"/>
                    <a:pt x="1046" y="571"/>
                    <a:pt x="1078" y="571"/>
                  </a:cubicBezTo>
                  <a:cubicBezTo>
                    <a:pt x="1268" y="571"/>
                    <a:pt x="1426" y="729"/>
                    <a:pt x="1426" y="919"/>
                  </a:cubicBezTo>
                  <a:cubicBezTo>
                    <a:pt x="1426" y="1141"/>
                    <a:pt x="1268" y="1268"/>
                    <a:pt x="1078" y="1268"/>
                  </a:cubicBezTo>
                  <a:cubicBezTo>
                    <a:pt x="888" y="1268"/>
                    <a:pt x="729" y="1141"/>
                    <a:pt x="729" y="919"/>
                  </a:cubicBezTo>
                  <a:cubicBezTo>
                    <a:pt x="729" y="1236"/>
                    <a:pt x="856" y="1395"/>
                    <a:pt x="1046" y="1553"/>
                  </a:cubicBezTo>
                  <a:lnTo>
                    <a:pt x="381" y="1553"/>
                  </a:lnTo>
                  <a:cubicBezTo>
                    <a:pt x="571" y="1426"/>
                    <a:pt x="697" y="1173"/>
                    <a:pt x="697" y="919"/>
                  </a:cubicBezTo>
                  <a:cubicBezTo>
                    <a:pt x="697" y="1141"/>
                    <a:pt x="539" y="1268"/>
                    <a:pt x="349" y="1268"/>
                  </a:cubicBezTo>
                  <a:cubicBezTo>
                    <a:pt x="159" y="1268"/>
                    <a:pt x="0" y="1141"/>
                    <a:pt x="0" y="919"/>
                  </a:cubicBezTo>
                  <a:cubicBezTo>
                    <a:pt x="0" y="729"/>
                    <a:pt x="159" y="571"/>
                    <a:pt x="349" y="571"/>
                  </a:cubicBezTo>
                  <a:cubicBezTo>
                    <a:pt x="412" y="571"/>
                    <a:pt x="444" y="603"/>
                    <a:pt x="476" y="603"/>
                  </a:cubicBezTo>
                  <a:cubicBezTo>
                    <a:pt x="412" y="539"/>
                    <a:pt x="381" y="444"/>
                    <a:pt x="381" y="349"/>
                  </a:cubicBezTo>
                  <a:cubicBezTo>
                    <a:pt x="381" y="159"/>
                    <a:pt x="539" y="1"/>
                    <a:pt x="729" y="1"/>
                  </a:cubicBezTo>
                  <a:close/>
                </a:path>
              </a:pathLst>
            </a:custGeom>
            <a:solidFill>
              <a:srgbClr val="33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802075" y="4689425"/>
              <a:ext cx="17450" cy="38850"/>
            </a:xfrm>
            <a:custGeom>
              <a:avLst/>
              <a:gdLst/>
              <a:ahLst/>
              <a:cxnLst/>
              <a:rect l="l" t="t" r="r" b="b"/>
              <a:pathLst>
                <a:path w="698" h="1554" extrusionOk="0">
                  <a:moveTo>
                    <a:pt x="0" y="1"/>
                  </a:moveTo>
                  <a:cubicBezTo>
                    <a:pt x="190" y="1"/>
                    <a:pt x="349" y="159"/>
                    <a:pt x="349" y="349"/>
                  </a:cubicBezTo>
                  <a:cubicBezTo>
                    <a:pt x="349" y="444"/>
                    <a:pt x="285" y="539"/>
                    <a:pt x="222" y="603"/>
                  </a:cubicBezTo>
                  <a:cubicBezTo>
                    <a:pt x="254" y="603"/>
                    <a:pt x="317" y="571"/>
                    <a:pt x="349" y="571"/>
                  </a:cubicBezTo>
                  <a:cubicBezTo>
                    <a:pt x="539" y="571"/>
                    <a:pt x="697" y="729"/>
                    <a:pt x="697" y="919"/>
                  </a:cubicBezTo>
                  <a:cubicBezTo>
                    <a:pt x="697" y="1141"/>
                    <a:pt x="539" y="1268"/>
                    <a:pt x="349" y="1268"/>
                  </a:cubicBezTo>
                  <a:cubicBezTo>
                    <a:pt x="159" y="1268"/>
                    <a:pt x="0" y="1141"/>
                    <a:pt x="0" y="919"/>
                  </a:cubicBezTo>
                  <a:cubicBezTo>
                    <a:pt x="0" y="1236"/>
                    <a:pt x="127" y="1395"/>
                    <a:pt x="317" y="1553"/>
                  </a:cubicBezTo>
                  <a:lnTo>
                    <a:pt x="0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721275" y="4571400"/>
              <a:ext cx="18225" cy="22200"/>
            </a:xfrm>
            <a:custGeom>
              <a:avLst/>
              <a:gdLst/>
              <a:ahLst/>
              <a:cxnLst/>
              <a:rect l="l" t="t" r="r" b="b"/>
              <a:pathLst>
                <a:path w="729" h="888" extrusionOk="0">
                  <a:moveTo>
                    <a:pt x="222" y="570"/>
                  </a:moveTo>
                  <a:lnTo>
                    <a:pt x="380" y="159"/>
                  </a:lnTo>
                  <a:lnTo>
                    <a:pt x="507" y="570"/>
                  </a:lnTo>
                  <a:close/>
                  <a:moveTo>
                    <a:pt x="0" y="887"/>
                  </a:moveTo>
                  <a:lnTo>
                    <a:pt x="127" y="887"/>
                  </a:lnTo>
                  <a:lnTo>
                    <a:pt x="190" y="634"/>
                  </a:lnTo>
                  <a:lnTo>
                    <a:pt x="539" y="634"/>
                  </a:lnTo>
                  <a:lnTo>
                    <a:pt x="634" y="887"/>
                  </a:lnTo>
                  <a:lnTo>
                    <a:pt x="729" y="887"/>
                  </a:lnTo>
                  <a:lnTo>
                    <a:pt x="412" y="0"/>
                  </a:lnTo>
                  <a:lnTo>
                    <a:pt x="317" y="0"/>
                  </a:lnTo>
                  <a:lnTo>
                    <a:pt x="0" y="887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rgbClr val="33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722050" y="4597525"/>
              <a:ext cx="16675" cy="17450"/>
            </a:xfrm>
            <a:custGeom>
              <a:avLst/>
              <a:gdLst/>
              <a:ahLst/>
              <a:cxnLst/>
              <a:rect l="l" t="t" r="r" b="b"/>
              <a:pathLst>
                <a:path w="667" h="698" extrusionOk="0">
                  <a:moveTo>
                    <a:pt x="349" y="444"/>
                  </a:moveTo>
                  <a:lnTo>
                    <a:pt x="349" y="413"/>
                  </a:lnTo>
                  <a:lnTo>
                    <a:pt x="349" y="413"/>
                  </a:lnTo>
                  <a:cubicBezTo>
                    <a:pt x="349" y="508"/>
                    <a:pt x="413" y="571"/>
                    <a:pt x="508" y="571"/>
                  </a:cubicBezTo>
                  <a:cubicBezTo>
                    <a:pt x="603" y="571"/>
                    <a:pt x="666" y="508"/>
                    <a:pt x="666" y="413"/>
                  </a:cubicBezTo>
                  <a:cubicBezTo>
                    <a:pt x="666" y="349"/>
                    <a:pt x="603" y="254"/>
                    <a:pt x="508" y="254"/>
                  </a:cubicBezTo>
                  <a:cubicBezTo>
                    <a:pt x="476" y="254"/>
                    <a:pt x="444" y="254"/>
                    <a:pt x="444" y="286"/>
                  </a:cubicBezTo>
                  <a:cubicBezTo>
                    <a:pt x="476" y="254"/>
                    <a:pt x="508" y="191"/>
                    <a:pt x="508" y="159"/>
                  </a:cubicBezTo>
                  <a:cubicBezTo>
                    <a:pt x="508" y="64"/>
                    <a:pt x="413" y="1"/>
                    <a:pt x="318" y="1"/>
                  </a:cubicBezTo>
                  <a:cubicBezTo>
                    <a:pt x="254" y="1"/>
                    <a:pt x="159" y="64"/>
                    <a:pt x="159" y="159"/>
                  </a:cubicBezTo>
                  <a:cubicBezTo>
                    <a:pt x="159" y="191"/>
                    <a:pt x="191" y="254"/>
                    <a:pt x="223" y="286"/>
                  </a:cubicBezTo>
                  <a:cubicBezTo>
                    <a:pt x="223" y="254"/>
                    <a:pt x="191" y="254"/>
                    <a:pt x="159" y="254"/>
                  </a:cubicBezTo>
                  <a:cubicBezTo>
                    <a:pt x="64" y="254"/>
                    <a:pt x="1" y="349"/>
                    <a:pt x="1" y="413"/>
                  </a:cubicBezTo>
                  <a:cubicBezTo>
                    <a:pt x="1" y="508"/>
                    <a:pt x="64" y="571"/>
                    <a:pt x="159" y="571"/>
                  </a:cubicBezTo>
                  <a:cubicBezTo>
                    <a:pt x="254" y="571"/>
                    <a:pt x="318" y="508"/>
                    <a:pt x="318" y="413"/>
                  </a:cubicBezTo>
                  <a:lnTo>
                    <a:pt x="318" y="413"/>
                  </a:lnTo>
                  <a:lnTo>
                    <a:pt x="318" y="444"/>
                  </a:lnTo>
                  <a:cubicBezTo>
                    <a:pt x="318" y="571"/>
                    <a:pt x="254" y="666"/>
                    <a:pt x="191" y="698"/>
                  </a:cubicBezTo>
                  <a:lnTo>
                    <a:pt x="476" y="698"/>
                  </a:lnTo>
                  <a:cubicBezTo>
                    <a:pt x="413" y="635"/>
                    <a:pt x="349" y="571"/>
                    <a:pt x="349" y="444"/>
                  </a:cubicBezTo>
                  <a:close/>
                </a:path>
              </a:pathLst>
            </a:custGeom>
            <a:solidFill>
              <a:srgbClr val="33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863075" y="480825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22" y="318"/>
                  </a:moveTo>
                  <a:lnTo>
                    <a:pt x="380" y="730"/>
                  </a:lnTo>
                  <a:lnTo>
                    <a:pt x="507" y="318"/>
                  </a:lnTo>
                  <a:close/>
                  <a:moveTo>
                    <a:pt x="0" y="1"/>
                  </a:moveTo>
                  <a:lnTo>
                    <a:pt x="127" y="1"/>
                  </a:lnTo>
                  <a:lnTo>
                    <a:pt x="190" y="222"/>
                  </a:lnTo>
                  <a:lnTo>
                    <a:pt x="539" y="222"/>
                  </a:lnTo>
                  <a:lnTo>
                    <a:pt x="634" y="1"/>
                  </a:lnTo>
                  <a:lnTo>
                    <a:pt x="729" y="1"/>
                  </a:lnTo>
                  <a:lnTo>
                    <a:pt x="412" y="856"/>
                  </a:lnTo>
                  <a:lnTo>
                    <a:pt x="317" y="85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863850" y="4786075"/>
              <a:ext cx="16675" cy="18250"/>
            </a:xfrm>
            <a:custGeom>
              <a:avLst/>
              <a:gdLst/>
              <a:ahLst/>
              <a:cxnLst/>
              <a:rect l="l" t="t" r="r" b="b"/>
              <a:pathLst>
                <a:path w="667" h="730" extrusionOk="0">
                  <a:moveTo>
                    <a:pt x="349" y="254"/>
                  </a:moveTo>
                  <a:lnTo>
                    <a:pt x="349" y="286"/>
                  </a:lnTo>
                  <a:lnTo>
                    <a:pt x="349" y="286"/>
                  </a:lnTo>
                  <a:cubicBezTo>
                    <a:pt x="349" y="191"/>
                    <a:pt x="413" y="127"/>
                    <a:pt x="508" y="127"/>
                  </a:cubicBezTo>
                  <a:cubicBezTo>
                    <a:pt x="603" y="127"/>
                    <a:pt x="666" y="191"/>
                    <a:pt x="666" y="286"/>
                  </a:cubicBezTo>
                  <a:cubicBezTo>
                    <a:pt x="666" y="381"/>
                    <a:pt x="603" y="444"/>
                    <a:pt x="508" y="444"/>
                  </a:cubicBezTo>
                  <a:cubicBezTo>
                    <a:pt x="476" y="444"/>
                    <a:pt x="476" y="444"/>
                    <a:pt x="444" y="444"/>
                  </a:cubicBezTo>
                  <a:cubicBezTo>
                    <a:pt x="476" y="476"/>
                    <a:pt x="508" y="507"/>
                    <a:pt x="508" y="571"/>
                  </a:cubicBezTo>
                  <a:cubicBezTo>
                    <a:pt x="508" y="666"/>
                    <a:pt x="413" y="729"/>
                    <a:pt x="349" y="729"/>
                  </a:cubicBezTo>
                  <a:cubicBezTo>
                    <a:pt x="254" y="729"/>
                    <a:pt x="159" y="666"/>
                    <a:pt x="159" y="571"/>
                  </a:cubicBezTo>
                  <a:cubicBezTo>
                    <a:pt x="159" y="507"/>
                    <a:pt x="191" y="476"/>
                    <a:pt x="223" y="444"/>
                  </a:cubicBezTo>
                  <a:cubicBezTo>
                    <a:pt x="223" y="444"/>
                    <a:pt x="191" y="444"/>
                    <a:pt x="159" y="444"/>
                  </a:cubicBezTo>
                  <a:cubicBezTo>
                    <a:pt x="64" y="444"/>
                    <a:pt x="1" y="381"/>
                    <a:pt x="1" y="286"/>
                  </a:cubicBezTo>
                  <a:cubicBezTo>
                    <a:pt x="1" y="191"/>
                    <a:pt x="64" y="127"/>
                    <a:pt x="159" y="127"/>
                  </a:cubicBezTo>
                  <a:cubicBezTo>
                    <a:pt x="254" y="127"/>
                    <a:pt x="318" y="191"/>
                    <a:pt x="318" y="286"/>
                  </a:cubicBezTo>
                  <a:lnTo>
                    <a:pt x="318" y="286"/>
                  </a:lnTo>
                  <a:lnTo>
                    <a:pt x="318" y="254"/>
                  </a:lnTo>
                  <a:cubicBezTo>
                    <a:pt x="318" y="159"/>
                    <a:pt x="254" y="64"/>
                    <a:pt x="191" y="0"/>
                  </a:cubicBezTo>
                  <a:lnTo>
                    <a:pt x="476" y="0"/>
                  </a:lnTo>
                  <a:cubicBezTo>
                    <a:pt x="413" y="95"/>
                    <a:pt x="349" y="159"/>
                    <a:pt x="349" y="254"/>
                  </a:cubicBezTo>
                  <a:close/>
                </a:path>
              </a:pathLst>
            </a:custGeom>
            <a:solidFill>
              <a:srgbClr val="222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707800" y="4557125"/>
              <a:ext cx="187775" cy="289175"/>
            </a:xfrm>
            <a:custGeom>
              <a:avLst/>
              <a:gdLst/>
              <a:ahLst/>
              <a:cxnLst/>
              <a:rect l="l" t="t" r="r" b="b"/>
              <a:pathLst>
                <a:path w="7511" h="11567" extrusionOk="0">
                  <a:moveTo>
                    <a:pt x="571" y="1"/>
                  </a:moveTo>
                  <a:lnTo>
                    <a:pt x="6972" y="1"/>
                  </a:lnTo>
                  <a:cubicBezTo>
                    <a:pt x="7257" y="1"/>
                    <a:pt x="7510" y="254"/>
                    <a:pt x="7510" y="539"/>
                  </a:cubicBezTo>
                  <a:lnTo>
                    <a:pt x="7510" y="11028"/>
                  </a:lnTo>
                  <a:cubicBezTo>
                    <a:pt x="7510" y="11313"/>
                    <a:pt x="7257" y="11567"/>
                    <a:pt x="6972" y="11567"/>
                  </a:cubicBezTo>
                  <a:lnTo>
                    <a:pt x="571" y="11567"/>
                  </a:lnTo>
                  <a:cubicBezTo>
                    <a:pt x="254" y="11567"/>
                    <a:pt x="0" y="11313"/>
                    <a:pt x="0" y="11028"/>
                  </a:cubicBezTo>
                  <a:lnTo>
                    <a:pt x="0" y="539"/>
                  </a:lnTo>
                  <a:cubicBezTo>
                    <a:pt x="0" y="254"/>
                    <a:pt x="254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802075" y="4557125"/>
              <a:ext cx="93500" cy="289175"/>
            </a:xfrm>
            <a:custGeom>
              <a:avLst/>
              <a:gdLst/>
              <a:ahLst/>
              <a:cxnLst/>
              <a:rect l="l" t="t" r="r" b="b"/>
              <a:pathLst>
                <a:path w="3740" h="11567" extrusionOk="0">
                  <a:moveTo>
                    <a:pt x="0" y="1"/>
                  </a:moveTo>
                  <a:lnTo>
                    <a:pt x="3201" y="1"/>
                  </a:lnTo>
                  <a:cubicBezTo>
                    <a:pt x="3486" y="1"/>
                    <a:pt x="3739" y="254"/>
                    <a:pt x="3739" y="539"/>
                  </a:cubicBezTo>
                  <a:lnTo>
                    <a:pt x="3739" y="11028"/>
                  </a:lnTo>
                  <a:cubicBezTo>
                    <a:pt x="3739" y="11313"/>
                    <a:pt x="3486" y="11567"/>
                    <a:pt x="3201" y="11567"/>
                  </a:cubicBezTo>
                  <a:lnTo>
                    <a:pt x="0" y="115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783850" y="4689425"/>
              <a:ext cx="35675" cy="38850"/>
            </a:xfrm>
            <a:custGeom>
              <a:avLst/>
              <a:gdLst/>
              <a:ahLst/>
              <a:cxnLst/>
              <a:rect l="l" t="t" r="r" b="b"/>
              <a:pathLst>
                <a:path w="1427" h="1554" extrusionOk="0">
                  <a:moveTo>
                    <a:pt x="729" y="1"/>
                  </a:moveTo>
                  <a:cubicBezTo>
                    <a:pt x="919" y="1"/>
                    <a:pt x="1078" y="159"/>
                    <a:pt x="1078" y="349"/>
                  </a:cubicBezTo>
                  <a:cubicBezTo>
                    <a:pt x="1078" y="444"/>
                    <a:pt x="1014" y="539"/>
                    <a:pt x="951" y="603"/>
                  </a:cubicBezTo>
                  <a:cubicBezTo>
                    <a:pt x="983" y="603"/>
                    <a:pt x="1046" y="571"/>
                    <a:pt x="1078" y="571"/>
                  </a:cubicBezTo>
                  <a:cubicBezTo>
                    <a:pt x="1268" y="571"/>
                    <a:pt x="1426" y="729"/>
                    <a:pt x="1426" y="951"/>
                  </a:cubicBezTo>
                  <a:cubicBezTo>
                    <a:pt x="1426" y="1141"/>
                    <a:pt x="1268" y="1300"/>
                    <a:pt x="1078" y="1300"/>
                  </a:cubicBezTo>
                  <a:cubicBezTo>
                    <a:pt x="888" y="1300"/>
                    <a:pt x="729" y="1141"/>
                    <a:pt x="729" y="951"/>
                  </a:cubicBezTo>
                  <a:cubicBezTo>
                    <a:pt x="729" y="1236"/>
                    <a:pt x="856" y="1395"/>
                    <a:pt x="1046" y="1553"/>
                  </a:cubicBezTo>
                  <a:lnTo>
                    <a:pt x="381" y="1553"/>
                  </a:lnTo>
                  <a:cubicBezTo>
                    <a:pt x="571" y="1426"/>
                    <a:pt x="697" y="1173"/>
                    <a:pt x="697" y="951"/>
                  </a:cubicBezTo>
                  <a:cubicBezTo>
                    <a:pt x="697" y="1141"/>
                    <a:pt x="539" y="1300"/>
                    <a:pt x="349" y="1300"/>
                  </a:cubicBezTo>
                  <a:cubicBezTo>
                    <a:pt x="159" y="1300"/>
                    <a:pt x="0" y="1141"/>
                    <a:pt x="0" y="951"/>
                  </a:cubicBezTo>
                  <a:cubicBezTo>
                    <a:pt x="0" y="729"/>
                    <a:pt x="159" y="571"/>
                    <a:pt x="349" y="603"/>
                  </a:cubicBezTo>
                  <a:cubicBezTo>
                    <a:pt x="412" y="603"/>
                    <a:pt x="444" y="603"/>
                    <a:pt x="476" y="603"/>
                  </a:cubicBezTo>
                  <a:cubicBezTo>
                    <a:pt x="412" y="539"/>
                    <a:pt x="381" y="444"/>
                    <a:pt x="381" y="349"/>
                  </a:cubicBezTo>
                  <a:cubicBezTo>
                    <a:pt x="381" y="159"/>
                    <a:pt x="539" y="1"/>
                    <a:pt x="729" y="1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720475" y="4570600"/>
              <a:ext cx="18250" cy="22200"/>
            </a:xfrm>
            <a:custGeom>
              <a:avLst/>
              <a:gdLst/>
              <a:ahLst/>
              <a:cxnLst/>
              <a:rect l="l" t="t" r="r" b="b"/>
              <a:pathLst>
                <a:path w="730" h="888" extrusionOk="0">
                  <a:moveTo>
                    <a:pt x="222" y="539"/>
                  </a:moveTo>
                  <a:lnTo>
                    <a:pt x="381" y="127"/>
                  </a:lnTo>
                  <a:lnTo>
                    <a:pt x="507" y="539"/>
                  </a:lnTo>
                  <a:close/>
                  <a:moveTo>
                    <a:pt x="0" y="888"/>
                  </a:moveTo>
                  <a:lnTo>
                    <a:pt x="127" y="888"/>
                  </a:lnTo>
                  <a:lnTo>
                    <a:pt x="190" y="634"/>
                  </a:lnTo>
                  <a:lnTo>
                    <a:pt x="539" y="634"/>
                  </a:lnTo>
                  <a:lnTo>
                    <a:pt x="634" y="888"/>
                  </a:lnTo>
                  <a:lnTo>
                    <a:pt x="729" y="888"/>
                  </a:lnTo>
                  <a:lnTo>
                    <a:pt x="412" y="0"/>
                  </a:lnTo>
                  <a:lnTo>
                    <a:pt x="317" y="0"/>
                  </a:lnTo>
                  <a:lnTo>
                    <a:pt x="0" y="888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721275" y="4595950"/>
              <a:ext cx="16650" cy="18250"/>
            </a:xfrm>
            <a:custGeom>
              <a:avLst/>
              <a:gdLst/>
              <a:ahLst/>
              <a:cxnLst/>
              <a:rect l="l" t="t" r="r" b="b"/>
              <a:pathLst>
                <a:path w="666" h="730" extrusionOk="0">
                  <a:moveTo>
                    <a:pt x="349" y="476"/>
                  </a:moveTo>
                  <a:lnTo>
                    <a:pt x="349" y="444"/>
                  </a:lnTo>
                  <a:lnTo>
                    <a:pt x="349" y="444"/>
                  </a:lnTo>
                  <a:cubicBezTo>
                    <a:pt x="349" y="539"/>
                    <a:pt x="412" y="602"/>
                    <a:pt x="507" y="602"/>
                  </a:cubicBezTo>
                  <a:cubicBezTo>
                    <a:pt x="602" y="602"/>
                    <a:pt x="665" y="539"/>
                    <a:pt x="665" y="444"/>
                  </a:cubicBezTo>
                  <a:cubicBezTo>
                    <a:pt x="665" y="349"/>
                    <a:pt x="602" y="286"/>
                    <a:pt x="507" y="286"/>
                  </a:cubicBezTo>
                  <a:cubicBezTo>
                    <a:pt x="475" y="286"/>
                    <a:pt x="475" y="286"/>
                    <a:pt x="444" y="286"/>
                  </a:cubicBezTo>
                  <a:cubicBezTo>
                    <a:pt x="475" y="286"/>
                    <a:pt x="507" y="222"/>
                    <a:pt x="507" y="191"/>
                  </a:cubicBezTo>
                  <a:cubicBezTo>
                    <a:pt x="507" y="95"/>
                    <a:pt x="412" y="0"/>
                    <a:pt x="349" y="0"/>
                  </a:cubicBezTo>
                  <a:cubicBezTo>
                    <a:pt x="254" y="0"/>
                    <a:pt x="158" y="95"/>
                    <a:pt x="158" y="191"/>
                  </a:cubicBezTo>
                  <a:cubicBezTo>
                    <a:pt x="158" y="222"/>
                    <a:pt x="190" y="286"/>
                    <a:pt x="222" y="286"/>
                  </a:cubicBezTo>
                  <a:cubicBezTo>
                    <a:pt x="222" y="286"/>
                    <a:pt x="190" y="286"/>
                    <a:pt x="158" y="286"/>
                  </a:cubicBezTo>
                  <a:cubicBezTo>
                    <a:pt x="63" y="286"/>
                    <a:pt x="0" y="349"/>
                    <a:pt x="0" y="444"/>
                  </a:cubicBezTo>
                  <a:cubicBezTo>
                    <a:pt x="0" y="539"/>
                    <a:pt x="63" y="602"/>
                    <a:pt x="158" y="602"/>
                  </a:cubicBezTo>
                  <a:cubicBezTo>
                    <a:pt x="254" y="602"/>
                    <a:pt x="317" y="539"/>
                    <a:pt x="317" y="444"/>
                  </a:cubicBezTo>
                  <a:lnTo>
                    <a:pt x="317" y="444"/>
                  </a:lnTo>
                  <a:lnTo>
                    <a:pt x="317" y="476"/>
                  </a:lnTo>
                  <a:cubicBezTo>
                    <a:pt x="317" y="602"/>
                    <a:pt x="254" y="666"/>
                    <a:pt x="190" y="729"/>
                  </a:cubicBezTo>
                  <a:lnTo>
                    <a:pt x="475" y="729"/>
                  </a:lnTo>
                  <a:cubicBezTo>
                    <a:pt x="412" y="666"/>
                    <a:pt x="349" y="602"/>
                    <a:pt x="349" y="476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802075" y="4689425"/>
              <a:ext cx="17450" cy="38850"/>
            </a:xfrm>
            <a:custGeom>
              <a:avLst/>
              <a:gdLst/>
              <a:ahLst/>
              <a:cxnLst/>
              <a:rect l="l" t="t" r="r" b="b"/>
              <a:pathLst>
                <a:path w="698" h="1554" extrusionOk="0">
                  <a:moveTo>
                    <a:pt x="0" y="1"/>
                  </a:moveTo>
                  <a:cubicBezTo>
                    <a:pt x="190" y="1"/>
                    <a:pt x="349" y="159"/>
                    <a:pt x="349" y="349"/>
                  </a:cubicBezTo>
                  <a:cubicBezTo>
                    <a:pt x="349" y="444"/>
                    <a:pt x="285" y="539"/>
                    <a:pt x="222" y="603"/>
                  </a:cubicBezTo>
                  <a:cubicBezTo>
                    <a:pt x="254" y="603"/>
                    <a:pt x="317" y="571"/>
                    <a:pt x="349" y="571"/>
                  </a:cubicBezTo>
                  <a:cubicBezTo>
                    <a:pt x="539" y="571"/>
                    <a:pt x="697" y="729"/>
                    <a:pt x="697" y="951"/>
                  </a:cubicBezTo>
                  <a:cubicBezTo>
                    <a:pt x="697" y="1141"/>
                    <a:pt x="539" y="1300"/>
                    <a:pt x="349" y="1300"/>
                  </a:cubicBezTo>
                  <a:cubicBezTo>
                    <a:pt x="159" y="1300"/>
                    <a:pt x="0" y="1141"/>
                    <a:pt x="0" y="951"/>
                  </a:cubicBezTo>
                  <a:cubicBezTo>
                    <a:pt x="0" y="1236"/>
                    <a:pt x="127" y="1395"/>
                    <a:pt x="317" y="1553"/>
                  </a:cubicBezTo>
                  <a:lnTo>
                    <a:pt x="0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863850" y="4809050"/>
              <a:ext cx="18250" cy="22200"/>
            </a:xfrm>
            <a:custGeom>
              <a:avLst/>
              <a:gdLst/>
              <a:ahLst/>
              <a:cxnLst/>
              <a:rect l="l" t="t" r="r" b="b"/>
              <a:pathLst>
                <a:path w="730" h="888" extrusionOk="0">
                  <a:moveTo>
                    <a:pt x="223" y="317"/>
                  </a:moveTo>
                  <a:lnTo>
                    <a:pt x="381" y="729"/>
                  </a:lnTo>
                  <a:lnTo>
                    <a:pt x="508" y="317"/>
                  </a:lnTo>
                  <a:close/>
                  <a:moveTo>
                    <a:pt x="1" y="0"/>
                  </a:moveTo>
                  <a:lnTo>
                    <a:pt x="96" y="0"/>
                  </a:lnTo>
                  <a:lnTo>
                    <a:pt x="191" y="254"/>
                  </a:lnTo>
                  <a:lnTo>
                    <a:pt x="539" y="254"/>
                  </a:lnTo>
                  <a:lnTo>
                    <a:pt x="635" y="0"/>
                  </a:lnTo>
                  <a:lnTo>
                    <a:pt x="730" y="0"/>
                  </a:lnTo>
                  <a:lnTo>
                    <a:pt x="413" y="888"/>
                  </a:lnTo>
                  <a:lnTo>
                    <a:pt x="318" y="88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864650" y="4786875"/>
              <a:ext cx="16650" cy="18225"/>
            </a:xfrm>
            <a:custGeom>
              <a:avLst/>
              <a:gdLst/>
              <a:ahLst/>
              <a:cxnLst/>
              <a:rect l="l" t="t" r="r" b="b"/>
              <a:pathLst>
                <a:path w="666" h="729" extrusionOk="0">
                  <a:moveTo>
                    <a:pt x="349" y="285"/>
                  </a:moveTo>
                  <a:lnTo>
                    <a:pt x="349" y="285"/>
                  </a:lnTo>
                  <a:lnTo>
                    <a:pt x="349" y="285"/>
                  </a:lnTo>
                  <a:cubicBezTo>
                    <a:pt x="349" y="190"/>
                    <a:pt x="412" y="127"/>
                    <a:pt x="507" y="127"/>
                  </a:cubicBezTo>
                  <a:cubicBezTo>
                    <a:pt x="603" y="127"/>
                    <a:pt x="666" y="190"/>
                    <a:pt x="666" y="285"/>
                  </a:cubicBezTo>
                  <a:cubicBezTo>
                    <a:pt x="666" y="380"/>
                    <a:pt x="603" y="444"/>
                    <a:pt x="507" y="444"/>
                  </a:cubicBezTo>
                  <a:cubicBezTo>
                    <a:pt x="476" y="444"/>
                    <a:pt x="444" y="444"/>
                    <a:pt x="444" y="444"/>
                  </a:cubicBezTo>
                  <a:cubicBezTo>
                    <a:pt x="476" y="475"/>
                    <a:pt x="507" y="507"/>
                    <a:pt x="507" y="570"/>
                  </a:cubicBezTo>
                  <a:cubicBezTo>
                    <a:pt x="507" y="666"/>
                    <a:pt x="412" y="729"/>
                    <a:pt x="317" y="729"/>
                  </a:cubicBezTo>
                  <a:cubicBezTo>
                    <a:pt x="254" y="729"/>
                    <a:pt x="159" y="666"/>
                    <a:pt x="159" y="570"/>
                  </a:cubicBezTo>
                  <a:cubicBezTo>
                    <a:pt x="159" y="507"/>
                    <a:pt x="191" y="475"/>
                    <a:pt x="222" y="444"/>
                  </a:cubicBezTo>
                  <a:cubicBezTo>
                    <a:pt x="191" y="444"/>
                    <a:pt x="191" y="444"/>
                    <a:pt x="159" y="444"/>
                  </a:cubicBezTo>
                  <a:cubicBezTo>
                    <a:pt x="64" y="444"/>
                    <a:pt x="0" y="380"/>
                    <a:pt x="0" y="285"/>
                  </a:cubicBezTo>
                  <a:cubicBezTo>
                    <a:pt x="0" y="190"/>
                    <a:pt x="64" y="127"/>
                    <a:pt x="159" y="127"/>
                  </a:cubicBezTo>
                  <a:cubicBezTo>
                    <a:pt x="254" y="127"/>
                    <a:pt x="317" y="190"/>
                    <a:pt x="317" y="285"/>
                  </a:cubicBezTo>
                  <a:lnTo>
                    <a:pt x="317" y="285"/>
                  </a:lnTo>
                  <a:lnTo>
                    <a:pt x="317" y="285"/>
                  </a:lnTo>
                  <a:cubicBezTo>
                    <a:pt x="317" y="159"/>
                    <a:pt x="254" y="63"/>
                    <a:pt x="159" y="0"/>
                  </a:cubicBezTo>
                  <a:lnTo>
                    <a:pt x="476" y="0"/>
                  </a:lnTo>
                  <a:cubicBezTo>
                    <a:pt x="381" y="95"/>
                    <a:pt x="349" y="159"/>
                    <a:pt x="349" y="285"/>
                  </a:cubicBez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37900" y="4665650"/>
              <a:ext cx="84775" cy="296325"/>
            </a:xfrm>
            <a:custGeom>
              <a:avLst/>
              <a:gdLst/>
              <a:ahLst/>
              <a:cxnLst/>
              <a:rect l="l" t="t" r="r" b="b"/>
              <a:pathLst>
                <a:path w="3391" h="11853" extrusionOk="0">
                  <a:moveTo>
                    <a:pt x="2060" y="1"/>
                  </a:moveTo>
                  <a:lnTo>
                    <a:pt x="2060" y="1"/>
                  </a:lnTo>
                  <a:cubicBezTo>
                    <a:pt x="2757" y="1"/>
                    <a:pt x="3328" y="603"/>
                    <a:pt x="3328" y="1300"/>
                  </a:cubicBezTo>
                  <a:cubicBezTo>
                    <a:pt x="3328" y="3613"/>
                    <a:pt x="3264" y="6022"/>
                    <a:pt x="3391" y="8335"/>
                  </a:cubicBezTo>
                  <a:lnTo>
                    <a:pt x="3328" y="10585"/>
                  </a:lnTo>
                  <a:cubicBezTo>
                    <a:pt x="3328" y="11282"/>
                    <a:pt x="2757" y="11852"/>
                    <a:pt x="2060" y="11852"/>
                  </a:cubicBezTo>
                  <a:lnTo>
                    <a:pt x="2060" y="11852"/>
                  </a:lnTo>
                  <a:cubicBezTo>
                    <a:pt x="1331" y="11852"/>
                    <a:pt x="1046" y="11218"/>
                    <a:pt x="761" y="10585"/>
                  </a:cubicBezTo>
                  <a:lnTo>
                    <a:pt x="0" y="8905"/>
                  </a:lnTo>
                  <a:lnTo>
                    <a:pt x="761" y="1300"/>
                  </a:lnTo>
                  <a:cubicBezTo>
                    <a:pt x="824" y="603"/>
                    <a:pt x="1331" y="1"/>
                    <a:pt x="2060" y="1"/>
                  </a:cubicBezTo>
                  <a:close/>
                </a:path>
              </a:pathLst>
            </a:custGeom>
            <a:solidFill>
              <a:srgbClr val="FCD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289775" y="3989925"/>
              <a:ext cx="463450" cy="511775"/>
            </a:xfrm>
            <a:custGeom>
              <a:avLst/>
              <a:gdLst/>
              <a:ahLst/>
              <a:cxnLst/>
              <a:rect l="l" t="t" r="r" b="b"/>
              <a:pathLst>
                <a:path w="18538" h="20471" extrusionOk="0">
                  <a:moveTo>
                    <a:pt x="9634" y="254"/>
                  </a:moveTo>
                  <a:lnTo>
                    <a:pt x="17999" y="5768"/>
                  </a:lnTo>
                  <a:cubicBezTo>
                    <a:pt x="18411" y="6053"/>
                    <a:pt x="18538" y="6560"/>
                    <a:pt x="18284" y="6940"/>
                  </a:cubicBezTo>
                  <a:lnTo>
                    <a:pt x="10046" y="19995"/>
                  </a:lnTo>
                  <a:cubicBezTo>
                    <a:pt x="9824" y="20376"/>
                    <a:pt x="9285" y="20471"/>
                    <a:pt x="8905" y="20217"/>
                  </a:cubicBezTo>
                  <a:lnTo>
                    <a:pt x="539" y="14703"/>
                  </a:lnTo>
                  <a:cubicBezTo>
                    <a:pt x="127" y="14450"/>
                    <a:pt x="1" y="13911"/>
                    <a:pt x="254" y="13563"/>
                  </a:cubicBezTo>
                  <a:lnTo>
                    <a:pt x="8493" y="476"/>
                  </a:lnTo>
                  <a:cubicBezTo>
                    <a:pt x="8715" y="95"/>
                    <a:pt x="9253" y="0"/>
                    <a:pt x="9634" y="254"/>
                  </a:cubicBez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94175" y="4044575"/>
              <a:ext cx="30125" cy="30925"/>
            </a:xfrm>
            <a:custGeom>
              <a:avLst/>
              <a:gdLst/>
              <a:ahLst/>
              <a:cxnLst/>
              <a:rect l="l" t="t" r="r" b="b"/>
              <a:pathLst>
                <a:path w="1205" h="1237" extrusionOk="0">
                  <a:moveTo>
                    <a:pt x="539" y="476"/>
                  </a:moveTo>
                  <a:cubicBezTo>
                    <a:pt x="824" y="191"/>
                    <a:pt x="1204" y="730"/>
                    <a:pt x="761" y="983"/>
                  </a:cubicBezTo>
                  <a:cubicBezTo>
                    <a:pt x="570" y="1110"/>
                    <a:pt x="222" y="1142"/>
                    <a:pt x="95" y="1237"/>
                  </a:cubicBezTo>
                  <a:cubicBezTo>
                    <a:pt x="127" y="1015"/>
                    <a:pt x="0" y="793"/>
                    <a:pt x="0" y="508"/>
                  </a:cubicBezTo>
                  <a:cubicBezTo>
                    <a:pt x="0" y="1"/>
                    <a:pt x="634" y="33"/>
                    <a:pt x="539" y="476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508425" y="4017650"/>
              <a:ext cx="28550" cy="31700"/>
            </a:xfrm>
            <a:custGeom>
              <a:avLst/>
              <a:gdLst/>
              <a:ahLst/>
              <a:cxnLst/>
              <a:rect l="l" t="t" r="r" b="b"/>
              <a:pathLst>
                <a:path w="1142" h="1268" extrusionOk="0">
                  <a:moveTo>
                    <a:pt x="222" y="698"/>
                  </a:moveTo>
                  <a:cubicBezTo>
                    <a:pt x="191" y="729"/>
                    <a:pt x="191" y="761"/>
                    <a:pt x="191" y="824"/>
                  </a:cubicBezTo>
                  <a:cubicBezTo>
                    <a:pt x="159" y="856"/>
                    <a:pt x="191" y="919"/>
                    <a:pt x="191" y="951"/>
                  </a:cubicBezTo>
                  <a:cubicBezTo>
                    <a:pt x="222" y="983"/>
                    <a:pt x="254" y="1014"/>
                    <a:pt x="286" y="1046"/>
                  </a:cubicBezTo>
                  <a:cubicBezTo>
                    <a:pt x="349" y="1110"/>
                    <a:pt x="412" y="1110"/>
                    <a:pt x="507" y="1110"/>
                  </a:cubicBezTo>
                  <a:cubicBezTo>
                    <a:pt x="571" y="1078"/>
                    <a:pt x="602" y="1046"/>
                    <a:pt x="666" y="983"/>
                  </a:cubicBezTo>
                  <a:cubicBezTo>
                    <a:pt x="698" y="919"/>
                    <a:pt x="698" y="856"/>
                    <a:pt x="698" y="793"/>
                  </a:cubicBezTo>
                  <a:cubicBezTo>
                    <a:pt x="698" y="729"/>
                    <a:pt x="634" y="666"/>
                    <a:pt x="571" y="634"/>
                  </a:cubicBezTo>
                  <a:cubicBezTo>
                    <a:pt x="507" y="571"/>
                    <a:pt x="444" y="571"/>
                    <a:pt x="381" y="571"/>
                  </a:cubicBezTo>
                  <a:cubicBezTo>
                    <a:pt x="317" y="603"/>
                    <a:pt x="254" y="634"/>
                    <a:pt x="222" y="698"/>
                  </a:cubicBezTo>
                  <a:close/>
                  <a:moveTo>
                    <a:pt x="602" y="222"/>
                  </a:moveTo>
                  <a:cubicBezTo>
                    <a:pt x="571" y="286"/>
                    <a:pt x="539" y="317"/>
                    <a:pt x="571" y="381"/>
                  </a:cubicBezTo>
                  <a:cubicBezTo>
                    <a:pt x="571" y="444"/>
                    <a:pt x="602" y="476"/>
                    <a:pt x="666" y="507"/>
                  </a:cubicBezTo>
                  <a:cubicBezTo>
                    <a:pt x="698" y="539"/>
                    <a:pt x="761" y="571"/>
                    <a:pt x="824" y="539"/>
                  </a:cubicBezTo>
                  <a:cubicBezTo>
                    <a:pt x="856" y="539"/>
                    <a:pt x="919" y="507"/>
                    <a:pt x="951" y="476"/>
                  </a:cubicBezTo>
                  <a:cubicBezTo>
                    <a:pt x="983" y="412"/>
                    <a:pt x="983" y="349"/>
                    <a:pt x="951" y="317"/>
                  </a:cubicBezTo>
                  <a:cubicBezTo>
                    <a:pt x="951" y="254"/>
                    <a:pt x="919" y="222"/>
                    <a:pt x="888" y="191"/>
                  </a:cubicBezTo>
                  <a:cubicBezTo>
                    <a:pt x="824" y="159"/>
                    <a:pt x="761" y="127"/>
                    <a:pt x="729" y="159"/>
                  </a:cubicBezTo>
                  <a:cubicBezTo>
                    <a:pt x="666" y="159"/>
                    <a:pt x="634" y="191"/>
                    <a:pt x="602" y="222"/>
                  </a:cubicBezTo>
                  <a:close/>
                  <a:moveTo>
                    <a:pt x="476" y="476"/>
                  </a:moveTo>
                  <a:cubicBezTo>
                    <a:pt x="444" y="412"/>
                    <a:pt x="412" y="349"/>
                    <a:pt x="412" y="317"/>
                  </a:cubicBezTo>
                  <a:cubicBezTo>
                    <a:pt x="412" y="254"/>
                    <a:pt x="412" y="191"/>
                    <a:pt x="444" y="159"/>
                  </a:cubicBezTo>
                  <a:cubicBezTo>
                    <a:pt x="507" y="64"/>
                    <a:pt x="571" y="32"/>
                    <a:pt x="666" y="0"/>
                  </a:cubicBezTo>
                  <a:cubicBezTo>
                    <a:pt x="761" y="0"/>
                    <a:pt x="856" y="0"/>
                    <a:pt x="951" y="64"/>
                  </a:cubicBezTo>
                  <a:cubicBezTo>
                    <a:pt x="1046" y="127"/>
                    <a:pt x="1078" y="222"/>
                    <a:pt x="1109" y="286"/>
                  </a:cubicBezTo>
                  <a:cubicBezTo>
                    <a:pt x="1141" y="381"/>
                    <a:pt x="1109" y="476"/>
                    <a:pt x="1078" y="539"/>
                  </a:cubicBezTo>
                  <a:cubicBezTo>
                    <a:pt x="1046" y="603"/>
                    <a:pt x="983" y="634"/>
                    <a:pt x="951" y="666"/>
                  </a:cubicBezTo>
                  <a:cubicBezTo>
                    <a:pt x="888" y="666"/>
                    <a:pt x="824" y="666"/>
                    <a:pt x="761" y="666"/>
                  </a:cubicBezTo>
                  <a:cubicBezTo>
                    <a:pt x="824" y="729"/>
                    <a:pt x="856" y="793"/>
                    <a:pt x="856" y="856"/>
                  </a:cubicBezTo>
                  <a:cubicBezTo>
                    <a:pt x="856" y="951"/>
                    <a:pt x="824" y="1014"/>
                    <a:pt x="793" y="1078"/>
                  </a:cubicBezTo>
                  <a:cubicBezTo>
                    <a:pt x="729" y="1173"/>
                    <a:pt x="634" y="1205"/>
                    <a:pt x="539" y="1236"/>
                  </a:cubicBezTo>
                  <a:cubicBezTo>
                    <a:pt x="444" y="1268"/>
                    <a:pt x="317" y="1236"/>
                    <a:pt x="222" y="1173"/>
                  </a:cubicBezTo>
                  <a:cubicBezTo>
                    <a:pt x="127" y="1078"/>
                    <a:pt x="64" y="1014"/>
                    <a:pt x="32" y="888"/>
                  </a:cubicBezTo>
                  <a:cubicBezTo>
                    <a:pt x="0" y="793"/>
                    <a:pt x="32" y="698"/>
                    <a:pt x="95" y="603"/>
                  </a:cubicBezTo>
                  <a:cubicBezTo>
                    <a:pt x="127" y="539"/>
                    <a:pt x="191" y="476"/>
                    <a:pt x="254" y="476"/>
                  </a:cubicBezTo>
                  <a:cubicBezTo>
                    <a:pt x="317" y="444"/>
                    <a:pt x="412" y="444"/>
                    <a:pt x="476" y="476"/>
                  </a:cubicBezTo>
                  <a:lnTo>
                    <a:pt x="476" y="476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505250" y="4079450"/>
              <a:ext cx="65000" cy="65775"/>
            </a:xfrm>
            <a:custGeom>
              <a:avLst/>
              <a:gdLst/>
              <a:ahLst/>
              <a:cxnLst/>
              <a:rect l="l" t="t" r="r" b="b"/>
              <a:pathLst>
                <a:path w="2600" h="2631" extrusionOk="0">
                  <a:moveTo>
                    <a:pt x="1173" y="1014"/>
                  </a:moveTo>
                  <a:cubicBezTo>
                    <a:pt x="1839" y="349"/>
                    <a:pt x="2599" y="1521"/>
                    <a:pt x="1680" y="2091"/>
                  </a:cubicBezTo>
                  <a:cubicBezTo>
                    <a:pt x="1300" y="2345"/>
                    <a:pt x="476" y="2408"/>
                    <a:pt x="254" y="2630"/>
                  </a:cubicBezTo>
                  <a:cubicBezTo>
                    <a:pt x="286" y="2123"/>
                    <a:pt x="1" y="1680"/>
                    <a:pt x="1" y="1077"/>
                  </a:cubicBezTo>
                  <a:cubicBezTo>
                    <a:pt x="32" y="0"/>
                    <a:pt x="1427" y="63"/>
                    <a:pt x="1173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606650" y="4145975"/>
              <a:ext cx="65000" cy="65775"/>
            </a:xfrm>
            <a:custGeom>
              <a:avLst/>
              <a:gdLst/>
              <a:ahLst/>
              <a:cxnLst/>
              <a:rect l="l" t="t" r="r" b="b"/>
              <a:pathLst>
                <a:path w="2600" h="2631" extrusionOk="0">
                  <a:moveTo>
                    <a:pt x="1173" y="1015"/>
                  </a:moveTo>
                  <a:cubicBezTo>
                    <a:pt x="1839" y="381"/>
                    <a:pt x="2599" y="1522"/>
                    <a:pt x="1712" y="2092"/>
                  </a:cubicBezTo>
                  <a:cubicBezTo>
                    <a:pt x="1300" y="2346"/>
                    <a:pt x="476" y="2409"/>
                    <a:pt x="254" y="2631"/>
                  </a:cubicBezTo>
                  <a:cubicBezTo>
                    <a:pt x="286" y="2156"/>
                    <a:pt x="1" y="1712"/>
                    <a:pt x="1" y="1078"/>
                  </a:cubicBezTo>
                  <a:cubicBezTo>
                    <a:pt x="32" y="1"/>
                    <a:pt x="1427" y="64"/>
                    <a:pt x="1173" y="1015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449800" y="4177675"/>
              <a:ext cx="64200" cy="65775"/>
            </a:xfrm>
            <a:custGeom>
              <a:avLst/>
              <a:gdLst/>
              <a:ahLst/>
              <a:cxnLst/>
              <a:rect l="l" t="t" r="r" b="b"/>
              <a:pathLst>
                <a:path w="2568" h="2631" extrusionOk="0">
                  <a:moveTo>
                    <a:pt x="1173" y="1014"/>
                  </a:moveTo>
                  <a:cubicBezTo>
                    <a:pt x="1838" y="381"/>
                    <a:pt x="2567" y="1521"/>
                    <a:pt x="1680" y="2092"/>
                  </a:cubicBezTo>
                  <a:cubicBezTo>
                    <a:pt x="1300" y="2345"/>
                    <a:pt x="476" y="2409"/>
                    <a:pt x="254" y="2630"/>
                  </a:cubicBezTo>
                  <a:cubicBezTo>
                    <a:pt x="286" y="2123"/>
                    <a:pt x="1" y="1711"/>
                    <a:pt x="1" y="1078"/>
                  </a:cubicBezTo>
                  <a:cubicBezTo>
                    <a:pt x="1" y="0"/>
                    <a:pt x="1395" y="64"/>
                    <a:pt x="1173" y="1014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551200" y="4244225"/>
              <a:ext cx="64975" cy="65775"/>
            </a:xfrm>
            <a:custGeom>
              <a:avLst/>
              <a:gdLst/>
              <a:ahLst/>
              <a:cxnLst/>
              <a:rect l="l" t="t" r="r" b="b"/>
              <a:pathLst>
                <a:path w="2599" h="2631" extrusionOk="0">
                  <a:moveTo>
                    <a:pt x="1173" y="1014"/>
                  </a:moveTo>
                  <a:cubicBezTo>
                    <a:pt x="1838" y="380"/>
                    <a:pt x="2599" y="1553"/>
                    <a:pt x="1680" y="2123"/>
                  </a:cubicBezTo>
                  <a:cubicBezTo>
                    <a:pt x="1300" y="2377"/>
                    <a:pt x="476" y="2408"/>
                    <a:pt x="254" y="2630"/>
                  </a:cubicBezTo>
                  <a:cubicBezTo>
                    <a:pt x="286" y="2155"/>
                    <a:pt x="1" y="1711"/>
                    <a:pt x="1" y="1078"/>
                  </a:cubicBezTo>
                  <a:cubicBezTo>
                    <a:pt x="32" y="0"/>
                    <a:pt x="1395" y="64"/>
                    <a:pt x="1173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395925" y="4265600"/>
              <a:ext cx="65000" cy="65775"/>
            </a:xfrm>
            <a:custGeom>
              <a:avLst/>
              <a:gdLst/>
              <a:ahLst/>
              <a:cxnLst/>
              <a:rect l="l" t="t" r="r" b="b"/>
              <a:pathLst>
                <a:path w="2600" h="2631" extrusionOk="0">
                  <a:moveTo>
                    <a:pt x="1205" y="1015"/>
                  </a:moveTo>
                  <a:cubicBezTo>
                    <a:pt x="1839" y="381"/>
                    <a:pt x="2599" y="1553"/>
                    <a:pt x="1712" y="2124"/>
                  </a:cubicBezTo>
                  <a:cubicBezTo>
                    <a:pt x="1300" y="2377"/>
                    <a:pt x="508" y="2409"/>
                    <a:pt x="254" y="2631"/>
                  </a:cubicBezTo>
                  <a:cubicBezTo>
                    <a:pt x="318" y="2155"/>
                    <a:pt x="1" y="1712"/>
                    <a:pt x="32" y="1078"/>
                  </a:cubicBezTo>
                  <a:cubicBezTo>
                    <a:pt x="32" y="1"/>
                    <a:pt x="1427" y="64"/>
                    <a:pt x="1205" y="1015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98125" y="4332950"/>
              <a:ext cx="64200" cy="65775"/>
            </a:xfrm>
            <a:custGeom>
              <a:avLst/>
              <a:gdLst/>
              <a:ahLst/>
              <a:cxnLst/>
              <a:rect l="l" t="t" r="r" b="b"/>
              <a:pathLst>
                <a:path w="2568" h="2631" extrusionOk="0">
                  <a:moveTo>
                    <a:pt x="1173" y="1014"/>
                  </a:moveTo>
                  <a:cubicBezTo>
                    <a:pt x="1807" y="349"/>
                    <a:pt x="2567" y="1521"/>
                    <a:pt x="1680" y="2092"/>
                  </a:cubicBezTo>
                  <a:cubicBezTo>
                    <a:pt x="1268" y="2345"/>
                    <a:pt x="476" y="2408"/>
                    <a:pt x="254" y="2630"/>
                  </a:cubicBezTo>
                  <a:cubicBezTo>
                    <a:pt x="286" y="2123"/>
                    <a:pt x="0" y="1680"/>
                    <a:pt x="0" y="1078"/>
                  </a:cubicBezTo>
                  <a:cubicBezTo>
                    <a:pt x="0" y="0"/>
                    <a:pt x="1395" y="64"/>
                    <a:pt x="1173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529025" y="4161025"/>
              <a:ext cx="64175" cy="65775"/>
            </a:xfrm>
            <a:custGeom>
              <a:avLst/>
              <a:gdLst/>
              <a:ahLst/>
              <a:cxnLst/>
              <a:rect l="l" t="t" r="r" b="b"/>
              <a:pathLst>
                <a:path w="2567" h="2631" extrusionOk="0">
                  <a:moveTo>
                    <a:pt x="1173" y="1015"/>
                  </a:moveTo>
                  <a:cubicBezTo>
                    <a:pt x="1838" y="381"/>
                    <a:pt x="2567" y="1522"/>
                    <a:pt x="1680" y="2092"/>
                  </a:cubicBezTo>
                  <a:cubicBezTo>
                    <a:pt x="1299" y="2346"/>
                    <a:pt x="476" y="2409"/>
                    <a:pt x="254" y="2631"/>
                  </a:cubicBezTo>
                  <a:cubicBezTo>
                    <a:pt x="285" y="2156"/>
                    <a:pt x="0" y="1712"/>
                    <a:pt x="0" y="1078"/>
                  </a:cubicBezTo>
                  <a:cubicBezTo>
                    <a:pt x="0" y="1"/>
                    <a:pt x="1395" y="64"/>
                    <a:pt x="1173" y="1015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471975" y="4256900"/>
              <a:ext cx="65000" cy="64975"/>
            </a:xfrm>
            <a:custGeom>
              <a:avLst/>
              <a:gdLst/>
              <a:ahLst/>
              <a:cxnLst/>
              <a:rect l="l" t="t" r="r" b="b"/>
              <a:pathLst>
                <a:path w="2600" h="2599" extrusionOk="0">
                  <a:moveTo>
                    <a:pt x="1205" y="1014"/>
                  </a:moveTo>
                  <a:cubicBezTo>
                    <a:pt x="1839" y="349"/>
                    <a:pt x="2599" y="1521"/>
                    <a:pt x="1712" y="2092"/>
                  </a:cubicBezTo>
                  <a:cubicBezTo>
                    <a:pt x="1300" y="2345"/>
                    <a:pt x="508" y="2408"/>
                    <a:pt x="254" y="2599"/>
                  </a:cubicBezTo>
                  <a:cubicBezTo>
                    <a:pt x="318" y="2123"/>
                    <a:pt x="1" y="1680"/>
                    <a:pt x="32" y="1078"/>
                  </a:cubicBezTo>
                  <a:cubicBezTo>
                    <a:pt x="32" y="0"/>
                    <a:pt x="1427" y="64"/>
                    <a:pt x="1205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18725" y="4413750"/>
              <a:ext cx="30925" cy="30125"/>
            </a:xfrm>
            <a:custGeom>
              <a:avLst/>
              <a:gdLst/>
              <a:ahLst/>
              <a:cxnLst/>
              <a:rect l="l" t="t" r="r" b="b"/>
              <a:pathLst>
                <a:path w="1237" h="1205" extrusionOk="0">
                  <a:moveTo>
                    <a:pt x="634" y="697"/>
                  </a:moveTo>
                  <a:cubicBezTo>
                    <a:pt x="476" y="1109"/>
                    <a:pt x="1109" y="1204"/>
                    <a:pt x="1204" y="729"/>
                  </a:cubicBezTo>
                  <a:cubicBezTo>
                    <a:pt x="1236" y="507"/>
                    <a:pt x="1109" y="159"/>
                    <a:pt x="1141" y="0"/>
                  </a:cubicBezTo>
                  <a:cubicBezTo>
                    <a:pt x="951" y="127"/>
                    <a:pt x="697" y="64"/>
                    <a:pt x="444" y="190"/>
                  </a:cubicBezTo>
                  <a:cubicBezTo>
                    <a:pt x="0" y="381"/>
                    <a:pt x="254" y="983"/>
                    <a:pt x="634" y="697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505250" y="4439100"/>
              <a:ext cx="28550" cy="31700"/>
            </a:xfrm>
            <a:custGeom>
              <a:avLst/>
              <a:gdLst/>
              <a:ahLst/>
              <a:cxnLst/>
              <a:rect l="l" t="t" r="r" b="b"/>
              <a:pathLst>
                <a:path w="1142" h="1268" extrusionOk="0">
                  <a:moveTo>
                    <a:pt x="476" y="254"/>
                  </a:moveTo>
                  <a:cubicBezTo>
                    <a:pt x="508" y="222"/>
                    <a:pt x="539" y="190"/>
                    <a:pt x="571" y="190"/>
                  </a:cubicBezTo>
                  <a:cubicBezTo>
                    <a:pt x="634" y="159"/>
                    <a:pt x="666" y="159"/>
                    <a:pt x="698" y="159"/>
                  </a:cubicBezTo>
                  <a:cubicBezTo>
                    <a:pt x="761" y="159"/>
                    <a:pt x="793" y="159"/>
                    <a:pt x="856" y="190"/>
                  </a:cubicBezTo>
                  <a:cubicBezTo>
                    <a:pt x="920" y="222"/>
                    <a:pt x="951" y="285"/>
                    <a:pt x="951" y="349"/>
                  </a:cubicBezTo>
                  <a:cubicBezTo>
                    <a:pt x="983" y="412"/>
                    <a:pt x="951" y="476"/>
                    <a:pt x="920" y="539"/>
                  </a:cubicBezTo>
                  <a:cubicBezTo>
                    <a:pt x="888" y="602"/>
                    <a:pt x="825" y="666"/>
                    <a:pt x="761" y="666"/>
                  </a:cubicBezTo>
                  <a:cubicBezTo>
                    <a:pt x="698" y="666"/>
                    <a:pt x="603" y="666"/>
                    <a:pt x="539" y="634"/>
                  </a:cubicBezTo>
                  <a:cubicBezTo>
                    <a:pt x="508" y="571"/>
                    <a:pt x="444" y="539"/>
                    <a:pt x="444" y="476"/>
                  </a:cubicBezTo>
                  <a:cubicBezTo>
                    <a:pt x="413" y="381"/>
                    <a:pt x="444" y="317"/>
                    <a:pt x="476" y="254"/>
                  </a:cubicBezTo>
                  <a:close/>
                  <a:moveTo>
                    <a:pt x="191" y="792"/>
                  </a:moveTo>
                  <a:cubicBezTo>
                    <a:pt x="222" y="729"/>
                    <a:pt x="286" y="697"/>
                    <a:pt x="318" y="697"/>
                  </a:cubicBezTo>
                  <a:cubicBezTo>
                    <a:pt x="381" y="697"/>
                    <a:pt x="444" y="697"/>
                    <a:pt x="476" y="729"/>
                  </a:cubicBezTo>
                  <a:cubicBezTo>
                    <a:pt x="539" y="761"/>
                    <a:pt x="571" y="824"/>
                    <a:pt x="571" y="856"/>
                  </a:cubicBezTo>
                  <a:cubicBezTo>
                    <a:pt x="603" y="919"/>
                    <a:pt x="571" y="951"/>
                    <a:pt x="539" y="1014"/>
                  </a:cubicBezTo>
                  <a:cubicBezTo>
                    <a:pt x="508" y="1046"/>
                    <a:pt x="476" y="1078"/>
                    <a:pt x="413" y="1109"/>
                  </a:cubicBezTo>
                  <a:cubicBezTo>
                    <a:pt x="381" y="1109"/>
                    <a:pt x="318" y="1109"/>
                    <a:pt x="254" y="1078"/>
                  </a:cubicBezTo>
                  <a:cubicBezTo>
                    <a:pt x="222" y="1046"/>
                    <a:pt x="191" y="983"/>
                    <a:pt x="159" y="951"/>
                  </a:cubicBezTo>
                  <a:cubicBezTo>
                    <a:pt x="159" y="888"/>
                    <a:pt x="159" y="824"/>
                    <a:pt x="191" y="792"/>
                  </a:cubicBezTo>
                  <a:close/>
                  <a:moveTo>
                    <a:pt x="381" y="571"/>
                  </a:moveTo>
                  <a:cubicBezTo>
                    <a:pt x="318" y="571"/>
                    <a:pt x="254" y="571"/>
                    <a:pt x="191" y="602"/>
                  </a:cubicBezTo>
                  <a:cubicBezTo>
                    <a:pt x="159" y="602"/>
                    <a:pt x="96" y="634"/>
                    <a:pt x="64" y="697"/>
                  </a:cubicBezTo>
                  <a:cubicBezTo>
                    <a:pt x="32" y="761"/>
                    <a:pt x="1" y="856"/>
                    <a:pt x="32" y="951"/>
                  </a:cubicBezTo>
                  <a:cubicBezTo>
                    <a:pt x="32" y="1046"/>
                    <a:pt x="96" y="1109"/>
                    <a:pt x="191" y="1173"/>
                  </a:cubicBezTo>
                  <a:cubicBezTo>
                    <a:pt x="286" y="1236"/>
                    <a:pt x="381" y="1268"/>
                    <a:pt x="476" y="1236"/>
                  </a:cubicBezTo>
                  <a:cubicBezTo>
                    <a:pt x="571" y="1236"/>
                    <a:pt x="634" y="1173"/>
                    <a:pt x="698" y="1109"/>
                  </a:cubicBezTo>
                  <a:cubicBezTo>
                    <a:pt x="729" y="1046"/>
                    <a:pt x="729" y="983"/>
                    <a:pt x="729" y="951"/>
                  </a:cubicBezTo>
                  <a:cubicBezTo>
                    <a:pt x="729" y="888"/>
                    <a:pt x="698" y="824"/>
                    <a:pt x="666" y="792"/>
                  </a:cubicBezTo>
                  <a:cubicBezTo>
                    <a:pt x="761" y="792"/>
                    <a:pt x="825" y="792"/>
                    <a:pt x="888" y="761"/>
                  </a:cubicBezTo>
                  <a:cubicBezTo>
                    <a:pt x="951" y="761"/>
                    <a:pt x="1015" y="697"/>
                    <a:pt x="1046" y="634"/>
                  </a:cubicBezTo>
                  <a:cubicBezTo>
                    <a:pt x="1110" y="539"/>
                    <a:pt x="1141" y="444"/>
                    <a:pt x="1110" y="349"/>
                  </a:cubicBezTo>
                  <a:cubicBezTo>
                    <a:pt x="1078" y="254"/>
                    <a:pt x="1015" y="159"/>
                    <a:pt x="920" y="95"/>
                  </a:cubicBezTo>
                  <a:cubicBezTo>
                    <a:pt x="793" y="0"/>
                    <a:pt x="698" y="0"/>
                    <a:pt x="603" y="0"/>
                  </a:cubicBezTo>
                  <a:cubicBezTo>
                    <a:pt x="476" y="32"/>
                    <a:pt x="413" y="95"/>
                    <a:pt x="349" y="190"/>
                  </a:cubicBezTo>
                  <a:cubicBezTo>
                    <a:pt x="286" y="254"/>
                    <a:pt x="286" y="317"/>
                    <a:pt x="286" y="381"/>
                  </a:cubicBezTo>
                  <a:cubicBezTo>
                    <a:pt x="286" y="476"/>
                    <a:pt x="318" y="539"/>
                    <a:pt x="381" y="571"/>
                  </a:cubicBezTo>
                  <a:lnTo>
                    <a:pt x="381" y="571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806550" y="4100825"/>
              <a:ext cx="450000" cy="498325"/>
            </a:xfrm>
            <a:custGeom>
              <a:avLst/>
              <a:gdLst/>
              <a:ahLst/>
              <a:cxnLst/>
              <a:rect l="l" t="t" r="r" b="b"/>
              <a:pathLst>
                <a:path w="18000" h="19933" extrusionOk="0">
                  <a:moveTo>
                    <a:pt x="476" y="5229"/>
                  </a:moveTo>
                  <a:lnTo>
                    <a:pt x="8493" y="222"/>
                  </a:lnTo>
                  <a:cubicBezTo>
                    <a:pt x="8873" y="1"/>
                    <a:pt x="9380" y="127"/>
                    <a:pt x="9634" y="508"/>
                  </a:cubicBezTo>
                  <a:lnTo>
                    <a:pt x="17746" y="13595"/>
                  </a:lnTo>
                  <a:cubicBezTo>
                    <a:pt x="17999" y="13975"/>
                    <a:pt x="17873" y="14482"/>
                    <a:pt x="17492" y="14704"/>
                  </a:cubicBezTo>
                  <a:lnTo>
                    <a:pt x="9476" y="19679"/>
                  </a:lnTo>
                  <a:cubicBezTo>
                    <a:pt x="9095" y="19932"/>
                    <a:pt x="8588" y="19805"/>
                    <a:pt x="8366" y="19425"/>
                  </a:cubicBezTo>
                  <a:lnTo>
                    <a:pt x="223" y="6338"/>
                  </a:lnTo>
                  <a:cubicBezTo>
                    <a:pt x="1" y="5958"/>
                    <a:pt x="96" y="5451"/>
                    <a:pt x="476" y="5229"/>
                  </a:cubicBezTo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856475" y="4271150"/>
              <a:ext cx="19025" cy="28550"/>
            </a:xfrm>
            <a:custGeom>
              <a:avLst/>
              <a:gdLst/>
              <a:ahLst/>
              <a:cxnLst/>
              <a:rect l="l" t="t" r="r" b="b"/>
              <a:pathLst>
                <a:path w="761" h="1142" extrusionOk="0">
                  <a:moveTo>
                    <a:pt x="0" y="793"/>
                  </a:moveTo>
                  <a:lnTo>
                    <a:pt x="32" y="1"/>
                  </a:lnTo>
                  <a:lnTo>
                    <a:pt x="761" y="349"/>
                  </a:lnTo>
                  <a:lnTo>
                    <a:pt x="729" y="1141"/>
                  </a:lnTo>
                  <a:lnTo>
                    <a:pt x="0" y="79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831125" y="4237075"/>
              <a:ext cx="23775" cy="35675"/>
            </a:xfrm>
            <a:custGeom>
              <a:avLst/>
              <a:gdLst/>
              <a:ahLst/>
              <a:cxnLst/>
              <a:rect l="l" t="t" r="r" b="b"/>
              <a:pathLst>
                <a:path w="951" h="1427" extrusionOk="0">
                  <a:moveTo>
                    <a:pt x="64" y="571"/>
                  </a:moveTo>
                  <a:lnTo>
                    <a:pt x="0" y="445"/>
                  </a:lnTo>
                  <a:lnTo>
                    <a:pt x="697" y="1"/>
                  </a:lnTo>
                  <a:lnTo>
                    <a:pt x="761" y="96"/>
                  </a:lnTo>
                  <a:cubicBezTo>
                    <a:pt x="729" y="223"/>
                    <a:pt x="729" y="381"/>
                    <a:pt x="729" y="540"/>
                  </a:cubicBezTo>
                  <a:cubicBezTo>
                    <a:pt x="729" y="698"/>
                    <a:pt x="761" y="857"/>
                    <a:pt x="792" y="1015"/>
                  </a:cubicBezTo>
                  <a:cubicBezTo>
                    <a:pt x="824" y="1110"/>
                    <a:pt x="887" y="1237"/>
                    <a:pt x="951" y="1332"/>
                  </a:cubicBezTo>
                  <a:lnTo>
                    <a:pt x="792" y="1427"/>
                  </a:lnTo>
                  <a:cubicBezTo>
                    <a:pt x="761" y="1332"/>
                    <a:pt x="697" y="1205"/>
                    <a:pt x="666" y="1078"/>
                  </a:cubicBezTo>
                  <a:cubicBezTo>
                    <a:pt x="602" y="952"/>
                    <a:pt x="602" y="793"/>
                    <a:pt x="571" y="635"/>
                  </a:cubicBezTo>
                  <a:cubicBezTo>
                    <a:pt x="571" y="508"/>
                    <a:pt x="571" y="350"/>
                    <a:pt x="602" y="254"/>
                  </a:cubicBezTo>
                  <a:lnTo>
                    <a:pt x="64" y="571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888150" y="4248975"/>
              <a:ext cx="42025" cy="64975"/>
            </a:xfrm>
            <a:custGeom>
              <a:avLst/>
              <a:gdLst/>
              <a:ahLst/>
              <a:cxnLst/>
              <a:rect l="l" t="t" r="r" b="b"/>
              <a:pathLst>
                <a:path w="1681" h="2599" extrusionOk="0">
                  <a:moveTo>
                    <a:pt x="1" y="1806"/>
                  </a:moveTo>
                  <a:lnTo>
                    <a:pt x="32" y="0"/>
                  </a:lnTo>
                  <a:lnTo>
                    <a:pt x="1680" y="761"/>
                  </a:lnTo>
                  <a:lnTo>
                    <a:pt x="1648" y="2599"/>
                  </a:lnTo>
                  <a:lnTo>
                    <a:pt x="1" y="1806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003025" y="4177675"/>
              <a:ext cx="42000" cy="64975"/>
            </a:xfrm>
            <a:custGeom>
              <a:avLst/>
              <a:gdLst/>
              <a:ahLst/>
              <a:cxnLst/>
              <a:rect l="l" t="t" r="r" b="b"/>
              <a:pathLst>
                <a:path w="1680" h="2599" extrusionOk="0">
                  <a:moveTo>
                    <a:pt x="0" y="1807"/>
                  </a:moveTo>
                  <a:lnTo>
                    <a:pt x="32" y="0"/>
                  </a:lnTo>
                  <a:lnTo>
                    <a:pt x="1680" y="761"/>
                  </a:lnTo>
                  <a:lnTo>
                    <a:pt x="1648" y="2599"/>
                  </a:lnTo>
                  <a:lnTo>
                    <a:pt x="0" y="1807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80050" y="4267975"/>
              <a:ext cx="42000" cy="65000"/>
            </a:xfrm>
            <a:custGeom>
              <a:avLst/>
              <a:gdLst/>
              <a:ahLst/>
              <a:cxnLst/>
              <a:rect l="l" t="t" r="r" b="b"/>
              <a:pathLst>
                <a:path w="1680" h="2600" extrusionOk="0">
                  <a:moveTo>
                    <a:pt x="1" y="1839"/>
                  </a:moveTo>
                  <a:lnTo>
                    <a:pt x="32" y="1"/>
                  </a:lnTo>
                  <a:lnTo>
                    <a:pt x="1680" y="793"/>
                  </a:lnTo>
                  <a:lnTo>
                    <a:pt x="1648" y="2599"/>
                  </a:lnTo>
                  <a:lnTo>
                    <a:pt x="1" y="1839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51525" y="4351950"/>
              <a:ext cx="42025" cy="64200"/>
            </a:xfrm>
            <a:custGeom>
              <a:avLst/>
              <a:gdLst/>
              <a:ahLst/>
              <a:cxnLst/>
              <a:rect l="l" t="t" r="r" b="b"/>
              <a:pathLst>
                <a:path w="1681" h="2568" extrusionOk="0">
                  <a:moveTo>
                    <a:pt x="1" y="1807"/>
                  </a:moveTo>
                  <a:lnTo>
                    <a:pt x="32" y="1"/>
                  </a:lnTo>
                  <a:lnTo>
                    <a:pt x="1680" y="761"/>
                  </a:lnTo>
                  <a:lnTo>
                    <a:pt x="1649" y="2567"/>
                  </a:lnTo>
                  <a:lnTo>
                    <a:pt x="1" y="1807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067200" y="4279875"/>
              <a:ext cx="42000" cy="64975"/>
            </a:xfrm>
            <a:custGeom>
              <a:avLst/>
              <a:gdLst/>
              <a:ahLst/>
              <a:cxnLst/>
              <a:rect l="l" t="t" r="r" b="b"/>
              <a:pathLst>
                <a:path w="1680" h="2599" extrusionOk="0">
                  <a:moveTo>
                    <a:pt x="0" y="1838"/>
                  </a:moveTo>
                  <a:lnTo>
                    <a:pt x="32" y="0"/>
                  </a:lnTo>
                  <a:lnTo>
                    <a:pt x="1680" y="792"/>
                  </a:lnTo>
                  <a:lnTo>
                    <a:pt x="1648" y="2598"/>
                  </a:lnTo>
                  <a:lnTo>
                    <a:pt x="0" y="1838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017275" y="4457325"/>
              <a:ext cx="42025" cy="64975"/>
            </a:xfrm>
            <a:custGeom>
              <a:avLst/>
              <a:gdLst/>
              <a:ahLst/>
              <a:cxnLst/>
              <a:rect l="l" t="t" r="r" b="b"/>
              <a:pathLst>
                <a:path w="1681" h="2599" extrusionOk="0">
                  <a:moveTo>
                    <a:pt x="1" y="1838"/>
                  </a:moveTo>
                  <a:lnTo>
                    <a:pt x="33" y="0"/>
                  </a:lnTo>
                  <a:lnTo>
                    <a:pt x="1680" y="792"/>
                  </a:lnTo>
                  <a:lnTo>
                    <a:pt x="1649" y="2598"/>
                  </a:lnTo>
                  <a:lnTo>
                    <a:pt x="1" y="1838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132950" y="4386025"/>
              <a:ext cx="42000" cy="64975"/>
            </a:xfrm>
            <a:custGeom>
              <a:avLst/>
              <a:gdLst/>
              <a:ahLst/>
              <a:cxnLst/>
              <a:rect l="l" t="t" r="r" b="b"/>
              <a:pathLst>
                <a:path w="1680" h="2599" extrusionOk="0">
                  <a:moveTo>
                    <a:pt x="0" y="1806"/>
                  </a:moveTo>
                  <a:lnTo>
                    <a:pt x="32" y="0"/>
                  </a:lnTo>
                  <a:lnTo>
                    <a:pt x="1680" y="761"/>
                  </a:lnTo>
                  <a:lnTo>
                    <a:pt x="1648" y="259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184425" y="4397900"/>
              <a:ext cx="19050" cy="28550"/>
            </a:xfrm>
            <a:custGeom>
              <a:avLst/>
              <a:gdLst/>
              <a:ahLst/>
              <a:cxnLst/>
              <a:rect l="l" t="t" r="r" b="b"/>
              <a:pathLst>
                <a:path w="762" h="1142" extrusionOk="0">
                  <a:moveTo>
                    <a:pt x="761" y="349"/>
                  </a:moveTo>
                  <a:lnTo>
                    <a:pt x="730" y="1141"/>
                  </a:lnTo>
                  <a:lnTo>
                    <a:pt x="1" y="824"/>
                  </a:lnTo>
                  <a:lnTo>
                    <a:pt x="33" y="1"/>
                  </a:lnTo>
                  <a:lnTo>
                    <a:pt x="761" y="349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205025" y="4424825"/>
              <a:ext cx="23800" cy="35675"/>
            </a:xfrm>
            <a:custGeom>
              <a:avLst/>
              <a:gdLst/>
              <a:ahLst/>
              <a:cxnLst/>
              <a:rect l="l" t="t" r="r" b="b"/>
              <a:pathLst>
                <a:path w="952" h="1427" extrusionOk="0">
                  <a:moveTo>
                    <a:pt x="888" y="856"/>
                  </a:moveTo>
                  <a:lnTo>
                    <a:pt x="951" y="983"/>
                  </a:lnTo>
                  <a:lnTo>
                    <a:pt x="254" y="1427"/>
                  </a:lnTo>
                  <a:lnTo>
                    <a:pt x="191" y="1332"/>
                  </a:lnTo>
                  <a:cubicBezTo>
                    <a:pt x="223" y="1205"/>
                    <a:pt x="223" y="1078"/>
                    <a:pt x="223" y="888"/>
                  </a:cubicBezTo>
                  <a:cubicBezTo>
                    <a:pt x="223" y="730"/>
                    <a:pt x="191" y="571"/>
                    <a:pt x="159" y="413"/>
                  </a:cubicBezTo>
                  <a:cubicBezTo>
                    <a:pt x="128" y="318"/>
                    <a:pt x="64" y="223"/>
                    <a:pt x="1" y="96"/>
                  </a:cubicBezTo>
                  <a:lnTo>
                    <a:pt x="159" y="1"/>
                  </a:lnTo>
                  <a:cubicBezTo>
                    <a:pt x="191" y="96"/>
                    <a:pt x="254" y="223"/>
                    <a:pt x="286" y="349"/>
                  </a:cubicBezTo>
                  <a:cubicBezTo>
                    <a:pt x="349" y="508"/>
                    <a:pt x="349" y="635"/>
                    <a:pt x="381" y="793"/>
                  </a:cubicBezTo>
                  <a:cubicBezTo>
                    <a:pt x="381" y="952"/>
                    <a:pt x="381" y="1078"/>
                    <a:pt x="349" y="1205"/>
                  </a:cubicBezTo>
                  <a:lnTo>
                    <a:pt x="888" y="856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811050" y="4533375"/>
              <a:ext cx="388975" cy="484825"/>
            </a:xfrm>
            <a:custGeom>
              <a:avLst/>
              <a:gdLst/>
              <a:ahLst/>
              <a:cxnLst/>
              <a:rect l="l" t="t" r="r" b="b"/>
              <a:pathLst>
                <a:path w="15559" h="19393" extrusionOk="0">
                  <a:moveTo>
                    <a:pt x="5926" y="127"/>
                  </a:moveTo>
                  <a:lnTo>
                    <a:pt x="14893" y="3074"/>
                  </a:lnTo>
                  <a:cubicBezTo>
                    <a:pt x="15337" y="3201"/>
                    <a:pt x="15559" y="3676"/>
                    <a:pt x="15432" y="4088"/>
                  </a:cubicBezTo>
                  <a:lnTo>
                    <a:pt x="10647" y="18759"/>
                  </a:lnTo>
                  <a:cubicBezTo>
                    <a:pt x="10520" y="19171"/>
                    <a:pt x="10045" y="19393"/>
                    <a:pt x="9633" y="19266"/>
                  </a:cubicBezTo>
                  <a:lnTo>
                    <a:pt x="634" y="16351"/>
                  </a:lnTo>
                  <a:cubicBezTo>
                    <a:pt x="222" y="16192"/>
                    <a:pt x="0" y="15749"/>
                    <a:pt x="127" y="15305"/>
                  </a:cubicBezTo>
                  <a:lnTo>
                    <a:pt x="4912" y="666"/>
                  </a:lnTo>
                  <a:cubicBezTo>
                    <a:pt x="5038" y="222"/>
                    <a:pt x="5514" y="0"/>
                    <a:pt x="5926" y="127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939375" y="4573775"/>
              <a:ext cx="260650" cy="444425"/>
            </a:xfrm>
            <a:custGeom>
              <a:avLst/>
              <a:gdLst/>
              <a:ahLst/>
              <a:cxnLst/>
              <a:rect l="l" t="t" r="r" b="b"/>
              <a:pathLst>
                <a:path w="10426" h="17777" extrusionOk="0">
                  <a:moveTo>
                    <a:pt x="5292" y="0"/>
                  </a:moveTo>
                  <a:lnTo>
                    <a:pt x="9760" y="1458"/>
                  </a:lnTo>
                  <a:cubicBezTo>
                    <a:pt x="10204" y="1585"/>
                    <a:pt x="10426" y="2060"/>
                    <a:pt x="10299" y="2472"/>
                  </a:cubicBezTo>
                  <a:lnTo>
                    <a:pt x="5514" y="17143"/>
                  </a:lnTo>
                  <a:cubicBezTo>
                    <a:pt x="5387" y="17555"/>
                    <a:pt x="4912" y="17777"/>
                    <a:pt x="4500" y="17650"/>
                  </a:cubicBezTo>
                  <a:lnTo>
                    <a:pt x="0" y="16193"/>
                  </a:lnTo>
                  <a:lnTo>
                    <a:pt x="5292" y="0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973425" y="4755975"/>
              <a:ext cx="53900" cy="61025"/>
            </a:xfrm>
            <a:custGeom>
              <a:avLst/>
              <a:gdLst/>
              <a:ahLst/>
              <a:cxnLst/>
              <a:rect l="l" t="t" r="r" b="b"/>
              <a:pathLst>
                <a:path w="2156" h="2441" extrusionOk="0">
                  <a:moveTo>
                    <a:pt x="1522" y="95"/>
                  </a:moveTo>
                  <a:cubicBezTo>
                    <a:pt x="1775" y="190"/>
                    <a:pt x="1934" y="476"/>
                    <a:pt x="1839" y="761"/>
                  </a:cubicBezTo>
                  <a:cubicBezTo>
                    <a:pt x="1807" y="919"/>
                    <a:pt x="1680" y="1014"/>
                    <a:pt x="1554" y="1078"/>
                  </a:cubicBezTo>
                  <a:cubicBezTo>
                    <a:pt x="1617" y="1078"/>
                    <a:pt x="1680" y="1078"/>
                    <a:pt x="1744" y="1109"/>
                  </a:cubicBezTo>
                  <a:cubicBezTo>
                    <a:pt x="2029" y="1173"/>
                    <a:pt x="2156" y="1490"/>
                    <a:pt x="2092" y="1743"/>
                  </a:cubicBezTo>
                  <a:cubicBezTo>
                    <a:pt x="1997" y="2028"/>
                    <a:pt x="1712" y="2187"/>
                    <a:pt x="1427" y="2092"/>
                  </a:cubicBezTo>
                  <a:cubicBezTo>
                    <a:pt x="1142" y="1997"/>
                    <a:pt x="1015" y="1711"/>
                    <a:pt x="1110" y="1426"/>
                  </a:cubicBezTo>
                  <a:cubicBezTo>
                    <a:pt x="983" y="1838"/>
                    <a:pt x="1047" y="2123"/>
                    <a:pt x="1268" y="2440"/>
                  </a:cubicBezTo>
                  <a:lnTo>
                    <a:pt x="318" y="2123"/>
                  </a:lnTo>
                  <a:cubicBezTo>
                    <a:pt x="635" y="2028"/>
                    <a:pt x="952" y="1743"/>
                    <a:pt x="1047" y="1426"/>
                  </a:cubicBezTo>
                  <a:cubicBezTo>
                    <a:pt x="983" y="1680"/>
                    <a:pt x="666" y="1838"/>
                    <a:pt x="413" y="1743"/>
                  </a:cubicBezTo>
                  <a:cubicBezTo>
                    <a:pt x="128" y="1648"/>
                    <a:pt x="1" y="1363"/>
                    <a:pt x="64" y="1109"/>
                  </a:cubicBezTo>
                  <a:cubicBezTo>
                    <a:pt x="159" y="824"/>
                    <a:pt x="445" y="666"/>
                    <a:pt x="730" y="761"/>
                  </a:cubicBezTo>
                  <a:cubicBezTo>
                    <a:pt x="793" y="792"/>
                    <a:pt x="857" y="824"/>
                    <a:pt x="888" y="856"/>
                  </a:cubicBezTo>
                  <a:cubicBezTo>
                    <a:pt x="825" y="729"/>
                    <a:pt x="793" y="571"/>
                    <a:pt x="857" y="444"/>
                  </a:cubicBezTo>
                  <a:cubicBezTo>
                    <a:pt x="952" y="159"/>
                    <a:pt x="1237" y="0"/>
                    <a:pt x="1522" y="95"/>
                  </a:cubicBez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941750" y="4558725"/>
              <a:ext cx="25375" cy="35675"/>
            </a:xfrm>
            <a:custGeom>
              <a:avLst/>
              <a:gdLst/>
              <a:ahLst/>
              <a:cxnLst/>
              <a:rect l="l" t="t" r="r" b="b"/>
              <a:pathLst>
                <a:path w="1015" h="1427" extrusionOk="0">
                  <a:moveTo>
                    <a:pt x="444" y="729"/>
                  </a:moveTo>
                  <a:lnTo>
                    <a:pt x="856" y="222"/>
                  </a:lnTo>
                  <a:lnTo>
                    <a:pt x="856" y="856"/>
                  </a:lnTo>
                  <a:close/>
                  <a:moveTo>
                    <a:pt x="0" y="1077"/>
                  </a:moveTo>
                  <a:lnTo>
                    <a:pt x="159" y="1141"/>
                  </a:lnTo>
                  <a:lnTo>
                    <a:pt x="381" y="824"/>
                  </a:lnTo>
                  <a:lnTo>
                    <a:pt x="856" y="982"/>
                  </a:lnTo>
                  <a:lnTo>
                    <a:pt x="856" y="1363"/>
                  </a:lnTo>
                  <a:lnTo>
                    <a:pt x="1014" y="1426"/>
                  </a:lnTo>
                  <a:lnTo>
                    <a:pt x="983" y="32"/>
                  </a:lnTo>
                  <a:lnTo>
                    <a:pt x="856" y="0"/>
                  </a:lnTo>
                  <a:lnTo>
                    <a:pt x="0" y="1077"/>
                  </a:lnTo>
                  <a:lnTo>
                    <a:pt x="0" y="1077"/>
                  </a:ln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934625" y="4594375"/>
              <a:ext cx="25375" cy="27750"/>
            </a:xfrm>
            <a:custGeom>
              <a:avLst/>
              <a:gdLst/>
              <a:ahLst/>
              <a:cxnLst/>
              <a:rect l="l" t="t" r="r" b="b"/>
              <a:pathLst>
                <a:path w="1015" h="1110" extrusionOk="0">
                  <a:moveTo>
                    <a:pt x="507" y="697"/>
                  </a:moveTo>
                  <a:lnTo>
                    <a:pt x="507" y="665"/>
                  </a:lnTo>
                  <a:lnTo>
                    <a:pt x="539" y="665"/>
                  </a:lnTo>
                  <a:cubicBezTo>
                    <a:pt x="476" y="792"/>
                    <a:pt x="539" y="919"/>
                    <a:pt x="666" y="951"/>
                  </a:cubicBezTo>
                  <a:cubicBezTo>
                    <a:pt x="792" y="1014"/>
                    <a:pt x="951" y="919"/>
                    <a:pt x="983" y="792"/>
                  </a:cubicBezTo>
                  <a:cubicBezTo>
                    <a:pt x="1014" y="665"/>
                    <a:pt x="951" y="539"/>
                    <a:pt x="824" y="507"/>
                  </a:cubicBezTo>
                  <a:cubicBezTo>
                    <a:pt x="792" y="507"/>
                    <a:pt x="761" y="475"/>
                    <a:pt x="729" y="475"/>
                  </a:cubicBezTo>
                  <a:cubicBezTo>
                    <a:pt x="792" y="475"/>
                    <a:pt x="856" y="412"/>
                    <a:pt x="856" y="349"/>
                  </a:cubicBezTo>
                  <a:cubicBezTo>
                    <a:pt x="919" y="222"/>
                    <a:pt x="856" y="95"/>
                    <a:pt x="729" y="32"/>
                  </a:cubicBezTo>
                  <a:cubicBezTo>
                    <a:pt x="602" y="0"/>
                    <a:pt x="444" y="63"/>
                    <a:pt x="412" y="190"/>
                  </a:cubicBezTo>
                  <a:cubicBezTo>
                    <a:pt x="381" y="254"/>
                    <a:pt x="412" y="349"/>
                    <a:pt x="444" y="380"/>
                  </a:cubicBezTo>
                  <a:cubicBezTo>
                    <a:pt x="412" y="380"/>
                    <a:pt x="381" y="349"/>
                    <a:pt x="349" y="349"/>
                  </a:cubicBezTo>
                  <a:cubicBezTo>
                    <a:pt x="222" y="317"/>
                    <a:pt x="95" y="380"/>
                    <a:pt x="64" y="507"/>
                  </a:cubicBezTo>
                  <a:cubicBezTo>
                    <a:pt x="0" y="634"/>
                    <a:pt x="95" y="761"/>
                    <a:pt x="222" y="792"/>
                  </a:cubicBezTo>
                  <a:cubicBezTo>
                    <a:pt x="349" y="856"/>
                    <a:pt x="476" y="792"/>
                    <a:pt x="507" y="665"/>
                  </a:cubicBezTo>
                  <a:lnTo>
                    <a:pt x="507" y="665"/>
                  </a:lnTo>
                  <a:lnTo>
                    <a:pt x="507" y="697"/>
                  </a:lnTo>
                  <a:cubicBezTo>
                    <a:pt x="412" y="824"/>
                    <a:pt x="285" y="951"/>
                    <a:pt x="159" y="982"/>
                  </a:cubicBezTo>
                  <a:lnTo>
                    <a:pt x="602" y="1109"/>
                  </a:lnTo>
                  <a:cubicBezTo>
                    <a:pt x="507" y="982"/>
                    <a:pt x="476" y="856"/>
                    <a:pt x="507" y="697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993250" y="4758350"/>
              <a:ext cx="34075" cy="58650"/>
            </a:xfrm>
            <a:custGeom>
              <a:avLst/>
              <a:gdLst/>
              <a:ahLst/>
              <a:cxnLst/>
              <a:rect l="l" t="t" r="r" b="b"/>
              <a:pathLst>
                <a:path w="1363" h="2346" extrusionOk="0">
                  <a:moveTo>
                    <a:pt x="729" y="0"/>
                  </a:moveTo>
                  <a:cubicBezTo>
                    <a:pt x="982" y="95"/>
                    <a:pt x="1141" y="381"/>
                    <a:pt x="1046" y="666"/>
                  </a:cubicBezTo>
                  <a:cubicBezTo>
                    <a:pt x="1014" y="824"/>
                    <a:pt x="887" y="919"/>
                    <a:pt x="761" y="983"/>
                  </a:cubicBezTo>
                  <a:cubicBezTo>
                    <a:pt x="824" y="983"/>
                    <a:pt x="887" y="983"/>
                    <a:pt x="951" y="1014"/>
                  </a:cubicBezTo>
                  <a:cubicBezTo>
                    <a:pt x="1236" y="1078"/>
                    <a:pt x="1363" y="1395"/>
                    <a:pt x="1299" y="1648"/>
                  </a:cubicBezTo>
                  <a:cubicBezTo>
                    <a:pt x="1204" y="1933"/>
                    <a:pt x="919" y="2092"/>
                    <a:pt x="634" y="1997"/>
                  </a:cubicBezTo>
                  <a:cubicBezTo>
                    <a:pt x="349" y="1902"/>
                    <a:pt x="222" y="1616"/>
                    <a:pt x="317" y="1331"/>
                  </a:cubicBezTo>
                  <a:cubicBezTo>
                    <a:pt x="190" y="1743"/>
                    <a:pt x="254" y="2028"/>
                    <a:pt x="475" y="2345"/>
                  </a:cubicBezTo>
                  <a:lnTo>
                    <a:pt x="0" y="2187"/>
                  </a:lnTo>
                  <a:lnTo>
                    <a:pt x="729" y="0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043150" y="4954025"/>
              <a:ext cx="25375" cy="36450"/>
            </a:xfrm>
            <a:custGeom>
              <a:avLst/>
              <a:gdLst/>
              <a:ahLst/>
              <a:cxnLst/>
              <a:rect l="l" t="t" r="r" b="b"/>
              <a:pathLst>
                <a:path w="1015" h="1458" extrusionOk="0">
                  <a:moveTo>
                    <a:pt x="159" y="571"/>
                  </a:moveTo>
                  <a:lnTo>
                    <a:pt x="191" y="1236"/>
                  </a:lnTo>
                  <a:lnTo>
                    <a:pt x="571" y="729"/>
                  </a:lnTo>
                  <a:close/>
                  <a:moveTo>
                    <a:pt x="0" y="0"/>
                  </a:moveTo>
                  <a:lnTo>
                    <a:pt x="159" y="64"/>
                  </a:lnTo>
                  <a:lnTo>
                    <a:pt x="159" y="444"/>
                  </a:lnTo>
                  <a:lnTo>
                    <a:pt x="666" y="602"/>
                  </a:lnTo>
                  <a:lnTo>
                    <a:pt x="888" y="285"/>
                  </a:lnTo>
                  <a:lnTo>
                    <a:pt x="1014" y="349"/>
                  </a:lnTo>
                  <a:lnTo>
                    <a:pt x="191" y="1458"/>
                  </a:lnTo>
                  <a:lnTo>
                    <a:pt x="64" y="13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050275" y="4926300"/>
              <a:ext cx="25375" cy="27750"/>
            </a:xfrm>
            <a:custGeom>
              <a:avLst/>
              <a:gdLst/>
              <a:ahLst/>
              <a:cxnLst/>
              <a:rect l="l" t="t" r="r" b="b"/>
              <a:pathLst>
                <a:path w="1015" h="1110" extrusionOk="0">
                  <a:moveTo>
                    <a:pt x="508" y="444"/>
                  </a:moveTo>
                  <a:lnTo>
                    <a:pt x="508" y="475"/>
                  </a:lnTo>
                  <a:lnTo>
                    <a:pt x="508" y="475"/>
                  </a:lnTo>
                  <a:cubicBezTo>
                    <a:pt x="539" y="349"/>
                    <a:pt x="666" y="285"/>
                    <a:pt x="793" y="317"/>
                  </a:cubicBezTo>
                  <a:cubicBezTo>
                    <a:pt x="920" y="349"/>
                    <a:pt x="1015" y="475"/>
                    <a:pt x="951" y="602"/>
                  </a:cubicBezTo>
                  <a:cubicBezTo>
                    <a:pt x="920" y="729"/>
                    <a:pt x="793" y="824"/>
                    <a:pt x="666" y="761"/>
                  </a:cubicBezTo>
                  <a:cubicBezTo>
                    <a:pt x="634" y="761"/>
                    <a:pt x="603" y="729"/>
                    <a:pt x="571" y="729"/>
                  </a:cubicBezTo>
                  <a:cubicBezTo>
                    <a:pt x="603" y="792"/>
                    <a:pt x="634" y="856"/>
                    <a:pt x="603" y="919"/>
                  </a:cubicBezTo>
                  <a:cubicBezTo>
                    <a:pt x="571" y="1046"/>
                    <a:pt x="413" y="1109"/>
                    <a:pt x="286" y="1078"/>
                  </a:cubicBezTo>
                  <a:cubicBezTo>
                    <a:pt x="159" y="1046"/>
                    <a:pt x="96" y="887"/>
                    <a:pt x="127" y="761"/>
                  </a:cubicBezTo>
                  <a:cubicBezTo>
                    <a:pt x="159" y="697"/>
                    <a:pt x="222" y="666"/>
                    <a:pt x="286" y="634"/>
                  </a:cubicBezTo>
                  <a:cubicBezTo>
                    <a:pt x="254" y="634"/>
                    <a:pt x="222" y="634"/>
                    <a:pt x="191" y="602"/>
                  </a:cubicBezTo>
                  <a:cubicBezTo>
                    <a:pt x="64" y="571"/>
                    <a:pt x="1" y="444"/>
                    <a:pt x="32" y="317"/>
                  </a:cubicBezTo>
                  <a:cubicBezTo>
                    <a:pt x="64" y="190"/>
                    <a:pt x="222" y="127"/>
                    <a:pt x="349" y="159"/>
                  </a:cubicBezTo>
                  <a:cubicBezTo>
                    <a:pt x="444" y="190"/>
                    <a:pt x="539" y="349"/>
                    <a:pt x="476" y="475"/>
                  </a:cubicBezTo>
                  <a:lnTo>
                    <a:pt x="476" y="475"/>
                  </a:lnTo>
                  <a:lnTo>
                    <a:pt x="508" y="412"/>
                  </a:lnTo>
                  <a:cubicBezTo>
                    <a:pt x="508" y="254"/>
                    <a:pt x="476" y="95"/>
                    <a:pt x="413" y="0"/>
                  </a:cubicBezTo>
                  <a:lnTo>
                    <a:pt x="856" y="127"/>
                  </a:lnTo>
                  <a:cubicBezTo>
                    <a:pt x="698" y="190"/>
                    <a:pt x="603" y="285"/>
                    <a:pt x="508" y="444"/>
                  </a:cubicBez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284500" y="4366225"/>
              <a:ext cx="184625" cy="184600"/>
            </a:xfrm>
            <a:custGeom>
              <a:avLst/>
              <a:gdLst/>
              <a:ahLst/>
              <a:cxnLst/>
              <a:rect l="l" t="t" r="r" b="b"/>
              <a:pathLst>
                <a:path w="7385" h="7384" extrusionOk="0">
                  <a:moveTo>
                    <a:pt x="3677" y="7383"/>
                  </a:moveTo>
                  <a:cubicBezTo>
                    <a:pt x="5705" y="7383"/>
                    <a:pt x="7384" y="5735"/>
                    <a:pt x="7384" y="3676"/>
                  </a:cubicBezTo>
                  <a:cubicBezTo>
                    <a:pt x="7384" y="1648"/>
                    <a:pt x="5705" y="0"/>
                    <a:pt x="3677" y="0"/>
                  </a:cubicBezTo>
                  <a:cubicBezTo>
                    <a:pt x="1649" y="0"/>
                    <a:pt x="1" y="1648"/>
                    <a:pt x="1" y="3676"/>
                  </a:cubicBezTo>
                  <a:cubicBezTo>
                    <a:pt x="1" y="5735"/>
                    <a:pt x="1649" y="7383"/>
                    <a:pt x="3677" y="73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376400" y="4366225"/>
              <a:ext cx="92725" cy="184600"/>
            </a:xfrm>
            <a:custGeom>
              <a:avLst/>
              <a:gdLst/>
              <a:ahLst/>
              <a:cxnLst/>
              <a:rect l="l" t="t" r="r" b="b"/>
              <a:pathLst>
                <a:path w="3709" h="7384" extrusionOk="0">
                  <a:moveTo>
                    <a:pt x="1" y="0"/>
                  </a:moveTo>
                  <a:cubicBezTo>
                    <a:pt x="2029" y="0"/>
                    <a:pt x="3708" y="1648"/>
                    <a:pt x="3708" y="3676"/>
                  </a:cubicBezTo>
                  <a:cubicBezTo>
                    <a:pt x="3708" y="5735"/>
                    <a:pt x="2029" y="7383"/>
                    <a:pt x="1" y="738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330450" y="4412150"/>
              <a:ext cx="91925" cy="91925"/>
            </a:xfrm>
            <a:custGeom>
              <a:avLst/>
              <a:gdLst/>
              <a:ahLst/>
              <a:cxnLst/>
              <a:rect l="l" t="t" r="r" b="b"/>
              <a:pathLst>
                <a:path w="3677" h="3677" extrusionOk="0">
                  <a:moveTo>
                    <a:pt x="1680" y="96"/>
                  </a:moveTo>
                  <a:cubicBezTo>
                    <a:pt x="2662" y="1"/>
                    <a:pt x="3518" y="730"/>
                    <a:pt x="3581" y="1712"/>
                  </a:cubicBezTo>
                  <a:cubicBezTo>
                    <a:pt x="3676" y="2663"/>
                    <a:pt x="2948" y="3518"/>
                    <a:pt x="1997" y="3613"/>
                  </a:cubicBezTo>
                  <a:cubicBezTo>
                    <a:pt x="1015" y="3677"/>
                    <a:pt x="159" y="2980"/>
                    <a:pt x="96" y="1997"/>
                  </a:cubicBezTo>
                  <a:cubicBezTo>
                    <a:pt x="1" y="1047"/>
                    <a:pt x="730" y="191"/>
                    <a:pt x="1680" y="96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314600" y="4396325"/>
              <a:ext cx="123625" cy="123600"/>
            </a:xfrm>
            <a:custGeom>
              <a:avLst/>
              <a:gdLst/>
              <a:ahLst/>
              <a:cxnLst/>
              <a:rect l="l" t="t" r="r" b="b"/>
              <a:pathLst>
                <a:path w="4945" h="4944" extrusionOk="0">
                  <a:moveTo>
                    <a:pt x="3582" y="507"/>
                  </a:moveTo>
                  <a:cubicBezTo>
                    <a:pt x="3677" y="539"/>
                    <a:pt x="3772" y="444"/>
                    <a:pt x="3708" y="349"/>
                  </a:cubicBezTo>
                  <a:cubicBezTo>
                    <a:pt x="3708" y="349"/>
                    <a:pt x="3677" y="317"/>
                    <a:pt x="3677" y="317"/>
                  </a:cubicBezTo>
                  <a:lnTo>
                    <a:pt x="3677" y="317"/>
                  </a:lnTo>
                  <a:lnTo>
                    <a:pt x="3645" y="317"/>
                  </a:lnTo>
                  <a:lnTo>
                    <a:pt x="3645" y="285"/>
                  </a:lnTo>
                  <a:lnTo>
                    <a:pt x="3613" y="285"/>
                  </a:lnTo>
                  <a:lnTo>
                    <a:pt x="3613" y="285"/>
                  </a:lnTo>
                  <a:lnTo>
                    <a:pt x="3613" y="285"/>
                  </a:lnTo>
                  <a:lnTo>
                    <a:pt x="3582" y="285"/>
                  </a:lnTo>
                  <a:lnTo>
                    <a:pt x="3582" y="254"/>
                  </a:lnTo>
                  <a:lnTo>
                    <a:pt x="3550" y="254"/>
                  </a:lnTo>
                  <a:lnTo>
                    <a:pt x="3550" y="254"/>
                  </a:lnTo>
                  <a:lnTo>
                    <a:pt x="3550" y="254"/>
                  </a:lnTo>
                  <a:lnTo>
                    <a:pt x="3518" y="254"/>
                  </a:lnTo>
                  <a:lnTo>
                    <a:pt x="3518" y="222"/>
                  </a:lnTo>
                  <a:lnTo>
                    <a:pt x="3487" y="222"/>
                  </a:lnTo>
                  <a:lnTo>
                    <a:pt x="3487" y="222"/>
                  </a:lnTo>
                  <a:lnTo>
                    <a:pt x="3455" y="222"/>
                  </a:lnTo>
                  <a:lnTo>
                    <a:pt x="3455" y="222"/>
                  </a:lnTo>
                  <a:lnTo>
                    <a:pt x="3423" y="190"/>
                  </a:lnTo>
                  <a:lnTo>
                    <a:pt x="3423" y="190"/>
                  </a:lnTo>
                  <a:lnTo>
                    <a:pt x="3423" y="190"/>
                  </a:lnTo>
                  <a:lnTo>
                    <a:pt x="3392" y="190"/>
                  </a:lnTo>
                  <a:lnTo>
                    <a:pt x="3392" y="190"/>
                  </a:lnTo>
                  <a:lnTo>
                    <a:pt x="3360" y="190"/>
                  </a:lnTo>
                  <a:lnTo>
                    <a:pt x="3360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296" y="159"/>
                  </a:lnTo>
                  <a:lnTo>
                    <a:pt x="3296" y="159"/>
                  </a:lnTo>
                  <a:cubicBezTo>
                    <a:pt x="3201" y="127"/>
                    <a:pt x="3106" y="254"/>
                    <a:pt x="3201" y="317"/>
                  </a:cubicBezTo>
                  <a:cubicBezTo>
                    <a:pt x="3201" y="317"/>
                    <a:pt x="3233" y="349"/>
                    <a:pt x="3233" y="349"/>
                  </a:cubicBezTo>
                  <a:lnTo>
                    <a:pt x="3233" y="349"/>
                  </a:lnTo>
                  <a:lnTo>
                    <a:pt x="3233" y="349"/>
                  </a:lnTo>
                  <a:lnTo>
                    <a:pt x="3265" y="349"/>
                  </a:lnTo>
                  <a:lnTo>
                    <a:pt x="3265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296" y="380"/>
                  </a:lnTo>
                  <a:lnTo>
                    <a:pt x="3328" y="380"/>
                  </a:lnTo>
                  <a:lnTo>
                    <a:pt x="3328" y="380"/>
                  </a:lnTo>
                  <a:lnTo>
                    <a:pt x="3360" y="380"/>
                  </a:lnTo>
                  <a:lnTo>
                    <a:pt x="3360" y="380"/>
                  </a:lnTo>
                  <a:lnTo>
                    <a:pt x="3360" y="380"/>
                  </a:lnTo>
                  <a:lnTo>
                    <a:pt x="3392" y="412"/>
                  </a:lnTo>
                  <a:lnTo>
                    <a:pt x="3392" y="412"/>
                  </a:lnTo>
                  <a:lnTo>
                    <a:pt x="3423" y="412"/>
                  </a:lnTo>
                  <a:lnTo>
                    <a:pt x="3423" y="412"/>
                  </a:lnTo>
                  <a:lnTo>
                    <a:pt x="3423" y="412"/>
                  </a:lnTo>
                  <a:lnTo>
                    <a:pt x="3455" y="412"/>
                  </a:lnTo>
                  <a:lnTo>
                    <a:pt x="3455" y="444"/>
                  </a:lnTo>
                  <a:lnTo>
                    <a:pt x="3487" y="444"/>
                  </a:lnTo>
                  <a:lnTo>
                    <a:pt x="3487" y="444"/>
                  </a:lnTo>
                  <a:lnTo>
                    <a:pt x="3487" y="444"/>
                  </a:lnTo>
                  <a:lnTo>
                    <a:pt x="3518" y="444"/>
                  </a:lnTo>
                  <a:lnTo>
                    <a:pt x="3518" y="475"/>
                  </a:lnTo>
                  <a:lnTo>
                    <a:pt x="3550" y="475"/>
                  </a:lnTo>
                  <a:lnTo>
                    <a:pt x="3550" y="475"/>
                  </a:lnTo>
                  <a:lnTo>
                    <a:pt x="3550" y="475"/>
                  </a:lnTo>
                  <a:lnTo>
                    <a:pt x="3582" y="475"/>
                  </a:lnTo>
                  <a:close/>
                  <a:moveTo>
                    <a:pt x="4310" y="1109"/>
                  </a:moveTo>
                  <a:cubicBezTo>
                    <a:pt x="4374" y="1204"/>
                    <a:pt x="4501" y="1141"/>
                    <a:pt x="4469" y="1046"/>
                  </a:cubicBezTo>
                  <a:cubicBezTo>
                    <a:pt x="4469" y="1014"/>
                    <a:pt x="4469" y="1014"/>
                    <a:pt x="4469" y="982"/>
                  </a:cubicBezTo>
                  <a:lnTo>
                    <a:pt x="4437" y="982"/>
                  </a:lnTo>
                  <a:lnTo>
                    <a:pt x="4437" y="982"/>
                  </a:lnTo>
                  <a:lnTo>
                    <a:pt x="4437" y="951"/>
                  </a:lnTo>
                  <a:lnTo>
                    <a:pt x="4437" y="951"/>
                  </a:lnTo>
                  <a:lnTo>
                    <a:pt x="4406" y="951"/>
                  </a:lnTo>
                  <a:lnTo>
                    <a:pt x="4406" y="919"/>
                  </a:lnTo>
                  <a:lnTo>
                    <a:pt x="4406" y="919"/>
                  </a:lnTo>
                  <a:lnTo>
                    <a:pt x="4374" y="919"/>
                  </a:lnTo>
                  <a:lnTo>
                    <a:pt x="4374" y="887"/>
                  </a:lnTo>
                  <a:lnTo>
                    <a:pt x="4374" y="887"/>
                  </a:lnTo>
                  <a:lnTo>
                    <a:pt x="4342" y="887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10" y="824"/>
                  </a:lnTo>
                  <a:lnTo>
                    <a:pt x="4310" y="824"/>
                  </a:lnTo>
                  <a:lnTo>
                    <a:pt x="4310" y="824"/>
                  </a:lnTo>
                  <a:lnTo>
                    <a:pt x="4310" y="792"/>
                  </a:lnTo>
                  <a:lnTo>
                    <a:pt x="4279" y="792"/>
                  </a:lnTo>
                  <a:lnTo>
                    <a:pt x="4279" y="792"/>
                  </a:lnTo>
                  <a:lnTo>
                    <a:pt x="4279" y="761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47" y="729"/>
                  </a:lnTo>
                  <a:lnTo>
                    <a:pt x="4215" y="729"/>
                  </a:lnTo>
                  <a:lnTo>
                    <a:pt x="4215" y="729"/>
                  </a:lnTo>
                  <a:lnTo>
                    <a:pt x="4215" y="697"/>
                  </a:lnTo>
                  <a:lnTo>
                    <a:pt x="4184" y="697"/>
                  </a:lnTo>
                  <a:lnTo>
                    <a:pt x="4184" y="697"/>
                  </a:lnTo>
                  <a:lnTo>
                    <a:pt x="4184" y="697"/>
                  </a:lnTo>
                  <a:cubicBezTo>
                    <a:pt x="4152" y="666"/>
                    <a:pt x="4089" y="634"/>
                    <a:pt x="4057" y="666"/>
                  </a:cubicBezTo>
                  <a:cubicBezTo>
                    <a:pt x="3994" y="729"/>
                    <a:pt x="3994" y="792"/>
                    <a:pt x="4025" y="824"/>
                  </a:cubicBezTo>
                  <a:lnTo>
                    <a:pt x="4057" y="824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89" y="887"/>
                  </a:lnTo>
                  <a:lnTo>
                    <a:pt x="4089" y="887"/>
                  </a:lnTo>
                  <a:lnTo>
                    <a:pt x="4089" y="887"/>
                  </a:lnTo>
                  <a:lnTo>
                    <a:pt x="4120" y="887"/>
                  </a:lnTo>
                  <a:lnTo>
                    <a:pt x="4120" y="919"/>
                  </a:lnTo>
                  <a:lnTo>
                    <a:pt x="4120" y="919"/>
                  </a:lnTo>
                  <a:lnTo>
                    <a:pt x="4152" y="919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84" y="982"/>
                  </a:lnTo>
                  <a:lnTo>
                    <a:pt x="4184" y="982"/>
                  </a:lnTo>
                  <a:lnTo>
                    <a:pt x="4184" y="982"/>
                  </a:lnTo>
                  <a:lnTo>
                    <a:pt x="4215" y="1014"/>
                  </a:lnTo>
                  <a:lnTo>
                    <a:pt x="4215" y="1014"/>
                  </a:lnTo>
                  <a:lnTo>
                    <a:pt x="4215" y="1014"/>
                  </a:lnTo>
                  <a:lnTo>
                    <a:pt x="4215" y="1046"/>
                  </a:lnTo>
                  <a:lnTo>
                    <a:pt x="4247" y="1046"/>
                  </a:lnTo>
                  <a:lnTo>
                    <a:pt x="4247" y="1046"/>
                  </a:lnTo>
                  <a:lnTo>
                    <a:pt x="4247" y="1078"/>
                  </a:lnTo>
                  <a:lnTo>
                    <a:pt x="4279" y="1078"/>
                  </a:lnTo>
                  <a:lnTo>
                    <a:pt x="4279" y="1078"/>
                  </a:lnTo>
                  <a:lnTo>
                    <a:pt x="4279" y="1109"/>
                  </a:lnTo>
                  <a:lnTo>
                    <a:pt x="4279" y="1109"/>
                  </a:lnTo>
                  <a:close/>
                  <a:moveTo>
                    <a:pt x="4691" y="1996"/>
                  </a:moveTo>
                  <a:cubicBezTo>
                    <a:pt x="4722" y="2092"/>
                    <a:pt x="4881" y="2092"/>
                    <a:pt x="4881" y="1965"/>
                  </a:cubicBezTo>
                  <a:cubicBezTo>
                    <a:pt x="4881" y="1965"/>
                    <a:pt x="4881" y="1933"/>
                    <a:pt x="4881" y="1933"/>
                  </a:cubicBezTo>
                  <a:lnTo>
                    <a:pt x="4881" y="1933"/>
                  </a:lnTo>
                  <a:lnTo>
                    <a:pt x="4881" y="1901"/>
                  </a:lnTo>
                  <a:lnTo>
                    <a:pt x="4881" y="1901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81" y="1838"/>
                  </a:lnTo>
                  <a:lnTo>
                    <a:pt x="4849" y="1838"/>
                  </a:lnTo>
                  <a:lnTo>
                    <a:pt x="4849" y="1806"/>
                  </a:lnTo>
                  <a:lnTo>
                    <a:pt x="4849" y="1806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3"/>
                  </a:lnTo>
                  <a:lnTo>
                    <a:pt x="4849" y="1743"/>
                  </a:lnTo>
                  <a:lnTo>
                    <a:pt x="4817" y="1711"/>
                  </a:lnTo>
                  <a:lnTo>
                    <a:pt x="4817" y="1711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8"/>
                  </a:lnTo>
                  <a:lnTo>
                    <a:pt x="4817" y="1648"/>
                  </a:lnTo>
                  <a:lnTo>
                    <a:pt x="4786" y="1648"/>
                  </a:lnTo>
                  <a:lnTo>
                    <a:pt x="4786" y="1616"/>
                  </a:lnTo>
                  <a:lnTo>
                    <a:pt x="4786" y="1616"/>
                  </a:lnTo>
                  <a:lnTo>
                    <a:pt x="4786" y="1585"/>
                  </a:lnTo>
                  <a:lnTo>
                    <a:pt x="4786" y="1585"/>
                  </a:lnTo>
                  <a:lnTo>
                    <a:pt x="4786" y="1553"/>
                  </a:lnTo>
                  <a:lnTo>
                    <a:pt x="4754" y="1553"/>
                  </a:lnTo>
                  <a:lnTo>
                    <a:pt x="4754" y="1553"/>
                  </a:lnTo>
                  <a:cubicBezTo>
                    <a:pt x="4722" y="1426"/>
                    <a:pt x="4564" y="1458"/>
                    <a:pt x="4564" y="1585"/>
                  </a:cubicBezTo>
                  <a:cubicBezTo>
                    <a:pt x="4564" y="1585"/>
                    <a:pt x="4564" y="1616"/>
                    <a:pt x="4596" y="1616"/>
                  </a:cubicBezTo>
                  <a:lnTo>
                    <a:pt x="4596" y="1616"/>
                  </a:lnTo>
                  <a:lnTo>
                    <a:pt x="4596" y="1648"/>
                  </a:lnTo>
                  <a:lnTo>
                    <a:pt x="4596" y="1648"/>
                  </a:lnTo>
                  <a:lnTo>
                    <a:pt x="4596" y="1648"/>
                  </a:lnTo>
                  <a:lnTo>
                    <a:pt x="4596" y="1680"/>
                  </a:lnTo>
                  <a:lnTo>
                    <a:pt x="4596" y="1680"/>
                  </a:lnTo>
                  <a:lnTo>
                    <a:pt x="4627" y="1711"/>
                  </a:lnTo>
                  <a:lnTo>
                    <a:pt x="4627" y="1711"/>
                  </a:lnTo>
                  <a:lnTo>
                    <a:pt x="4627" y="1743"/>
                  </a:lnTo>
                  <a:lnTo>
                    <a:pt x="4627" y="1743"/>
                  </a:lnTo>
                  <a:lnTo>
                    <a:pt x="4627" y="1743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59" y="1806"/>
                  </a:lnTo>
                  <a:lnTo>
                    <a:pt x="4659" y="1806"/>
                  </a:lnTo>
                  <a:lnTo>
                    <a:pt x="4659" y="1838"/>
                  </a:lnTo>
                  <a:lnTo>
                    <a:pt x="4659" y="1838"/>
                  </a:lnTo>
                  <a:lnTo>
                    <a:pt x="4659" y="1838"/>
                  </a:lnTo>
                  <a:lnTo>
                    <a:pt x="4659" y="1870"/>
                  </a:lnTo>
                  <a:lnTo>
                    <a:pt x="4659" y="1870"/>
                  </a:lnTo>
                  <a:lnTo>
                    <a:pt x="4659" y="1901"/>
                  </a:lnTo>
                  <a:lnTo>
                    <a:pt x="4691" y="1901"/>
                  </a:lnTo>
                  <a:lnTo>
                    <a:pt x="4691" y="1933"/>
                  </a:lnTo>
                  <a:lnTo>
                    <a:pt x="4691" y="1933"/>
                  </a:lnTo>
                  <a:lnTo>
                    <a:pt x="4691" y="1933"/>
                  </a:lnTo>
                  <a:lnTo>
                    <a:pt x="4691" y="1965"/>
                  </a:lnTo>
                  <a:lnTo>
                    <a:pt x="4691" y="1965"/>
                  </a:lnTo>
                  <a:close/>
                  <a:moveTo>
                    <a:pt x="4722" y="2947"/>
                  </a:moveTo>
                  <a:cubicBezTo>
                    <a:pt x="4691" y="3042"/>
                    <a:pt x="4817" y="3106"/>
                    <a:pt x="4881" y="3010"/>
                  </a:cubicBezTo>
                  <a:cubicBezTo>
                    <a:pt x="4881" y="3010"/>
                    <a:pt x="4913" y="2979"/>
                    <a:pt x="4913" y="2979"/>
                  </a:cubicBezTo>
                  <a:lnTo>
                    <a:pt x="4913" y="2979"/>
                  </a:lnTo>
                  <a:lnTo>
                    <a:pt x="4913" y="2947"/>
                  </a:lnTo>
                  <a:lnTo>
                    <a:pt x="4913" y="2947"/>
                  </a:lnTo>
                  <a:lnTo>
                    <a:pt x="4913" y="2915"/>
                  </a:lnTo>
                  <a:lnTo>
                    <a:pt x="4913" y="2915"/>
                  </a:lnTo>
                  <a:lnTo>
                    <a:pt x="4913" y="2884"/>
                  </a:lnTo>
                  <a:lnTo>
                    <a:pt x="4913" y="2884"/>
                  </a:lnTo>
                  <a:lnTo>
                    <a:pt x="4913" y="2852"/>
                  </a:lnTo>
                  <a:lnTo>
                    <a:pt x="4913" y="2852"/>
                  </a:lnTo>
                  <a:lnTo>
                    <a:pt x="4913" y="2820"/>
                  </a:lnTo>
                  <a:lnTo>
                    <a:pt x="4944" y="2820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57"/>
                  </a:lnTo>
                  <a:lnTo>
                    <a:pt x="4944" y="2757"/>
                  </a:lnTo>
                  <a:lnTo>
                    <a:pt x="4944" y="2725"/>
                  </a:lnTo>
                  <a:lnTo>
                    <a:pt x="4944" y="2725"/>
                  </a:lnTo>
                  <a:lnTo>
                    <a:pt x="4944" y="2694"/>
                  </a:lnTo>
                  <a:lnTo>
                    <a:pt x="4944" y="2694"/>
                  </a:lnTo>
                  <a:lnTo>
                    <a:pt x="4944" y="2662"/>
                  </a:lnTo>
                  <a:lnTo>
                    <a:pt x="4944" y="2662"/>
                  </a:lnTo>
                  <a:lnTo>
                    <a:pt x="4944" y="2630"/>
                  </a:lnTo>
                  <a:lnTo>
                    <a:pt x="4944" y="2630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7"/>
                  </a:lnTo>
                  <a:lnTo>
                    <a:pt x="4944" y="2567"/>
                  </a:lnTo>
                  <a:cubicBezTo>
                    <a:pt x="4944" y="2472"/>
                    <a:pt x="4817" y="2408"/>
                    <a:pt x="4754" y="2503"/>
                  </a:cubicBezTo>
                  <a:cubicBezTo>
                    <a:pt x="4754" y="2503"/>
                    <a:pt x="4754" y="2535"/>
                    <a:pt x="4754" y="2567"/>
                  </a:cubicBezTo>
                  <a:lnTo>
                    <a:pt x="4754" y="2567"/>
                  </a:lnTo>
                  <a:lnTo>
                    <a:pt x="4754" y="2567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630"/>
                  </a:lnTo>
                  <a:lnTo>
                    <a:pt x="4754" y="2630"/>
                  </a:lnTo>
                  <a:lnTo>
                    <a:pt x="4754" y="2662"/>
                  </a:lnTo>
                  <a:lnTo>
                    <a:pt x="4754" y="2662"/>
                  </a:lnTo>
                  <a:lnTo>
                    <a:pt x="4754" y="2694"/>
                  </a:lnTo>
                  <a:lnTo>
                    <a:pt x="4754" y="2694"/>
                  </a:lnTo>
                  <a:lnTo>
                    <a:pt x="4754" y="2694"/>
                  </a:lnTo>
                  <a:lnTo>
                    <a:pt x="4754" y="2725"/>
                  </a:lnTo>
                  <a:lnTo>
                    <a:pt x="4722" y="2725"/>
                  </a:lnTo>
                  <a:lnTo>
                    <a:pt x="4722" y="2757"/>
                  </a:lnTo>
                  <a:lnTo>
                    <a:pt x="4722" y="2757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0"/>
                  </a:lnTo>
                  <a:lnTo>
                    <a:pt x="4722" y="2820"/>
                  </a:lnTo>
                  <a:lnTo>
                    <a:pt x="4722" y="2820"/>
                  </a:lnTo>
                  <a:lnTo>
                    <a:pt x="4722" y="2852"/>
                  </a:lnTo>
                  <a:lnTo>
                    <a:pt x="4722" y="2852"/>
                  </a:lnTo>
                  <a:lnTo>
                    <a:pt x="4722" y="2884"/>
                  </a:lnTo>
                  <a:lnTo>
                    <a:pt x="4722" y="2884"/>
                  </a:lnTo>
                  <a:lnTo>
                    <a:pt x="4722" y="2915"/>
                  </a:lnTo>
                  <a:lnTo>
                    <a:pt x="4722" y="2915"/>
                  </a:lnTo>
                  <a:lnTo>
                    <a:pt x="4722" y="2915"/>
                  </a:lnTo>
                  <a:close/>
                  <a:moveTo>
                    <a:pt x="4310" y="3803"/>
                  </a:moveTo>
                  <a:cubicBezTo>
                    <a:pt x="4247" y="3898"/>
                    <a:pt x="4374" y="4024"/>
                    <a:pt x="4469" y="3929"/>
                  </a:cubicBezTo>
                  <a:cubicBezTo>
                    <a:pt x="4469" y="3929"/>
                    <a:pt x="4469" y="3929"/>
                    <a:pt x="4501" y="3929"/>
                  </a:cubicBezTo>
                  <a:lnTo>
                    <a:pt x="4501" y="3898"/>
                  </a:lnTo>
                  <a:lnTo>
                    <a:pt x="4501" y="3898"/>
                  </a:lnTo>
                  <a:lnTo>
                    <a:pt x="4501" y="3898"/>
                  </a:lnTo>
                  <a:lnTo>
                    <a:pt x="4532" y="3866"/>
                  </a:lnTo>
                  <a:lnTo>
                    <a:pt x="4532" y="3866"/>
                  </a:lnTo>
                  <a:lnTo>
                    <a:pt x="4532" y="3866"/>
                  </a:lnTo>
                  <a:lnTo>
                    <a:pt x="4532" y="3834"/>
                  </a:lnTo>
                  <a:lnTo>
                    <a:pt x="4564" y="3834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96" y="3771"/>
                  </a:lnTo>
                  <a:lnTo>
                    <a:pt x="4596" y="3771"/>
                  </a:lnTo>
                  <a:lnTo>
                    <a:pt x="4596" y="3739"/>
                  </a:lnTo>
                  <a:lnTo>
                    <a:pt x="4596" y="3739"/>
                  </a:lnTo>
                  <a:lnTo>
                    <a:pt x="4627" y="3739"/>
                  </a:lnTo>
                  <a:lnTo>
                    <a:pt x="4627" y="3708"/>
                  </a:lnTo>
                  <a:lnTo>
                    <a:pt x="4627" y="3708"/>
                  </a:lnTo>
                  <a:lnTo>
                    <a:pt x="4627" y="3676"/>
                  </a:lnTo>
                  <a:lnTo>
                    <a:pt x="4659" y="3676"/>
                  </a:lnTo>
                  <a:lnTo>
                    <a:pt x="4659" y="3676"/>
                  </a:lnTo>
                  <a:lnTo>
                    <a:pt x="4659" y="3644"/>
                  </a:lnTo>
                  <a:lnTo>
                    <a:pt x="4659" y="3644"/>
                  </a:lnTo>
                  <a:lnTo>
                    <a:pt x="4659" y="3613"/>
                  </a:lnTo>
                  <a:lnTo>
                    <a:pt x="4691" y="3613"/>
                  </a:lnTo>
                  <a:lnTo>
                    <a:pt x="4691" y="3581"/>
                  </a:lnTo>
                  <a:lnTo>
                    <a:pt x="4691" y="3581"/>
                  </a:lnTo>
                  <a:lnTo>
                    <a:pt x="4691" y="3581"/>
                  </a:lnTo>
                  <a:lnTo>
                    <a:pt x="4691" y="3581"/>
                  </a:lnTo>
                  <a:cubicBezTo>
                    <a:pt x="4754" y="3454"/>
                    <a:pt x="4627" y="3391"/>
                    <a:pt x="4564" y="3454"/>
                  </a:cubicBezTo>
                  <a:cubicBezTo>
                    <a:pt x="4532" y="3454"/>
                    <a:pt x="4532" y="3454"/>
                    <a:pt x="4532" y="3486"/>
                  </a:cubicBezTo>
                  <a:lnTo>
                    <a:pt x="4532" y="3486"/>
                  </a:lnTo>
                  <a:lnTo>
                    <a:pt x="4501" y="3486"/>
                  </a:lnTo>
                  <a:lnTo>
                    <a:pt x="4501" y="3517"/>
                  </a:lnTo>
                  <a:lnTo>
                    <a:pt x="4501" y="3517"/>
                  </a:lnTo>
                  <a:lnTo>
                    <a:pt x="4501" y="3517"/>
                  </a:lnTo>
                  <a:lnTo>
                    <a:pt x="4501" y="3549"/>
                  </a:lnTo>
                  <a:lnTo>
                    <a:pt x="4469" y="3549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613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37" y="3644"/>
                  </a:lnTo>
                  <a:lnTo>
                    <a:pt x="4437" y="3644"/>
                  </a:lnTo>
                  <a:lnTo>
                    <a:pt x="4437" y="3676"/>
                  </a:lnTo>
                  <a:lnTo>
                    <a:pt x="4406" y="3676"/>
                  </a:lnTo>
                  <a:lnTo>
                    <a:pt x="4406" y="3676"/>
                  </a:lnTo>
                  <a:lnTo>
                    <a:pt x="4406" y="3708"/>
                  </a:lnTo>
                  <a:lnTo>
                    <a:pt x="4406" y="3708"/>
                  </a:lnTo>
                  <a:lnTo>
                    <a:pt x="4374" y="3708"/>
                  </a:lnTo>
                  <a:lnTo>
                    <a:pt x="4374" y="3739"/>
                  </a:lnTo>
                  <a:lnTo>
                    <a:pt x="4374" y="3739"/>
                  </a:lnTo>
                  <a:lnTo>
                    <a:pt x="4374" y="3739"/>
                  </a:lnTo>
                  <a:lnTo>
                    <a:pt x="4342" y="3771"/>
                  </a:lnTo>
                  <a:lnTo>
                    <a:pt x="4342" y="3771"/>
                  </a:lnTo>
                  <a:lnTo>
                    <a:pt x="4342" y="3771"/>
                  </a:lnTo>
                  <a:lnTo>
                    <a:pt x="4342" y="3803"/>
                  </a:lnTo>
                  <a:close/>
                  <a:moveTo>
                    <a:pt x="3613" y="4436"/>
                  </a:moveTo>
                  <a:cubicBezTo>
                    <a:pt x="3518" y="4500"/>
                    <a:pt x="3582" y="4658"/>
                    <a:pt x="3677" y="4627"/>
                  </a:cubicBezTo>
                  <a:cubicBezTo>
                    <a:pt x="3708" y="4627"/>
                    <a:pt x="3708" y="4627"/>
                    <a:pt x="3708" y="4627"/>
                  </a:cubicBezTo>
                  <a:lnTo>
                    <a:pt x="3740" y="4627"/>
                  </a:lnTo>
                  <a:lnTo>
                    <a:pt x="3740" y="4595"/>
                  </a:lnTo>
                  <a:lnTo>
                    <a:pt x="3772" y="4595"/>
                  </a:lnTo>
                  <a:lnTo>
                    <a:pt x="3772" y="4595"/>
                  </a:lnTo>
                  <a:lnTo>
                    <a:pt x="3772" y="4595"/>
                  </a:lnTo>
                  <a:lnTo>
                    <a:pt x="3803" y="4563"/>
                  </a:lnTo>
                  <a:lnTo>
                    <a:pt x="3803" y="4563"/>
                  </a:lnTo>
                  <a:lnTo>
                    <a:pt x="3835" y="4563"/>
                  </a:lnTo>
                  <a:lnTo>
                    <a:pt x="3835" y="4563"/>
                  </a:lnTo>
                  <a:lnTo>
                    <a:pt x="3835" y="4531"/>
                  </a:lnTo>
                  <a:lnTo>
                    <a:pt x="3867" y="4531"/>
                  </a:lnTo>
                  <a:lnTo>
                    <a:pt x="3867" y="4531"/>
                  </a:lnTo>
                  <a:lnTo>
                    <a:pt x="3899" y="4531"/>
                  </a:lnTo>
                  <a:lnTo>
                    <a:pt x="3899" y="4500"/>
                  </a:lnTo>
                  <a:lnTo>
                    <a:pt x="3899" y="4500"/>
                  </a:lnTo>
                  <a:lnTo>
                    <a:pt x="3930" y="4500"/>
                  </a:lnTo>
                  <a:lnTo>
                    <a:pt x="3930" y="4468"/>
                  </a:lnTo>
                  <a:lnTo>
                    <a:pt x="3962" y="4468"/>
                  </a:lnTo>
                  <a:lnTo>
                    <a:pt x="3962" y="4468"/>
                  </a:lnTo>
                  <a:lnTo>
                    <a:pt x="3962" y="4468"/>
                  </a:lnTo>
                  <a:lnTo>
                    <a:pt x="3994" y="4436"/>
                  </a:lnTo>
                  <a:lnTo>
                    <a:pt x="3994" y="4436"/>
                  </a:lnTo>
                  <a:lnTo>
                    <a:pt x="3994" y="4436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57" y="4405"/>
                  </a:lnTo>
                  <a:lnTo>
                    <a:pt x="4057" y="4405"/>
                  </a:lnTo>
                  <a:lnTo>
                    <a:pt x="4057" y="4373"/>
                  </a:lnTo>
                  <a:cubicBezTo>
                    <a:pt x="4152" y="4310"/>
                    <a:pt x="4089" y="4183"/>
                    <a:pt x="3994" y="4215"/>
                  </a:cubicBezTo>
                  <a:cubicBezTo>
                    <a:pt x="3962" y="4215"/>
                    <a:pt x="3962" y="4215"/>
                    <a:pt x="3930" y="4215"/>
                  </a:cubicBezTo>
                  <a:lnTo>
                    <a:pt x="3930" y="4246"/>
                  </a:lnTo>
                  <a:lnTo>
                    <a:pt x="3930" y="4246"/>
                  </a:lnTo>
                  <a:lnTo>
                    <a:pt x="3899" y="4246"/>
                  </a:lnTo>
                  <a:lnTo>
                    <a:pt x="3899" y="4246"/>
                  </a:lnTo>
                  <a:lnTo>
                    <a:pt x="3899" y="4278"/>
                  </a:lnTo>
                  <a:lnTo>
                    <a:pt x="3867" y="4278"/>
                  </a:lnTo>
                  <a:lnTo>
                    <a:pt x="3867" y="4278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03" y="4310"/>
                  </a:lnTo>
                  <a:lnTo>
                    <a:pt x="3803" y="4341"/>
                  </a:lnTo>
                  <a:lnTo>
                    <a:pt x="3803" y="4341"/>
                  </a:lnTo>
                  <a:lnTo>
                    <a:pt x="3772" y="4341"/>
                  </a:lnTo>
                  <a:lnTo>
                    <a:pt x="3772" y="4341"/>
                  </a:lnTo>
                  <a:lnTo>
                    <a:pt x="3772" y="4373"/>
                  </a:lnTo>
                  <a:lnTo>
                    <a:pt x="3740" y="4373"/>
                  </a:lnTo>
                  <a:lnTo>
                    <a:pt x="3740" y="4373"/>
                  </a:lnTo>
                  <a:lnTo>
                    <a:pt x="3740" y="4373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677" y="4405"/>
                  </a:lnTo>
                  <a:lnTo>
                    <a:pt x="3677" y="4405"/>
                  </a:lnTo>
                  <a:lnTo>
                    <a:pt x="3645" y="4436"/>
                  </a:lnTo>
                  <a:lnTo>
                    <a:pt x="3645" y="4436"/>
                  </a:lnTo>
                  <a:lnTo>
                    <a:pt x="3645" y="4436"/>
                  </a:lnTo>
                  <a:close/>
                  <a:moveTo>
                    <a:pt x="2726" y="4753"/>
                  </a:moveTo>
                  <a:cubicBezTo>
                    <a:pt x="2599" y="4753"/>
                    <a:pt x="2599" y="4912"/>
                    <a:pt x="2694" y="4943"/>
                  </a:cubicBezTo>
                  <a:cubicBezTo>
                    <a:pt x="2726" y="4943"/>
                    <a:pt x="2726" y="4943"/>
                    <a:pt x="2726" y="4943"/>
                  </a:cubicBezTo>
                  <a:lnTo>
                    <a:pt x="2758" y="4943"/>
                  </a:lnTo>
                  <a:lnTo>
                    <a:pt x="2758" y="4943"/>
                  </a:lnTo>
                  <a:lnTo>
                    <a:pt x="2789" y="4943"/>
                  </a:lnTo>
                  <a:lnTo>
                    <a:pt x="2789" y="4943"/>
                  </a:lnTo>
                  <a:lnTo>
                    <a:pt x="2821" y="4943"/>
                  </a:lnTo>
                  <a:lnTo>
                    <a:pt x="2821" y="4943"/>
                  </a:lnTo>
                  <a:lnTo>
                    <a:pt x="2853" y="4943"/>
                  </a:lnTo>
                  <a:lnTo>
                    <a:pt x="2853" y="4943"/>
                  </a:lnTo>
                  <a:lnTo>
                    <a:pt x="2885" y="4912"/>
                  </a:lnTo>
                  <a:lnTo>
                    <a:pt x="2885" y="4912"/>
                  </a:lnTo>
                  <a:lnTo>
                    <a:pt x="2916" y="4912"/>
                  </a:lnTo>
                  <a:lnTo>
                    <a:pt x="2916" y="4912"/>
                  </a:lnTo>
                  <a:lnTo>
                    <a:pt x="2948" y="4912"/>
                  </a:lnTo>
                  <a:lnTo>
                    <a:pt x="2948" y="4912"/>
                  </a:lnTo>
                  <a:lnTo>
                    <a:pt x="2980" y="4912"/>
                  </a:lnTo>
                  <a:lnTo>
                    <a:pt x="2980" y="4912"/>
                  </a:lnTo>
                  <a:lnTo>
                    <a:pt x="3011" y="4912"/>
                  </a:lnTo>
                  <a:lnTo>
                    <a:pt x="3011" y="4912"/>
                  </a:lnTo>
                  <a:lnTo>
                    <a:pt x="3043" y="4880"/>
                  </a:lnTo>
                  <a:lnTo>
                    <a:pt x="3043" y="4880"/>
                  </a:lnTo>
                  <a:lnTo>
                    <a:pt x="3075" y="4880"/>
                  </a:lnTo>
                  <a:lnTo>
                    <a:pt x="3075" y="4880"/>
                  </a:lnTo>
                  <a:lnTo>
                    <a:pt x="3106" y="4880"/>
                  </a:lnTo>
                  <a:lnTo>
                    <a:pt x="3106" y="4880"/>
                  </a:lnTo>
                  <a:lnTo>
                    <a:pt x="3106" y="4880"/>
                  </a:lnTo>
                  <a:lnTo>
                    <a:pt x="3138" y="4880"/>
                  </a:lnTo>
                  <a:lnTo>
                    <a:pt x="3138" y="4880"/>
                  </a:lnTo>
                  <a:cubicBezTo>
                    <a:pt x="3265" y="4848"/>
                    <a:pt x="3233" y="4690"/>
                    <a:pt x="3138" y="4658"/>
                  </a:cubicBezTo>
                  <a:cubicBezTo>
                    <a:pt x="3106" y="4658"/>
                    <a:pt x="3106" y="4658"/>
                    <a:pt x="3106" y="4658"/>
                  </a:cubicBezTo>
                  <a:lnTo>
                    <a:pt x="3075" y="4690"/>
                  </a:lnTo>
                  <a:lnTo>
                    <a:pt x="3075" y="4690"/>
                  </a:lnTo>
                  <a:lnTo>
                    <a:pt x="3043" y="4690"/>
                  </a:lnTo>
                  <a:lnTo>
                    <a:pt x="3043" y="4690"/>
                  </a:lnTo>
                  <a:lnTo>
                    <a:pt x="3043" y="4690"/>
                  </a:lnTo>
                  <a:lnTo>
                    <a:pt x="3011" y="4690"/>
                  </a:lnTo>
                  <a:lnTo>
                    <a:pt x="3011" y="4690"/>
                  </a:lnTo>
                  <a:lnTo>
                    <a:pt x="2980" y="4690"/>
                  </a:lnTo>
                  <a:lnTo>
                    <a:pt x="2980" y="4690"/>
                  </a:lnTo>
                  <a:lnTo>
                    <a:pt x="2948" y="4722"/>
                  </a:lnTo>
                  <a:lnTo>
                    <a:pt x="2948" y="4722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885" y="4722"/>
                  </a:lnTo>
                  <a:lnTo>
                    <a:pt x="2885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21" y="4722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22"/>
                  </a:lnTo>
                  <a:lnTo>
                    <a:pt x="2758" y="4753"/>
                  </a:lnTo>
                  <a:lnTo>
                    <a:pt x="2758" y="4753"/>
                  </a:lnTo>
                  <a:lnTo>
                    <a:pt x="2758" y="4753"/>
                  </a:lnTo>
                  <a:lnTo>
                    <a:pt x="2726" y="4753"/>
                  </a:lnTo>
                  <a:close/>
                  <a:moveTo>
                    <a:pt x="1775" y="4658"/>
                  </a:moveTo>
                  <a:cubicBezTo>
                    <a:pt x="1649" y="4627"/>
                    <a:pt x="1585" y="4753"/>
                    <a:pt x="1680" y="4817"/>
                  </a:cubicBezTo>
                  <a:cubicBezTo>
                    <a:pt x="1680" y="4817"/>
                    <a:pt x="1712" y="4848"/>
                    <a:pt x="1712" y="4848"/>
                  </a:cubicBezTo>
                  <a:lnTo>
                    <a:pt x="1712" y="4848"/>
                  </a:lnTo>
                  <a:lnTo>
                    <a:pt x="1712" y="4848"/>
                  </a:lnTo>
                  <a:lnTo>
                    <a:pt x="1744" y="4848"/>
                  </a:lnTo>
                  <a:lnTo>
                    <a:pt x="1744" y="4848"/>
                  </a:lnTo>
                  <a:lnTo>
                    <a:pt x="1775" y="4848"/>
                  </a:lnTo>
                  <a:lnTo>
                    <a:pt x="1775" y="4848"/>
                  </a:lnTo>
                  <a:lnTo>
                    <a:pt x="1807" y="4848"/>
                  </a:lnTo>
                  <a:lnTo>
                    <a:pt x="1807" y="4880"/>
                  </a:lnTo>
                  <a:lnTo>
                    <a:pt x="1839" y="4880"/>
                  </a:lnTo>
                  <a:lnTo>
                    <a:pt x="1839" y="4880"/>
                  </a:lnTo>
                  <a:lnTo>
                    <a:pt x="1871" y="4880"/>
                  </a:lnTo>
                  <a:lnTo>
                    <a:pt x="1871" y="4880"/>
                  </a:lnTo>
                  <a:lnTo>
                    <a:pt x="1902" y="4880"/>
                  </a:lnTo>
                  <a:lnTo>
                    <a:pt x="1902" y="4880"/>
                  </a:lnTo>
                  <a:lnTo>
                    <a:pt x="1902" y="4880"/>
                  </a:lnTo>
                  <a:lnTo>
                    <a:pt x="1934" y="4912"/>
                  </a:lnTo>
                  <a:lnTo>
                    <a:pt x="1934" y="4912"/>
                  </a:lnTo>
                  <a:lnTo>
                    <a:pt x="1966" y="4912"/>
                  </a:lnTo>
                  <a:lnTo>
                    <a:pt x="1966" y="4912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2029" y="4912"/>
                  </a:lnTo>
                  <a:lnTo>
                    <a:pt x="2029" y="4912"/>
                  </a:lnTo>
                  <a:lnTo>
                    <a:pt x="2061" y="4912"/>
                  </a:lnTo>
                  <a:lnTo>
                    <a:pt x="2061" y="4912"/>
                  </a:lnTo>
                  <a:lnTo>
                    <a:pt x="2092" y="4912"/>
                  </a:lnTo>
                  <a:lnTo>
                    <a:pt x="2092" y="4943"/>
                  </a:lnTo>
                  <a:lnTo>
                    <a:pt x="2124" y="4943"/>
                  </a:lnTo>
                  <a:lnTo>
                    <a:pt x="2124" y="4943"/>
                  </a:lnTo>
                  <a:cubicBezTo>
                    <a:pt x="2219" y="4943"/>
                    <a:pt x="2282" y="4785"/>
                    <a:pt x="2187" y="4753"/>
                  </a:cubicBezTo>
                  <a:cubicBezTo>
                    <a:pt x="2156" y="4753"/>
                    <a:pt x="2156" y="4722"/>
                    <a:pt x="2156" y="4722"/>
                  </a:cubicBezTo>
                  <a:lnTo>
                    <a:pt x="2156" y="4722"/>
                  </a:lnTo>
                  <a:lnTo>
                    <a:pt x="2124" y="4722"/>
                  </a:lnTo>
                  <a:lnTo>
                    <a:pt x="2124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61" y="4722"/>
                  </a:lnTo>
                  <a:lnTo>
                    <a:pt x="2061" y="4722"/>
                  </a:lnTo>
                  <a:lnTo>
                    <a:pt x="2029" y="4722"/>
                  </a:lnTo>
                  <a:lnTo>
                    <a:pt x="2029" y="4722"/>
                  </a:lnTo>
                  <a:lnTo>
                    <a:pt x="2029" y="4722"/>
                  </a:lnTo>
                  <a:lnTo>
                    <a:pt x="1997" y="4722"/>
                  </a:lnTo>
                  <a:lnTo>
                    <a:pt x="1997" y="4690"/>
                  </a:lnTo>
                  <a:lnTo>
                    <a:pt x="1966" y="4690"/>
                  </a:lnTo>
                  <a:lnTo>
                    <a:pt x="1966" y="4690"/>
                  </a:lnTo>
                  <a:lnTo>
                    <a:pt x="1934" y="4690"/>
                  </a:lnTo>
                  <a:lnTo>
                    <a:pt x="1934" y="4690"/>
                  </a:lnTo>
                  <a:lnTo>
                    <a:pt x="1934" y="4690"/>
                  </a:lnTo>
                  <a:lnTo>
                    <a:pt x="1902" y="4690"/>
                  </a:lnTo>
                  <a:lnTo>
                    <a:pt x="1902" y="4690"/>
                  </a:lnTo>
                  <a:lnTo>
                    <a:pt x="1871" y="4690"/>
                  </a:lnTo>
                  <a:lnTo>
                    <a:pt x="1871" y="4690"/>
                  </a:lnTo>
                  <a:lnTo>
                    <a:pt x="1839" y="4658"/>
                  </a:lnTo>
                  <a:lnTo>
                    <a:pt x="1839" y="4658"/>
                  </a:lnTo>
                  <a:lnTo>
                    <a:pt x="1839" y="4658"/>
                  </a:lnTo>
                  <a:lnTo>
                    <a:pt x="1807" y="4658"/>
                  </a:lnTo>
                  <a:lnTo>
                    <a:pt x="1807" y="4658"/>
                  </a:lnTo>
                  <a:lnTo>
                    <a:pt x="1775" y="4658"/>
                  </a:lnTo>
                  <a:lnTo>
                    <a:pt x="1775" y="4658"/>
                  </a:lnTo>
                  <a:close/>
                  <a:moveTo>
                    <a:pt x="952" y="4151"/>
                  </a:moveTo>
                  <a:cubicBezTo>
                    <a:pt x="920" y="4151"/>
                    <a:pt x="857" y="4120"/>
                    <a:pt x="825" y="4151"/>
                  </a:cubicBezTo>
                  <a:cubicBezTo>
                    <a:pt x="761" y="4183"/>
                    <a:pt x="761" y="4278"/>
                    <a:pt x="825" y="4310"/>
                  </a:cubicBezTo>
                  <a:lnTo>
                    <a:pt x="825" y="4310"/>
                  </a:lnTo>
                  <a:lnTo>
                    <a:pt x="825" y="4341"/>
                  </a:lnTo>
                  <a:lnTo>
                    <a:pt x="825" y="4341"/>
                  </a:lnTo>
                  <a:lnTo>
                    <a:pt x="857" y="4341"/>
                  </a:lnTo>
                  <a:lnTo>
                    <a:pt x="857" y="4373"/>
                  </a:lnTo>
                  <a:lnTo>
                    <a:pt x="857" y="4373"/>
                  </a:lnTo>
                  <a:lnTo>
                    <a:pt x="888" y="4373"/>
                  </a:lnTo>
                  <a:lnTo>
                    <a:pt x="888" y="4373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52" y="4436"/>
                  </a:lnTo>
                  <a:lnTo>
                    <a:pt x="952" y="4436"/>
                  </a:lnTo>
                  <a:lnTo>
                    <a:pt x="952" y="4436"/>
                  </a:lnTo>
                  <a:lnTo>
                    <a:pt x="983" y="4436"/>
                  </a:lnTo>
                  <a:lnTo>
                    <a:pt x="983" y="4468"/>
                  </a:lnTo>
                  <a:lnTo>
                    <a:pt x="1015" y="4468"/>
                  </a:lnTo>
                  <a:lnTo>
                    <a:pt x="1015" y="4468"/>
                  </a:lnTo>
                  <a:lnTo>
                    <a:pt x="1015" y="4500"/>
                  </a:lnTo>
                  <a:lnTo>
                    <a:pt x="1047" y="4500"/>
                  </a:lnTo>
                  <a:lnTo>
                    <a:pt x="1047" y="4500"/>
                  </a:lnTo>
                  <a:lnTo>
                    <a:pt x="1047" y="4500"/>
                  </a:lnTo>
                  <a:lnTo>
                    <a:pt x="1078" y="4531"/>
                  </a:lnTo>
                  <a:lnTo>
                    <a:pt x="1078" y="4531"/>
                  </a:lnTo>
                  <a:lnTo>
                    <a:pt x="1110" y="4531"/>
                  </a:lnTo>
                  <a:lnTo>
                    <a:pt x="1110" y="4531"/>
                  </a:lnTo>
                  <a:lnTo>
                    <a:pt x="1110" y="4563"/>
                  </a:lnTo>
                  <a:lnTo>
                    <a:pt x="1142" y="4563"/>
                  </a:lnTo>
                  <a:lnTo>
                    <a:pt x="1142" y="4563"/>
                  </a:lnTo>
                  <a:cubicBezTo>
                    <a:pt x="1237" y="4627"/>
                    <a:pt x="1332" y="4531"/>
                    <a:pt x="1268" y="4436"/>
                  </a:cubicBezTo>
                  <a:cubicBezTo>
                    <a:pt x="1268" y="4405"/>
                    <a:pt x="1268" y="4405"/>
                    <a:pt x="1237" y="4405"/>
                  </a:cubicBezTo>
                  <a:lnTo>
                    <a:pt x="1237" y="4405"/>
                  </a:lnTo>
                  <a:lnTo>
                    <a:pt x="1237" y="4373"/>
                  </a:lnTo>
                  <a:lnTo>
                    <a:pt x="1205" y="4373"/>
                  </a:lnTo>
                  <a:lnTo>
                    <a:pt x="1205" y="4373"/>
                  </a:lnTo>
                  <a:lnTo>
                    <a:pt x="1205" y="4373"/>
                  </a:lnTo>
                  <a:lnTo>
                    <a:pt x="1173" y="4341"/>
                  </a:lnTo>
                  <a:lnTo>
                    <a:pt x="1173" y="4341"/>
                  </a:lnTo>
                  <a:lnTo>
                    <a:pt x="1173" y="4341"/>
                  </a:lnTo>
                  <a:lnTo>
                    <a:pt x="1142" y="4341"/>
                  </a:lnTo>
                  <a:lnTo>
                    <a:pt x="1142" y="4310"/>
                  </a:lnTo>
                  <a:lnTo>
                    <a:pt x="1142" y="4310"/>
                  </a:lnTo>
                  <a:lnTo>
                    <a:pt x="1110" y="4310"/>
                  </a:lnTo>
                  <a:lnTo>
                    <a:pt x="1110" y="4310"/>
                  </a:lnTo>
                  <a:lnTo>
                    <a:pt x="1110" y="4278"/>
                  </a:lnTo>
                  <a:lnTo>
                    <a:pt x="1078" y="4278"/>
                  </a:lnTo>
                  <a:lnTo>
                    <a:pt x="1078" y="4278"/>
                  </a:lnTo>
                  <a:lnTo>
                    <a:pt x="1078" y="4278"/>
                  </a:lnTo>
                  <a:lnTo>
                    <a:pt x="1047" y="4246"/>
                  </a:lnTo>
                  <a:lnTo>
                    <a:pt x="1047" y="4246"/>
                  </a:lnTo>
                  <a:lnTo>
                    <a:pt x="1047" y="4246"/>
                  </a:lnTo>
                  <a:lnTo>
                    <a:pt x="1015" y="4246"/>
                  </a:lnTo>
                  <a:lnTo>
                    <a:pt x="1015" y="4215"/>
                  </a:lnTo>
                  <a:lnTo>
                    <a:pt x="1015" y="4215"/>
                  </a:lnTo>
                  <a:lnTo>
                    <a:pt x="983" y="4215"/>
                  </a:lnTo>
                  <a:lnTo>
                    <a:pt x="983" y="4183"/>
                  </a:lnTo>
                  <a:lnTo>
                    <a:pt x="983" y="4183"/>
                  </a:lnTo>
                  <a:lnTo>
                    <a:pt x="952" y="4183"/>
                  </a:lnTo>
                  <a:lnTo>
                    <a:pt x="952" y="4183"/>
                  </a:lnTo>
                  <a:close/>
                  <a:moveTo>
                    <a:pt x="381" y="3391"/>
                  </a:moveTo>
                  <a:cubicBezTo>
                    <a:pt x="350" y="3296"/>
                    <a:pt x="223" y="3327"/>
                    <a:pt x="191" y="3422"/>
                  </a:cubicBezTo>
                  <a:cubicBezTo>
                    <a:pt x="191" y="3422"/>
                    <a:pt x="191" y="3454"/>
                    <a:pt x="223" y="3486"/>
                  </a:cubicBezTo>
                  <a:lnTo>
                    <a:pt x="223" y="3486"/>
                  </a:lnTo>
                  <a:lnTo>
                    <a:pt x="223" y="3486"/>
                  </a:lnTo>
                  <a:lnTo>
                    <a:pt x="223" y="3517"/>
                  </a:lnTo>
                  <a:lnTo>
                    <a:pt x="223" y="3517"/>
                  </a:lnTo>
                  <a:lnTo>
                    <a:pt x="223" y="3517"/>
                  </a:lnTo>
                  <a:lnTo>
                    <a:pt x="254" y="3549"/>
                  </a:lnTo>
                  <a:lnTo>
                    <a:pt x="254" y="3549"/>
                  </a:lnTo>
                  <a:lnTo>
                    <a:pt x="254" y="3581"/>
                  </a:lnTo>
                  <a:lnTo>
                    <a:pt x="254" y="3581"/>
                  </a:lnTo>
                  <a:lnTo>
                    <a:pt x="254" y="3613"/>
                  </a:lnTo>
                  <a:lnTo>
                    <a:pt x="286" y="3613"/>
                  </a:lnTo>
                  <a:lnTo>
                    <a:pt x="286" y="3613"/>
                  </a:lnTo>
                  <a:lnTo>
                    <a:pt x="286" y="3644"/>
                  </a:lnTo>
                  <a:lnTo>
                    <a:pt x="286" y="3644"/>
                  </a:lnTo>
                  <a:lnTo>
                    <a:pt x="318" y="3676"/>
                  </a:lnTo>
                  <a:lnTo>
                    <a:pt x="318" y="3676"/>
                  </a:lnTo>
                  <a:lnTo>
                    <a:pt x="318" y="3676"/>
                  </a:lnTo>
                  <a:lnTo>
                    <a:pt x="318" y="3708"/>
                  </a:lnTo>
                  <a:lnTo>
                    <a:pt x="318" y="3708"/>
                  </a:lnTo>
                  <a:lnTo>
                    <a:pt x="350" y="3739"/>
                  </a:lnTo>
                  <a:lnTo>
                    <a:pt x="350" y="3739"/>
                  </a:lnTo>
                  <a:lnTo>
                    <a:pt x="350" y="3771"/>
                  </a:lnTo>
                  <a:lnTo>
                    <a:pt x="350" y="3771"/>
                  </a:lnTo>
                  <a:lnTo>
                    <a:pt x="381" y="3771"/>
                  </a:lnTo>
                  <a:lnTo>
                    <a:pt x="381" y="3803"/>
                  </a:lnTo>
                  <a:lnTo>
                    <a:pt x="381" y="3803"/>
                  </a:lnTo>
                  <a:lnTo>
                    <a:pt x="381" y="3834"/>
                  </a:lnTo>
                  <a:lnTo>
                    <a:pt x="413" y="3834"/>
                  </a:lnTo>
                  <a:lnTo>
                    <a:pt x="413" y="3834"/>
                  </a:lnTo>
                  <a:cubicBezTo>
                    <a:pt x="445" y="3898"/>
                    <a:pt x="571" y="3898"/>
                    <a:pt x="603" y="3803"/>
                  </a:cubicBezTo>
                  <a:cubicBezTo>
                    <a:pt x="603" y="3771"/>
                    <a:pt x="603" y="3771"/>
                    <a:pt x="571" y="3739"/>
                  </a:cubicBezTo>
                  <a:lnTo>
                    <a:pt x="571" y="3708"/>
                  </a:lnTo>
                  <a:lnTo>
                    <a:pt x="571" y="3708"/>
                  </a:lnTo>
                  <a:lnTo>
                    <a:pt x="540" y="3708"/>
                  </a:lnTo>
                  <a:lnTo>
                    <a:pt x="540" y="3676"/>
                  </a:lnTo>
                  <a:lnTo>
                    <a:pt x="540" y="3676"/>
                  </a:lnTo>
                  <a:lnTo>
                    <a:pt x="540" y="3676"/>
                  </a:lnTo>
                  <a:lnTo>
                    <a:pt x="540" y="3644"/>
                  </a:lnTo>
                  <a:lnTo>
                    <a:pt x="508" y="3644"/>
                  </a:lnTo>
                  <a:lnTo>
                    <a:pt x="508" y="3644"/>
                  </a:lnTo>
                  <a:lnTo>
                    <a:pt x="508" y="3613"/>
                  </a:lnTo>
                  <a:lnTo>
                    <a:pt x="508" y="3613"/>
                  </a:lnTo>
                  <a:lnTo>
                    <a:pt x="476" y="3581"/>
                  </a:lnTo>
                  <a:lnTo>
                    <a:pt x="476" y="3581"/>
                  </a:lnTo>
                  <a:lnTo>
                    <a:pt x="476" y="3581"/>
                  </a:lnTo>
                  <a:lnTo>
                    <a:pt x="476" y="3549"/>
                  </a:lnTo>
                  <a:lnTo>
                    <a:pt x="476" y="3549"/>
                  </a:lnTo>
                  <a:lnTo>
                    <a:pt x="445" y="3517"/>
                  </a:lnTo>
                  <a:lnTo>
                    <a:pt x="445" y="3517"/>
                  </a:lnTo>
                  <a:lnTo>
                    <a:pt x="445" y="3517"/>
                  </a:lnTo>
                  <a:lnTo>
                    <a:pt x="445" y="3486"/>
                  </a:lnTo>
                  <a:lnTo>
                    <a:pt x="445" y="3486"/>
                  </a:lnTo>
                  <a:lnTo>
                    <a:pt x="413" y="3486"/>
                  </a:lnTo>
                  <a:lnTo>
                    <a:pt x="413" y="3454"/>
                  </a:lnTo>
                  <a:lnTo>
                    <a:pt x="413" y="3454"/>
                  </a:lnTo>
                  <a:lnTo>
                    <a:pt x="413" y="3422"/>
                  </a:lnTo>
                  <a:lnTo>
                    <a:pt x="413" y="3422"/>
                  </a:lnTo>
                  <a:lnTo>
                    <a:pt x="413" y="3422"/>
                  </a:lnTo>
                  <a:lnTo>
                    <a:pt x="381" y="3391"/>
                  </a:lnTo>
                  <a:close/>
                  <a:moveTo>
                    <a:pt x="191" y="2472"/>
                  </a:moveTo>
                  <a:cubicBezTo>
                    <a:pt x="191" y="2345"/>
                    <a:pt x="64" y="2313"/>
                    <a:pt x="1" y="2408"/>
                  </a:cubicBezTo>
                  <a:cubicBezTo>
                    <a:pt x="1" y="2440"/>
                    <a:pt x="1" y="2440"/>
                    <a:pt x="1" y="2472"/>
                  </a:cubicBezTo>
                  <a:lnTo>
                    <a:pt x="1" y="2472"/>
                  </a:lnTo>
                  <a:lnTo>
                    <a:pt x="1" y="2503"/>
                  </a:lnTo>
                  <a:lnTo>
                    <a:pt x="1" y="2503"/>
                  </a:lnTo>
                  <a:lnTo>
                    <a:pt x="1" y="2535"/>
                  </a:lnTo>
                  <a:lnTo>
                    <a:pt x="1" y="2535"/>
                  </a:lnTo>
                  <a:lnTo>
                    <a:pt x="1" y="2567"/>
                  </a:lnTo>
                  <a:lnTo>
                    <a:pt x="1" y="2567"/>
                  </a:lnTo>
                  <a:lnTo>
                    <a:pt x="1" y="2599"/>
                  </a:lnTo>
                  <a:lnTo>
                    <a:pt x="1" y="2599"/>
                  </a:lnTo>
                  <a:lnTo>
                    <a:pt x="1" y="2630"/>
                  </a:lnTo>
                  <a:lnTo>
                    <a:pt x="1" y="2630"/>
                  </a:lnTo>
                  <a:lnTo>
                    <a:pt x="1" y="2662"/>
                  </a:lnTo>
                  <a:lnTo>
                    <a:pt x="1" y="2662"/>
                  </a:lnTo>
                  <a:lnTo>
                    <a:pt x="1" y="2694"/>
                  </a:lnTo>
                  <a:lnTo>
                    <a:pt x="1" y="2694"/>
                  </a:lnTo>
                  <a:lnTo>
                    <a:pt x="1" y="2725"/>
                  </a:lnTo>
                  <a:lnTo>
                    <a:pt x="1" y="2725"/>
                  </a:lnTo>
                  <a:lnTo>
                    <a:pt x="1" y="2757"/>
                  </a:lnTo>
                  <a:lnTo>
                    <a:pt x="33" y="2757"/>
                  </a:lnTo>
                  <a:lnTo>
                    <a:pt x="33" y="2789"/>
                  </a:lnTo>
                  <a:lnTo>
                    <a:pt x="33" y="2789"/>
                  </a:lnTo>
                  <a:lnTo>
                    <a:pt x="33" y="2820"/>
                  </a:lnTo>
                  <a:lnTo>
                    <a:pt x="33" y="2820"/>
                  </a:lnTo>
                  <a:lnTo>
                    <a:pt x="33" y="2852"/>
                  </a:lnTo>
                  <a:lnTo>
                    <a:pt x="33" y="2852"/>
                  </a:lnTo>
                  <a:lnTo>
                    <a:pt x="33" y="2884"/>
                  </a:lnTo>
                  <a:lnTo>
                    <a:pt x="33" y="2884"/>
                  </a:lnTo>
                  <a:cubicBezTo>
                    <a:pt x="64" y="2947"/>
                    <a:pt x="159" y="2979"/>
                    <a:pt x="223" y="2915"/>
                  </a:cubicBezTo>
                  <a:cubicBezTo>
                    <a:pt x="223" y="2884"/>
                    <a:pt x="223" y="2884"/>
                    <a:pt x="223" y="2852"/>
                  </a:cubicBezTo>
                  <a:lnTo>
                    <a:pt x="223" y="2852"/>
                  </a:lnTo>
                  <a:lnTo>
                    <a:pt x="223" y="2820"/>
                  </a:lnTo>
                  <a:lnTo>
                    <a:pt x="223" y="2820"/>
                  </a:lnTo>
                  <a:lnTo>
                    <a:pt x="223" y="2789"/>
                  </a:lnTo>
                  <a:lnTo>
                    <a:pt x="223" y="2789"/>
                  </a:lnTo>
                  <a:lnTo>
                    <a:pt x="223" y="2757"/>
                  </a:lnTo>
                  <a:lnTo>
                    <a:pt x="223" y="2757"/>
                  </a:lnTo>
                  <a:lnTo>
                    <a:pt x="223" y="2725"/>
                  </a:lnTo>
                  <a:lnTo>
                    <a:pt x="223" y="2725"/>
                  </a:lnTo>
                  <a:lnTo>
                    <a:pt x="223" y="2694"/>
                  </a:lnTo>
                  <a:lnTo>
                    <a:pt x="223" y="2694"/>
                  </a:lnTo>
                  <a:lnTo>
                    <a:pt x="223" y="2662"/>
                  </a:lnTo>
                  <a:lnTo>
                    <a:pt x="223" y="2662"/>
                  </a:lnTo>
                  <a:lnTo>
                    <a:pt x="223" y="2662"/>
                  </a:lnTo>
                  <a:lnTo>
                    <a:pt x="223" y="2630"/>
                  </a:lnTo>
                  <a:lnTo>
                    <a:pt x="191" y="2630"/>
                  </a:lnTo>
                  <a:lnTo>
                    <a:pt x="191" y="2599"/>
                  </a:lnTo>
                  <a:lnTo>
                    <a:pt x="191" y="2599"/>
                  </a:lnTo>
                  <a:lnTo>
                    <a:pt x="191" y="2567"/>
                  </a:lnTo>
                  <a:lnTo>
                    <a:pt x="191" y="2567"/>
                  </a:lnTo>
                  <a:lnTo>
                    <a:pt x="191" y="2535"/>
                  </a:lnTo>
                  <a:lnTo>
                    <a:pt x="191" y="2535"/>
                  </a:lnTo>
                  <a:lnTo>
                    <a:pt x="191" y="2503"/>
                  </a:lnTo>
                  <a:lnTo>
                    <a:pt x="191" y="2503"/>
                  </a:lnTo>
                  <a:lnTo>
                    <a:pt x="191" y="2503"/>
                  </a:lnTo>
                  <a:lnTo>
                    <a:pt x="191" y="2472"/>
                  </a:lnTo>
                  <a:close/>
                  <a:moveTo>
                    <a:pt x="413" y="1521"/>
                  </a:moveTo>
                  <a:cubicBezTo>
                    <a:pt x="413" y="1489"/>
                    <a:pt x="413" y="1458"/>
                    <a:pt x="413" y="1426"/>
                  </a:cubicBezTo>
                  <a:cubicBezTo>
                    <a:pt x="350" y="1363"/>
                    <a:pt x="254" y="1363"/>
                    <a:pt x="223" y="1458"/>
                  </a:cubicBezTo>
                  <a:lnTo>
                    <a:pt x="223" y="1458"/>
                  </a:lnTo>
                  <a:lnTo>
                    <a:pt x="223" y="1458"/>
                  </a:lnTo>
                  <a:lnTo>
                    <a:pt x="223" y="1489"/>
                  </a:lnTo>
                  <a:lnTo>
                    <a:pt x="223" y="1489"/>
                  </a:lnTo>
                  <a:lnTo>
                    <a:pt x="191" y="1521"/>
                  </a:lnTo>
                  <a:lnTo>
                    <a:pt x="191" y="1521"/>
                  </a:lnTo>
                  <a:lnTo>
                    <a:pt x="191" y="1521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616"/>
                  </a:lnTo>
                  <a:lnTo>
                    <a:pt x="159" y="1616"/>
                  </a:lnTo>
                  <a:lnTo>
                    <a:pt x="159" y="1648"/>
                  </a:lnTo>
                  <a:lnTo>
                    <a:pt x="159" y="1648"/>
                  </a:lnTo>
                  <a:lnTo>
                    <a:pt x="128" y="1648"/>
                  </a:lnTo>
                  <a:lnTo>
                    <a:pt x="128" y="1680"/>
                  </a:lnTo>
                  <a:lnTo>
                    <a:pt x="128" y="1680"/>
                  </a:lnTo>
                  <a:lnTo>
                    <a:pt x="128" y="1711"/>
                  </a:lnTo>
                  <a:lnTo>
                    <a:pt x="128" y="1711"/>
                  </a:lnTo>
                  <a:lnTo>
                    <a:pt x="128" y="1743"/>
                  </a:lnTo>
                  <a:lnTo>
                    <a:pt x="128" y="1743"/>
                  </a:lnTo>
                  <a:lnTo>
                    <a:pt x="96" y="1775"/>
                  </a:lnTo>
                  <a:lnTo>
                    <a:pt x="96" y="1775"/>
                  </a:lnTo>
                  <a:lnTo>
                    <a:pt x="96" y="1806"/>
                  </a:lnTo>
                  <a:lnTo>
                    <a:pt x="96" y="1806"/>
                  </a:lnTo>
                  <a:lnTo>
                    <a:pt x="96" y="1806"/>
                  </a:lnTo>
                  <a:lnTo>
                    <a:pt x="96" y="1838"/>
                  </a:lnTo>
                  <a:lnTo>
                    <a:pt x="96" y="1838"/>
                  </a:lnTo>
                  <a:cubicBezTo>
                    <a:pt x="64" y="1933"/>
                    <a:pt x="191" y="2028"/>
                    <a:pt x="254" y="1933"/>
                  </a:cubicBezTo>
                  <a:cubicBezTo>
                    <a:pt x="286" y="1933"/>
                    <a:pt x="286" y="1901"/>
                    <a:pt x="286" y="1901"/>
                  </a:cubicBezTo>
                  <a:lnTo>
                    <a:pt x="286" y="1901"/>
                  </a:lnTo>
                  <a:lnTo>
                    <a:pt x="286" y="1870"/>
                  </a:lnTo>
                  <a:lnTo>
                    <a:pt x="286" y="1870"/>
                  </a:lnTo>
                  <a:lnTo>
                    <a:pt x="286" y="1838"/>
                  </a:lnTo>
                  <a:lnTo>
                    <a:pt x="286" y="1838"/>
                  </a:lnTo>
                  <a:lnTo>
                    <a:pt x="286" y="1806"/>
                  </a:lnTo>
                  <a:lnTo>
                    <a:pt x="318" y="1806"/>
                  </a:lnTo>
                  <a:lnTo>
                    <a:pt x="318" y="1806"/>
                  </a:lnTo>
                  <a:lnTo>
                    <a:pt x="318" y="1775"/>
                  </a:lnTo>
                  <a:lnTo>
                    <a:pt x="318" y="1775"/>
                  </a:lnTo>
                  <a:lnTo>
                    <a:pt x="318" y="1743"/>
                  </a:lnTo>
                  <a:lnTo>
                    <a:pt x="318" y="1743"/>
                  </a:lnTo>
                  <a:lnTo>
                    <a:pt x="318" y="1743"/>
                  </a:lnTo>
                  <a:lnTo>
                    <a:pt x="350" y="1711"/>
                  </a:lnTo>
                  <a:lnTo>
                    <a:pt x="350" y="1711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48"/>
                  </a:lnTo>
                  <a:lnTo>
                    <a:pt x="381" y="1648"/>
                  </a:lnTo>
                  <a:lnTo>
                    <a:pt x="381" y="1616"/>
                  </a:lnTo>
                  <a:lnTo>
                    <a:pt x="381" y="1616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413" y="1553"/>
                  </a:lnTo>
                  <a:lnTo>
                    <a:pt x="413" y="1553"/>
                  </a:lnTo>
                  <a:lnTo>
                    <a:pt x="413" y="1553"/>
                  </a:lnTo>
                  <a:close/>
                  <a:moveTo>
                    <a:pt x="983" y="761"/>
                  </a:moveTo>
                  <a:cubicBezTo>
                    <a:pt x="1047" y="697"/>
                    <a:pt x="983" y="571"/>
                    <a:pt x="888" y="602"/>
                  </a:cubicBezTo>
                  <a:cubicBezTo>
                    <a:pt x="888" y="602"/>
                    <a:pt x="857" y="602"/>
                    <a:pt x="857" y="634"/>
                  </a:cubicBezTo>
                  <a:lnTo>
                    <a:pt x="857" y="634"/>
                  </a:lnTo>
                  <a:lnTo>
                    <a:pt x="825" y="634"/>
                  </a:lnTo>
                  <a:lnTo>
                    <a:pt x="825" y="634"/>
                  </a:lnTo>
                  <a:lnTo>
                    <a:pt x="825" y="666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93" y="697"/>
                  </a:lnTo>
                  <a:lnTo>
                    <a:pt x="761" y="697"/>
                  </a:lnTo>
                  <a:lnTo>
                    <a:pt x="761" y="697"/>
                  </a:lnTo>
                  <a:lnTo>
                    <a:pt x="761" y="729"/>
                  </a:lnTo>
                  <a:lnTo>
                    <a:pt x="730" y="729"/>
                  </a:lnTo>
                  <a:lnTo>
                    <a:pt x="730" y="729"/>
                  </a:lnTo>
                  <a:lnTo>
                    <a:pt x="730" y="761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98" y="792"/>
                  </a:lnTo>
                  <a:lnTo>
                    <a:pt x="666" y="792"/>
                  </a:lnTo>
                  <a:lnTo>
                    <a:pt x="666" y="792"/>
                  </a:lnTo>
                  <a:lnTo>
                    <a:pt x="666" y="824"/>
                  </a:lnTo>
                  <a:lnTo>
                    <a:pt x="635" y="824"/>
                  </a:lnTo>
                  <a:lnTo>
                    <a:pt x="635" y="824"/>
                  </a:lnTo>
                  <a:lnTo>
                    <a:pt x="635" y="856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87"/>
                  </a:lnTo>
                  <a:lnTo>
                    <a:pt x="571" y="887"/>
                  </a:lnTo>
                  <a:lnTo>
                    <a:pt x="571" y="887"/>
                  </a:lnTo>
                  <a:lnTo>
                    <a:pt x="571" y="919"/>
                  </a:lnTo>
                  <a:lnTo>
                    <a:pt x="571" y="919"/>
                  </a:lnTo>
                  <a:cubicBezTo>
                    <a:pt x="540" y="951"/>
                    <a:pt x="540" y="982"/>
                    <a:pt x="540" y="1014"/>
                  </a:cubicBezTo>
                  <a:cubicBezTo>
                    <a:pt x="571" y="1078"/>
                    <a:pt x="666" y="1109"/>
                    <a:pt x="730" y="1046"/>
                  </a:cubicBezTo>
                  <a:lnTo>
                    <a:pt x="730" y="1046"/>
                  </a:lnTo>
                  <a:lnTo>
                    <a:pt x="730" y="1014"/>
                  </a:lnTo>
                  <a:lnTo>
                    <a:pt x="730" y="1014"/>
                  </a:lnTo>
                  <a:lnTo>
                    <a:pt x="761" y="1014"/>
                  </a:lnTo>
                  <a:lnTo>
                    <a:pt x="761" y="982"/>
                  </a:lnTo>
                  <a:lnTo>
                    <a:pt x="761" y="982"/>
                  </a:lnTo>
                  <a:lnTo>
                    <a:pt x="761" y="982"/>
                  </a:lnTo>
                  <a:lnTo>
                    <a:pt x="793" y="982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825" y="951"/>
                  </a:lnTo>
                  <a:lnTo>
                    <a:pt x="825" y="919"/>
                  </a:lnTo>
                  <a:lnTo>
                    <a:pt x="825" y="919"/>
                  </a:lnTo>
                  <a:lnTo>
                    <a:pt x="825" y="919"/>
                  </a:lnTo>
                  <a:lnTo>
                    <a:pt x="857" y="887"/>
                  </a:lnTo>
                  <a:lnTo>
                    <a:pt x="857" y="887"/>
                  </a:lnTo>
                  <a:lnTo>
                    <a:pt x="857" y="887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920" y="824"/>
                  </a:lnTo>
                  <a:lnTo>
                    <a:pt x="920" y="824"/>
                  </a:lnTo>
                  <a:lnTo>
                    <a:pt x="920" y="824"/>
                  </a:lnTo>
                  <a:lnTo>
                    <a:pt x="920" y="824"/>
                  </a:lnTo>
                  <a:lnTo>
                    <a:pt x="952" y="792"/>
                  </a:lnTo>
                  <a:lnTo>
                    <a:pt x="952" y="792"/>
                  </a:lnTo>
                  <a:lnTo>
                    <a:pt x="952" y="792"/>
                  </a:lnTo>
                  <a:lnTo>
                    <a:pt x="983" y="761"/>
                  </a:lnTo>
                  <a:close/>
                  <a:moveTo>
                    <a:pt x="1807" y="317"/>
                  </a:moveTo>
                  <a:cubicBezTo>
                    <a:pt x="1934" y="285"/>
                    <a:pt x="1902" y="127"/>
                    <a:pt x="1807" y="127"/>
                  </a:cubicBezTo>
                  <a:cubicBezTo>
                    <a:pt x="1775" y="95"/>
                    <a:pt x="1775" y="127"/>
                    <a:pt x="1744" y="127"/>
                  </a:cubicBezTo>
                  <a:lnTo>
                    <a:pt x="1744" y="127"/>
                  </a:lnTo>
                  <a:lnTo>
                    <a:pt x="1744" y="127"/>
                  </a:lnTo>
                  <a:lnTo>
                    <a:pt x="1712" y="127"/>
                  </a:lnTo>
                  <a:lnTo>
                    <a:pt x="1712" y="127"/>
                  </a:lnTo>
                  <a:lnTo>
                    <a:pt x="1680" y="127"/>
                  </a:lnTo>
                  <a:lnTo>
                    <a:pt x="1680" y="159"/>
                  </a:lnTo>
                  <a:lnTo>
                    <a:pt x="1649" y="159"/>
                  </a:lnTo>
                  <a:lnTo>
                    <a:pt x="1649" y="159"/>
                  </a:lnTo>
                  <a:lnTo>
                    <a:pt x="1617" y="159"/>
                  </a:lnTo>
                  <a:lnTo>
                    <a:pt x="1617" y="159"/>
                  </a:lnTo>
                  <a:lnTo>
                    <a:pt x="1585" y="159"/>
                  </a:lnTo>
                  <a:lnTo>
                    <a:pt x="1585" y="190"/>
                  </a:lnTo>
                  <a:lnTo>
                    <a:pt x="1585" y="190"/>
                  </a:lnTo>
                  <a:lnTo>
                    <a:pt x="1554" y="190"/>
                  </a:lnTo>
                  <a:lnTo>
                    <a:pt x="1554" y="190"/>
                  </a:lnTo>
                  <a:lnTo>
                    <a:pt x="1522" y="190"/>
                  </a:lnTo>
                  <a:lnTo>
                    <a:pt x="1522" y="190"/>
                  </a:lnTo>
                  <a:lnTo>
                    <a:pt x="1490" y="222"/>
                  </a:lnTo>
                  <a:lnTo>
                    <a:pt x="1490" y="222"/>
                  </a:lnTo>
                  <a:lnTo>
                    <a:pt x="1459" y="222"/>
                  </a:lnTo>
                  <a:lnTo>
                    <a:pt x="1459" y="222"/>
                  </a:lnTo>
                  <a:lnTo>
                    <a:pt x="1459" y="222"/>
                  </a:lnTo>
                  <a:lnTo>
                    <a:pt x="1427" y="254"/>
                  </a:lnTo>
                  <a:lnTo>
                    <a:pt x="1427" y="254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64" y="254"/>
                  </a:lnTo>
                  <a:lnTo>
                    <a:pt x="1364" y="285"/>
                  </a:lnTo>
                  <a:cubicBezTo>
                    <a:pt x="1268" y="317"/>
                    <a:pt x="1300" y="475"/>
                    <a:pt x="1427" y="475"/>
                  </a:cubicBezTo>
                  <a:cubicBezTo>
                    <a:pt x="1427" y="444"/>
                    <a:pt x="1459" y="444"/>
                    <a:pt x="1459" y="444"/>
                  </a:cubicBezTo>
                  <a:lnTo>
                    <a:pt x="1459" y="444"/>
                  </a:lnTo>
                  <a:lnTo>
                    <a:pt x="1490" y="444"/>
                  </a:lnTo>
                  <a:lnTo>
                    <a:pt x="1490" y="444"/>
                  </a:lnTo>
                  <a:lnTo>
                    <a:pt x="1490" y="444"/>
                  </a:lnTo>
                  <a:lnTo>
                    <a:pt x="1522" y="412"/>
                  </a:lnTo>
                  <a:lnTo>
                    <a:pt x="1522" y="412"/>
                  </a:lnTo>
                  <a:lnTo>
                    <a:pt x="1554" y="412"/>
                  </a:lnTo>
                  <a:lnTo>
                    <a:pt x="1554" y="412"/>
                  </a:lnTo>
                  <a:lnTo>
                    <a:pt x="1554" y="412"/>
                  </a:lnTo>
                  <a:lnTo>
                    <a:pt x="1585" y="380"/>
                  </a:lnTo>
                  <a:lnTo>
                    <a:pt x="1585" y="380"/>
                  </a:lnTo>
                  <a:lnTo>
                    <a:pt x="1617" y="380"/>
                  </a:lnTo>
                  <a:lnTo>
                    <a:pt x="1617" y="380"/>
                  </a:lnTo>
                  <a:lnTo>
                    <a:pt x="1617" y="380"/>
                  </a:lnTo>
                  <a:lnTo>
                    <a:pt x="1649" y="380"/>
                  </a:lnTo>
                  <a:lnTo>
                    <a:pt x="1649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712" y="349"/>
                  </a:lnTo>
                  <a:lnTo>
                    <a:pt x="1712" y="349"/>
                  </a:lnTo>
                  <a:lnTo>
                    <a:pt x="1744" y="349"/>
                  </a:lnTo>
                  <a:lnTo>
                    <a:pt x="1744" y="317"/>
                  </a:lnTo>
                  <a:lnTo>
                    <a:pt x="1775" y="317"/>
                  </a:lnTo>
                  <a:lnTo>
                    <a:pt x="1775" y="317"/>
                  </a:lnTo>
                  <a:lnTo>
                    <a:pt x="1775" y="317"/>
                  </a:lnTo>
                  <a:lnTo>
                    <a:pt x="1807" y="317"/>
                  </a:lnTo>
                  <a:close/>
                  <a:moveTo>
                    <a:pt x="2251" y="32"/>
                  </a:moveTo>
                  <a:cubicBezTo>
                    <a:pt x="2187" y="32"/>
                    <a:pt x="2156" y="127"/>
                    <a:pt x="2219" y="190"/>
                  </a:cubicBezTo>
                  <a:cubicBezTo>
                    <a:pt x="2219" y="222"/>
                    <a:pt x="2251" y="222"/>
                    <a:pt x="2282" y="222"/>
                  </a:cubicBezTo>
                  <a:lnTo>
                    <a:pt x="2282" y="222"/>
                  </a:lnTo>
                  <a:lnTo>
                    <a:pt x="2314" y="222"/>
                  </a:lnTo>
                  <a:lnTo>
                    <a:pt x="2314" y="222"/>
                  </a:lnTo>
                  <a:lnTo>
                    <a:pt x="2346" y="222"/>
                  </a:lnTo>
                  <a:lnTo>
                    <a:pt x="2346" y="222"/>
                  </a:lnTo>
                  <a:lnTo>
                    <a:pt x="2378" y="222"/>
                  </a:lnTo>
                  <a:lnTo>
                    <a:pt x="2378" y="222"/>
                  </a:lnTo>
                  <a:lnTo>
                    <a:pt x="2409" y="222"/>
                  </a:lnTo>
                  <a:lnTo>
                    <a:pt x="2409" y="222"/>
                  </a:lnTo>
                  <a:lnTo>
                    <a:pt x="2441" y="222"/>
                  </a:lnTo>
                  <a:lnTo>
                    <a:pt x="2441" y="222"/>
                  </a:lnTo>
                  <a:lnTo>
                    <a:pt x="2473" y="222"/>
                  </a:lnTo>
                  <a:lnTo>
                    <a:pt x="2473" y="222"/>
                  </a:lnTo>
                  <a:lnTo>
                    <a:pt x="2473" y="222"/>
                  </a:lnTo>
                  <a:lnTo>
                    <a:pt x="2504" y="222"/>
                  </a:lnTo>
                  <a:lnTo>
                    <a:pt x="2504" y="222"/>
                  </a:lnTo>
                  <a:lnTo>
                    <a:pt x="2536" y="222"/>
                  </a:lnTo>
                  <a:lnTo>
                    <a:pt x="2536" y="222"/>
                  </a:lnTo>
                  <a:lnTo>
                    <a:pt x="2568" y="222"/>
                  </a:lnTo>
                  <a:lnTo>
                    <a:pt x="2568" y="222"/>
                  </a:lnTo>
                  <a:lnTo>
                    <a:pt x="2599" y="222"/>
                  </a:lnTo>
                  <a:lnTo>
                    <a:pt x="2599" y="222"/>
                  </a:lnTo>
                  <a:lnTo>
                    <a:pt x="2631" y="222"/>
                  </a:lnTo>
                  <a:lnTo>
                    <a:pt x="2631" y="222"/>
                  </a:lnTo>
                  <a:lnTo>
                    <a:pt x="2631" y="222"/>
                  </a:lnTo>
                  <a:lnTo>
                    <a:pt x="2663" y="222"/>
                  </a:lnTo>
                  <a:lnTo>
                    <a:pt x="2663" y="222"/>
                  </a:lnTo>
                  <a:cubicBezTo>
                    <a:pt x="2789" y="222"/>
                    <a:pt x="2821" y="64"/>
                    <a:pt x="2726" y="32"/>
                  </a:cubicBezTo>
                  <a:cubicBezTo>
                    <a:pt x="2694" y="32"/>
                    <a:pt x="2694" y="32"/>
                    <a:pt x="2694" y="32"/>
                  </a:cubicBezTo>
                  <a:lnTo>
                    <a:pt x="2663" y="32"/>
                  </a:lnTo>
                  <a:lnTo>
                    <a:pt x="2663" y="0"/>
                  </a:lnTo>
                  <a:lnTo>
                    <a:pt x="2631" y="0"/>
                  </a:lnTo>
                  <a:lnTo>
                    <a:pt x="2631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568" y="0"/>
                  </a:lnTo>
                  <a:lnTo>
                    <a:pt x="2568" y="0"/>
                  </a:lnTo>
                  <a:lnTo>
                    <a:pt x="2536" y="0"/>
                  </a:lnTo>
                  <a:lnTo>
                    <a:pt x="2536" y="0"/>
                  </a:lnTo>
                  <a:lnTo>
                    <a:pt x="2504" y="0"/>
                  </a:lnTo>
                  <a:lnTo>
                    <a:pt x="2504" y="0"/>
                  </a:lnTo>
                  <a:lnTo>
                    <a:pt x="2473" y="0"/>
                  </a:lnTo>
                  <a:lnTo>
                    <a:pt x="2473" y="0"/>
                  </a:lnTo>
                  <a:lnTo>
                    <a:pt x="2441" y="0"/>
                  </a:lnTo>
                  <a:lnTo>
                    <a:pt x="2441" y="0"/>
                  </a:lnTo>
                  <a:lnTo>
                    <a:pt x="2409" y="0"/>
                  </a:lnTo>
                  <a:lnTo>
                    <a:pt x="2409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46" y="0"/>
                  </a:lnTo>
                  <a:lnTo>
                    <a:pt x="2346" y="0"/>
                  </a:lnTo>
                  <a:lnTo>
                    <a:pt x="2314" y="0"/>
                  </a:lnTo>
                  <a:lnTo>
                    <a:pt x="2314" y="0"/>
                  </a:lnTo>
                  <a:lnTo>
                    <a:pt x="2282" y="0"/>
                  </a:lnTo>
                  <a:lnTo>
                    <a:pt x="2282" y="32"/>
                  </a:lnTo>
                  <a:lnTo>
                    <a:pt x="2251" y="32"/>
                  </a:lnTo>
                  <a:lnTo>
                    <a:pt x="2251" y="32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362150" y="4365425"/>
              <a:ext cx="31700" cy="23775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1268" y="95"/>
                  </a:moveTo>
                  <a:lnTo>
                    <a:pt x="1268" y="951"/>
                  </a:lnTo>
                  <a:lnTo>
                    <a:pt x="0" y="951"/>
                  </a:lnTo>
                  <a:lnTo>
                    <a:pt x="0" y="64"/>
                  </a:lnTo>
                  <a:cubicBezTo>
                    <a:pt x="95" y="64"/>
                    <a:pt x="159" y="64"/>
                    <a:pt x="254" y="32"/>
                  </a:cubicBezTo>
                  <a:cubicBezTo>
                    <a:pt x="602" y="0"/>
                    <a:pt x="951" y="32"/>
                    <a:pt x="1268" y="95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290850" y="4397900"/>
              <a:ext cx="33300" cy="37250"/>
            </a:xfrm>
            <a:custGeom>
              <a:avLst/>
              <a:gdLst/>
              <a:ahLst/>
              <a:cxnLst/>
              <a:rect l="l" t="t" r="r" b="b"/>
              <a:pathLst>
                <a:path w="1332" h="1490" extrusionOk="0">
                  <a:moveTo>
                    <a:pt x="634" y="1"/>
                  </a:moveTo>
                  <a:lnTo>
                    <a:pt x="1331" y="412"/>
                  </a:lnTo>
                  <a:lnTo>
                    <a:pt x="729" y="1490"/>
                  </a:lnTo>
                  <a:lnTo>
                    <a:pt x="0" y="1078"/>
                  </a:lnTo>
                  <a:cubicBezTo>
                    <a:pt x="127" y="698"/>
                    <a:pt x="349" y="317"/>
                    <a:pt x="634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429475" y="44002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29" y="1"/>
                  </a:moveTo>
                  <a:lnTo>
                    <a:pt x="1" y="381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05" y="698"/>
                    <a:pt x="1015" y="317"/>
                    <a:pt x="729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361350" y="4528600"/>
              <a:ext cx="30925" cy="22225"/>
            </a:xfrm>
            <a:custGeom>
              <a:avLst/>
              <a:gdLst/>
              <a:ahLst/>
              <a:cxnLst/>
              <a:rect l="l" t="t" r="r" b="b"/>
              <a:pathLst>
                <a:path w="1237" h="889" extrusionOk="0">
                  <a:moveTo>
                    <a:pt x="1" y="825"/>
                  </a:moveTo>
                  <a:lnTo>
                    <a:pt x="1" y="1"/>
                  </a:lnTo>
                  <a:lnTo>
                    <a:pt x="1236" y="1"/>
                  </a:lnTo>
                  <a:lnTo>
                    <a:pt x="1236" y="825"/>
                  </a:lnTo>
                  <a:cubicBezTo>
                    <a:pt x="1046" y="857"/>
                    <a:pt x="824" y="888"/>
                    <a:pt x="603" y="888"/>
                  </a:cubicBezTo>
                  <a:cubicBezTo>
                    <a:pt x="412" y="888"/>
                    <a:pt x="191" y="857"/>
                    <a:pt x="1" y="82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427900" y="4480300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1"/>
                  </a:moveTo>
                  <a:lnTo>
                    <a:pt x="0" y="1109"/>
                  </a:lnTo>
                  <a:lnTo>
                    <a:pt x="634" y="0"/>
                  </a:lnTo>
                  <a:lnTo>
                    <a:pt x="1395" y="444"/>
                  </a:lnTo>
                  <a:cubicBezTo>
                    <a:pt x="1236" y="856"/>
                    <a:pt x="1014" y="1204"/>
                    <a:pt x="761" y="1521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288475" y="4477125"/>
              <a:ext cx="33300" cy="37250"/>
            </a:xfrm>
            <a:custGeom>
              <a:avLst/>
              <a:gdLst/>
              <a:ahLst/>
              <a:cxnLst/>
              <a:rect l="l" t="t" r="r" b="b"/>
              <a:pathLst>
                <a:path w="1332" h="1490" extrusionOk="0">
                  <a:moveTo>
                    <a:pt x="602" y="1490"/>
                  </a:moveTo>
                  <a:lnTo>
                    <a:pt x="1331" y="1109"/>
                  </a:lnTo>
                  <a:lnTo>
                    <a:pt x="761" y="0"/>
                  </a:lnTo>
                  <a:lnTo>
                    <a:pt x="0" y="412"/>
                  </a:lnTo>
                  <a:cubicBezTo>
                    <a:pt x="159" y="792"/>
                    <a:pt x="349" y="1173"/>
                    <a:pt x="602" y="149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374025" y="4421675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793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05" y="444"/>
                    <a:pt x="856" y="159"/>
                    <a:pt x="793" y="0"/>
                  </a:cubicBezTo>
                  <a:cubicBezTo>
                    <a:pt x="698" y="222"/>
                    <a:pt x="444" y="349"/>
                    <a:pt x="254" y="634"/>
                  </a:cubicBezTo>
                  <a:cubicBezTo>
                    <a:pt x="1" y="1141"/>
                    <a:pt x="603" y="1553"/>
                    <a:pt x="793" y="1078"/>
                  </a:cubicBezTo>
                  <a:cubicBezTo>
                    <a:pt x="729" y="1236"/>
                    <a:pt x="666" y="1331"/>
                    <a:pt x="571" y="1426"/>
                  </a:cubicBezTo>
                  <a:lnTo>
                    <a:pt x="983" y="1426"/>
                  </a:lnTo>
                  <a:cubicBezTo>
                    <a:pt x="856" y="1331"/>
                    <a:pt x="824" y="1204"/>
                    <a:pt x="793" y="107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340750" y="4458100"/>
              <a:ext cx="38050" cy="37275"/>
            </a:xfrm>
            <a:custGeom>
              <a:avLst/>
              <a:gdLst/>
              <a:ahLst/>
              <a:cxnLst/>
              <a:rect l="l" t="t" r="r" b="b"/>
              <a:pathLst>
                <a:path w="1522" h="1491" extrusionOk="0">
                  <a:moveTo>
                    <a:pt x="761" y="476"/>
                  </a:moveTo>
                  <a:cubicBezTo>
                    <a:pt x="888" y="1"/>
                    <a:pt x="1522" y="318"/>
                    <a:pt x="1300" y="825"/>
                  </a:cubicBezTo>
                  <a:cubicBezTo>
                    <a:pt x="1173" y="1046"/>
                    <a:pt x="856" y="1332"/>
                    <a:pt x="793" y="1490"/>
                  </a:cubicBezTo>
                  <a:cubicBezTo>
                    <a:pt x="698" y="1268"/>
                    <a:pt x="444" y="1142"/>
                    <a:pt x="286" y="856"/>
                  </a:cubicBezTo>
                  <a:cubicBezTo>
                    <a:pt x="1" y="381"/>
                    <a:pt x="603" y="1"/>
                    <a:pt x="761" y="476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352625" y="4442275"/>
              <a:ext cx="14300" cy="15075"/>
            </a:xfrm>
            <a:custGeom>
              <a:avLst/>
              <a:gdLst/>
              <a:ahLst/>
              <a:cxnLst/>
              <a:rect l="l" t="t" r="r" b="b"/>
              <a:pathLst>
                <a:path w="572" h="603" extrusionOk="0">
                  <a:moveTo>
                    <a:pt x="318" y="127"/>
                  </a:moveTo>
                  <a:lnTo>
                    <a:pt x="286" y="0"/>
                  </a:lnTo>
                  <a:lnTo>
                    <a:pt x="286" y="127"/>
                  </a:lnTo>
                  <a:cubicBezTo>
                    <a:pt x="254" y="317"/>
                    <a:pt x="159" y="507"/>
                    <a:pt x="1" y="602"/>
                  </a:cubicBezTo>
                  <a:lnTo>
                    <a:pt x="571" y="602"/>
                  </a:lnTo>
                  <a:cubicBezTo>
                    <a:pt x="413" y="475"/>
                    <a:pt x="350" y="317"/>
                    <a:pt x="318" y="127"/>
                  </a:cubicBez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344725" y="4424050"/>
              <a:ext cx="30900" cy="27750"/>
            </a:xfrm>
            <a:custGeom>
              <a:avLst/>
              <a:gdLst/>
              <a:ahLst/>
              <a:cxnLst/>
              <a:rect l="l" t="t" r="r" b="b"/>
              <a:pathLst>
                <a:path w="1236" h="1110" extrusionOk="0">
                  <a:moveTo>
                    <a:pt x="602" y="0"/>
                  </a:moveTo>
                  <a:cubicBezTo>
                    <a:pt x="792" y="0"/>
                    <a:pt x="919" y="127"/>
                    <a:pt x="919" y="285"/>
                  </a:cubicBezTo>
                  <a:cubicBezTo>
                    <a:pt x="919" y="380"/>
                    <a:pt x="887" y="476"/>
                    <a:pt x="824" y="507"/>
                  </a:cubicBezTo>
                  <a:cubicBezTo>
                    <a:pt x="856" y="507"/>
                    <a:pt x="887" y="507"/>
                    <a:pt x="919" y="507"/>
                  </a:cubicBezTo>
                  <a:cubicBezTo>
                    <a:pt x="1077" y="507"/>
                    <a:pt x="1236" y="634"/>
                    <a:pt x="1236" y="792"/>
                  </a:cubicBezTo>
                  <a:cubicBezTo>
                    <a:pt x="1236" y="983"/>
                    <a:pt x="1077" y="1109"/>
                    <a:pt x="919" y="1109"/>
                  </a:cubicBezTo>
                  <a:cubicBezTo>
                    <a:pt x="761" y="1109"/>
                    <a:pt x="634" y="983"/>
                    <a:pt x="634" y="792"/>
                  </a:cubicBezTo>
                  <a:lnTo>
                    <a:pt x="602" y="792"/>
                  </a:lnTo>
                  <a:cubicBezTo>
                    <a:pt x="602" y="983"/>
                    <a:pt x="475" y="1109"/>
                    <a:pt x="285" y="1109"/>
                  </a:cubicBezTo>
                  <a:cubicBezTo>
                    <a:pt x="127" y="1109"/>
                    <a:pt x="0" y="983"/>
                    <a:pt x="0" y="792"/>
                  </a:cubicBezTo>
                  <a:cubicBezTo>
                    <a:pt x="0" y="634"/>
                    <a:pt x="127" y="507"/>
                    <a:pt x="285" y="507"/>
                  </a:cubicBezTo>
                  <a:cubicBezTo>
                    <a:pt x="349" y="507"/>
                    <a:pt x="380" y="507"/>
                    <a:pt x="412" y="507"/>
                  </a:cubicBezTo>
                  <a:cubicBezTo>
                    <a:pt x="349" y="476"/>
                    <a:pt x="317" y="380"/>
                    <a:pt x="317" y="285"/>
                  </a:cubicBezTo>
                  <a:cubicBezTo>
                    <a:pt x="317" y="127"/>
                    <a:pt x="444" y="0"/>
                    <a:pt x="602" y="0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380375" y="4460475"/>
              <a:ext cx="26150" cy="34900"/>
            </a:xfrm>
            <a:custGeom>
              <a:avLst/>
              <a:gdLst/>
              <a:ahLst/>
              <a:cxnLst/>
              <a:rect l="l" t="t" r="r" b="b"/>
              <a:pathLst>
                <a:path w="1046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376400" y="4414525"/>
              <a:ext cx="45975" cy="87975"/>
            </a:xfrm>
            <a:custGeom>
              <a:avLst/>
              <a:gdLst/>
              <a:ahLst/>
              <a:cxnLst/>
              <a:rect l="l" t="t" r="r" b="b"/>
              <a:pathLst>
                <a:path w="1839" h="3519" extrusionOk="0">
                  <a:moveTo>
                    <a:pt x="1" y="1"/>
                  </a:moveTo>
                  <a:cubicBezTo>
                    <a:pt x="920" y="1"/>
                    <a:pt x="1680" y="698"/>
                    <a:pt x="1743" y="1617"/>
                  </a:cubicBezTo>
                  <a:cubicBezTo>
                    <a:pt x="1838" y="2568"/>
                    <a:pt x="1110" y="3423"/>
                    <a:pt x="159" y="3518"/>
                  </a:cubicBezTo>
                  <a:cubicBezTo>
                    <a:pt x="96" y="3518"/>
                    <a:pt x="64" y="3518"/>
                    <a:pt x="1" y="35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376400" y="4396325"/>
              <a:ext cx="61825" cy="123600"/>
            </a:xfrm>
            <a:custGeom>
              <a:avLst/>
              <a:gdLst/>
              <a:ahLst/>
              <a:cxnLst/>
              <a:rect l="l" t="t" r="r" b="b"/>
              <a:pathLst>
                <a:path w="2473" h="4944" extrusionOk="0">
                  <a:moveTo>
                    <a:pt x="1110" y="507"/>
                  </a:moveTo>
                  <a:cubicBezTo>
                    <a:pt x="1205" y="539"/>
                    <a:pt x="1300" y="444"/>
                    <a:pt x="1236" y="349"/>
                  </a:cubicBezTo>
                  <a:cubicBezTo>
                    <a:pt x="1236" y="349"/>
                    <a:pt x="1205" y="317"/>
                    <a:pt x="1205" y="317"/>
                  </a:cubicBezTo>
                  <a:lnTo>
                    <a:pt x="1205" y="317"/>
                  </a:lnTo>
                  <a:lnTo>
                    <a:pt x="1173" y="317"/>
                  </a:lnTo>
                  <a:lnTo>
                    <a:pt x="1173" y="285"/>
                  </a:lnTo>
                  <a:lnTo>
                    <a:pt x="1141" y="285"/>
                  </a:lnTo>
                  <a:lnTo>
                    <a:pt x="1141" y="285"/>
                  </a:lnTo>
                  <a:lnTo>
                    <a:pt x="1141" y="285"/>
                  </a:lnTo>
                  <a:lnTo>
                    <a:pt x="1110" y="285"/>
                  </a:lnTo>
                  <a:lnTo>
                    <a:pt x="1110" y="254"/>
                  </a:lnTo>
                  <a:lnTo>
                    <a:pt x="1078" y="254"/>
                  </a:lnTo>
                  <a:lnTo>
                    <a:pt x="1078" y="254"/>
                  </a:lnTo>
                  <a:lnTo>
                    <a:pt x="1078" y="254"/>
                  </a:lnTo>
                  <a:lnTo>
                    <a:pt x="1046" y="254"/>
                  </a:lnTo>
                  <a:lnTo>
                    <a:pt x="1046" y="222"/>
                  </a:lnTo>
                  <a:lnTo>
                    <a:pt x="1015" y="222"/>
                  </a:lnTo>
                  <a:lnTo>
                    <a:pt x="1015" y="222"/>
                  </a:lnTo>
                  <a:lnTo>
                    <a:pt x="983" y="222"/>
                  </a:lnTo>
                  <a:lnTo>
                    <a:pt x="983" y="222"/>
                  </a:lnTo>
                  <a:lnTo>
                    <a:pt x="951" y="190"/>
                  </a:lnTo>
                  <a:lnTo>
                    <a:pt x="951" y="190"/>
                  </a:lnTo>
                  <a:lnTo>
                    <a:pt x="951" y="190"/>
                  </a:lnTo>
                  <a:lnTo>
                    <a:pt x="920" y="190"/>
                  </a:lnTo>
                  <a:lnTo>
                    <a:pt x="920" y="190"/>
                  </a:lnTo>
                  <a:lnTo>
                    <a:pt x="888" y="190"/>
                  </a:lnTo>
                  <a:lnTo>
                    <a:pt x="888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24" y="159"/>
                  </a:lnTo>
                  <a:lnTo>
                    <a:pt x="824" y="159"/>
                  </a:lnTo>
                  <a:cubicBezTo>
                    <a:pt x="729" y="127"/>
                    <a:pt x="634" y="254"/>
                    <a:pt x="729" y="317"/>
                  </a:cubicBezTo>
                  <a:cubicBezTo>
                    <a:pt x="729" y="317"/>
                    <a:pt x="761" y="349"/>
                    <a:pt x="761" y="349"/>
                  </a:cubicBezTo>
                  <a:lnTo>
                    <a:pt x="761" y="349"/>
                  </a:lnTo>
                  <a:lnTo>
                    <a:pt x="761" y="349"/>
                  </a:lnTo>
                  <a:lnTo>
                    <a:pt x="793" y="349"/>
                  </a:lnTo>
                  <a:lnTo>
                    <a:pt x="793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24" y="380"/>
                  </a:lnTo>
                  <a:lnTo>
                    <a:pt x="856" y="380"/>
                  </a:lnTo>
                  <a:lnTo>
                    <a:pt x="856" y="380"/>
                  </a:lnTo>
                  <a:lnTo>
                    <a:pt x="888" y="380"/>
                  </a:lnTo>
                  <a:lnTo>
                    <a:pt x="888" y="380"/>
                  </a:lnTo>
                  <a:lnTo>
                    <a:pt x="888" y="380"/>
                  </a:lnTo>
                  <a:lnTo>
                    <a:pt x="920" y="412"/>
                  </a:lnTo>
                  <a:lnTo>
                    <a:pt x="920" y="412"/>
                  </a:lnTo>
                  <a:lnTo>
                    <a:pt x="951" y="412"/>
                  </a:lnTo>
                  <a:lnTo>
                    <a:pt x="951" y="412"/>
                  </a:lnTo>
                  <a:lnTo>
                    <a:pt x="951" y="412"/>
                  </a:lnTo>
                  <a:lnTo>
                    <a:pt x="983" y="412"/>
                  </a:lnTo>
                  <a:lnTo>
                    <a:pt x="983" y="444"/>
                  </a:lnTo>
                  <a:lnTo>
                    <a:pt x="1015" y="444"/>
                  </a:lnTo>
                  <a:lnTo>
                    <a:pt x="1015" y="444"/>
                  </a:lnTo>
                  <a:lnTo>
                    <a:pt x="1015" y="444"/>
                  </a:lnTo>
                  <a:lnTo>
                    <a:pt x="1046" y="444"/>
                  </a:lnTo>
                  <a:lnTo>
                    <a:pt x="1046" y="475"/>
                  </a:lnTo>
                  <a:lnTo>
                    <a:pt x="1078" y="475"/>
                  </a:lnTo>
                  <a:lnTo>
                    <a:pt x="1078" y="475"/>
                  </a:lnTo>
                  <a:lnTo>
                    <a:pt x="1078" y="475"/>
                  </a:lnTo>
                  <a:lnTo>
                    <a:pt x="1110" y="475"/>
                  </a:lnTo>
                  <a:close/>
                  <a:moveTo>
                    <a:pt x="1838" y="1109"/>
                  </a:moveTo>
                  <a:cubicBezTo>
                    <a:pt x="1902" y="1204"/>
                    <a:pt x="2029" y="1141"/>
                    <a:pt x="1997" y="1046"/>
                  </a:cubicBezTo>
                  <a:cubicBezTo>
                    <a:pt x="1997" y="1014"/>
                    <a:pt x="1997" y="1014"/>
                    <a:pt x="1997" y="982"/>
                  </a:cubicBezTo>
                  <a:lnTo>
                    <a:pt x="1965" y="982"/>
                  </a:lnTo>
                  <a:lnTo>
                    <a:pt x="1965" y="982"/>
                  </a:lnTo>
                  <a:lnTo>
                    <a:pt x="1965" y="951"/>
                  </a:lnTo>
                  <a:lnTo>
                    <a:pt x="1965" y="951"/>
                  </a:lnTo>
                  <a:lnTo>
                    <a:pt x="1934" y="951"/>
                  </a:lnTo>
                  <a:lnTo>
                    <a:pt x="1934" y="919"/>
                  </a:lnTo>
                  <a:lnTo>
                    <a:pt x="1934" y="919"/>
                  </a:lnTo>
                  <a:lnTo>
                    <a:pt x="1902" y="919"/>
                  </a:lnTo>
                  <a:lnTo>
                    <a:pt x="1902" y="887"/>
                  </a:lnTo>
                  <a:lnTo>
                    <a:pt x="1902" y="887"/>
                  </a:lnTo>
                  <a:lnTo>
                    <a:pt x="1870" y="887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38" y="824"/>
                  </a:lnTo>
                  <a:lnTo>
                    <a:pt x="1838" y="824"/>
                  </a:lnTo>
                  <a:lnTo>
                    <a:pt x="1838" y="824"/>
                  </a:lnTo>
                  <a:lnTo>
                    <a:pt x="1838" y="792"/>
                  </a:lnTo>
                  <a:lnTo>
                    <a:pt x="1807" y="792"/>
                  </a:lnTo>
                  <a:lnTo>
                    <a:pt x="1807" y="792"/>
                  </a:lnTo>
                  <a:lnTo>
                    <a:pt x="1807" y="761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75" y="729"/>
                  </a:lnTo>
                  <a:lnTo>
                    <a:pt x="1743" y="729"/>
                  </a:lnTo>
                  <a:lnTo>
                    <a:pt x="1743" y="729"/>
                  </a:lnTo>
                  <a:lnTo>
                    <a:pt x="1743" y="697"/>
                  </a:lnTo>
                  <a:lnTo>
                    <a:pt x="1712" y="697"/>
                  </a:lnTo>
                  <a:lnTo>
                    <a:pt x="1712" y="697"/>
                  </a:lnTo>
                  <a:lnTo>
                    <a:pt x="1712" y="697"/>
                  </a:lnTo>
                  <a:cubicBezTo>
                    <a:pt x="1680" y="666"/>
                    <a:pt x="1617" y="634"/>
                    <a:pt x="1585" y="666"/>
                  </a:cubicBezTo>
                  <a:cubicBezTo>
                    <a:pt x="1522" y="729"/>
                    <a:pt x="1522" y="792"/>
                    <a:pt x="1553" y="824"/>
                  </a:cubicBezTo>
                  <a:lnTo>
                    <a:pt x="1585" y="824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617" y="887"/>
                  </a:lnTo>
                  <a:lnTo>
                    <a:pt x="1617" y="887"/>
                  </a:lnTo>
                  <a:lnTo>
                    <a:pt x="1617" y="887"/>
                  </a:lnTo>
                  <a:lnTo>
                    <a:pt x="1648" y="887"/>
                  </a:lnTo>
                  <a:lnTo>
                    <a:pt x="1648" y="919"/>
                  </a:lnTo>
                  <a:lnTo>
                    <a:pt x="1648" y="919"/>
                  </a:lnTo>
                  <a:lnTo>
                    <a:pt x="1680" y="919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712" y="982"/>
                  </a:lnTo>
                  <a:lnTo>
                    <a:pt x="1712" y="982"/>
                  </a:lnTo>
                  <a:lnTo>
                    <a:pt x="1712" y="982"/>
                  </a:lnTo>
                  <a:lnTo>
                    <a:pt x="1743" y="1014"/>
                  </a:lnTo>
                  <a:lnTo>
                    <a:pt x="1743" y="1014"/>
                  </a:lnTo>
                  <a:lnTo>
                    <a:pt x="1743" y="1014"/>
                  </a:lnTo>
                  <a:lnTo>
                    <a:pt x="1743" y="1046"/>
                  </a:lnTo>
                  <a:lnTo>
                    <a:pt x="1775" y="1046"/>
                  </a:lnTo>
                  <a:lnTo>
                    <a:pt x="1775" y="1046"/>
                  </a:lnTo>
                  <a:lnTo>
                    <a:pt x="1775" y="1078"/>
                  </a:lnTo>
                  <a:lnTo>
                    <a:pt x="1807" y="1078"/>
                  </a:lnTo>
                  <a:lnTo>
                    <a:pt x="1807" y="1078"/>
                  </a:lnTo>
                  <a:lnTo>
                    <a:pt x="1807" y="1109"/>
                  </a:lnTo>
                  <a:lnTo>
                    <a:pt x="1807" y="1109"/>
                  </a:lnTo>
                  <a:close/>
                  <a:moveTo>
                    <a:pt x="2219" y="1996"/>
                  </a:moveTo>
                  <a:cubicBezTo>
                    <a:pt x="2250" y="2092"/>
                    <a:pt x="2409" y="2092"/>
                    <a:pt x="2409" y="1965"/>
                  </a:cubicBezTo>
                  <a:cubicBezTo>
                    <a:pt x="2409" y="1965"/>
                    <a:pt x="2409" y="1933"/>
                    <a:pt x="2409" y="1933"/>
                  </a:cubicBezTo>
                  <a:lnTo>
                    <a:pt x="2409" y="1933"/>
                  </a:lnTo>
                  <a:lnTo>
                    <a:pt x="2409" y="1901"/>
                  </a:lnTo>
                  <a:lnTo>
                    <a:pt x="2409" y="1901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409" y="1838"/>
                  </a:lnTo>
                  <a:lnTo>
                    <a:pt x="2377" y="1838"/>
                  </a:lnTo>
                  <a:lnTo>
                    <a:pt x="2377" y="1806"/>
                  </a:lnTo>
                  <a:lnTo>
                    <a:pt x="2377" y="1806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3"/>
                  </a:lnTo>
                  <a:lnTo>
                    <a:pt x="2377" y="1743"/>
                  </a:lnTo>
                  <a:lnTo>
                    <a:pt x="2345" y="1711"/>
                  </a:lnTo>
                  <a:lnTo>
                    <a:pt x="2345" y="1711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8"/>
                  </a:lnTo>
                  <a:lnTo>
                    <a:pt x="2345" y="1648"/>
                  </a:lnTo>
                  <a:lnTo>
                    <a:pt x="2314" y="1648"/>
                  </a:lnTo>
                  <a:lnTo>
                    <a:pt x="2314" y="1616"/>
                  </a:lnTo>
                  <a:lnTo>
                    <a:pt x="2314" y="1616"/>
                  </a:lnTo>
                  <a:lnTo>
                    <a:pt x="2314" y="1585"/>
                  </a:lnTo>
                  <a:lnTo>
                    <a:pt x="2314" y="1585"/>
                  </a:lnTo>
                  <a:lnTo>
                    <a:pt x="2314" y="1553"/>
                  </a:lnTo>
                  <a:lnTo>
                    <a:pt x="2282" y="1553"/>
                  </a:lnTo>
                  <a:lnTo>
                    <a:pt x="2282" y="1553"/>
                  </a:lnTo>
                  <a:cubicBezTo>
                    <a:pt x="2250" y="1426"/>
                    <a:pt x="2092" y="1458"/>
                    <a:pt x="2092" y="1585"/>
                  </a:cubicBezTo>
                  <a:cubicBezTo>
                    <a:pt x="2092" y="1585"/>
                    <a:pt x="2092" y="1616"/>
                    <a:pt x="2124" y="1616"/>
                  </a:cubicBezTo>
                  <a:lnTo>
                    <a:pt x="2124" y="1616"/>
                  </a:lnTo>
                  <a:lnTo>
                    <a:pt x="2124" y="1648"/>
                  </a:lnTo>
                  <a:lnTo>
                    <a:pt x="2124" y="1648"/>
                  </a:lnTo>
                  <a:lnTo>
                    <a:pt x="2124" y="1648"/>
                  </a:lnTo>
                  <a:lnTo>
                    <a:pt x="2124" y="1680"/>
                  </a:lnTo>
                  <a:lnTo>
                    <a:pt x="2124" y="1680"/>
                  </a:lnTo>
                  <a:lnTo>
                    <a:pt x="2155" y="1711"/>
                  </a:lnTo>
                  <a:lnTo>
                    <a:pt x="2155" y="1711"/>
                  </a:lnTo>
                  <a:lnTo>
                    <a:pt x="2155" y="1743"/>
                  </a:lnTo>
                  <a:lnTo>
                    <a:pt x="2155" y="1743"/>
                  </a:lnTo>
                  <a:lnTo>
                    <a:pt x="2155" y="1743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87" y="1806"/>
                  </a:lnTo>
                  <a:lnTo>
                    <a:pt x="2187" y="1806"/>
                  </a:lnTo>
                  <a:lnTo>
                    <a:pt x="2187" y="1838"/>
                  </a:lnTo>
                  <a:lnTo>
                    <a:pt x="2187" y="1838"/>
                  </a:lnTo>
                  <a:lnTo>
                    <a:pt x="2187" y="1838"/>
                  </a:lnTo>
                  <a:lnTo>
                    <a:pt x="2187" y="1870"/>
                  </a:lnTo>
                  <a:lnTo>
                    <a:pt x="2187" y="1870"/>
                  </a:lnTo>
                  <a:lnTo>
                    <a:pt x="2187" y="1901"/>
                  </a:lnTo>
                  <a:lnTo>
                    <a:pt x="2219" y="1901"/>
                  </a:lnTo>
                  <a:lnTo>
                    <a:pt x="2219" y="1933"/>
                  </a:lnTo>
                  <a:lnTo>
                    <a:pt x="2219" y="1933"/>
                  </a:lnTo>
                  <a:lnTo>
                    <a:pt x="2219" y="1933"/>
                  </a:lnTo>
                  <a:lnTo>
                    <a:pt x="2219" y="1965"/>
                  </a:lnTo>
                  <a:lnTo>
                    <a:pt x="2219" y="1965"/>
                  </a:lnTo>
                  <a:close/>
                  <a:moveTo>
                    <a:pt x="2250" y="2947"/>
                  </a:moveTo>
                  <a:cubicBezTo>
                    <a:pt x="2219" y="3042"/>
                    <a:pt x="2345" y="3106"/>
                    <a:pt x="2409" y="3010"/>
                  </a:cubicBezTo>
                  <a:cubicBezTo>
                    <a:pt x="2409" y="3010"/>
                    <a:pt x="2441" y="2979"/>
                    <a:pt x="2441" y="2979"/>
                  </a:cubicBezTo>
                  <a:lnTo>
                    <a:pt x="2441" y="2979"/>
                  </a:lnTo>
                  <a:lnTo>
                    <a:pt x="2441" y="2947"/>
                  </a:lnTo>
                  <a:lnTo>
                    <a:pt x="2441" y="2947"/>
                  </a:lnTo>
                  <a:lnTo>
                    <a:pt x="2441" y="2915"/>
                  </a:lnTo>
                  <a:lnTo>
                    <a:pt x="2441" y="2915"/>
                  </a:lnTo>
                  <a:lnTo>
                    <a:pt x="2441" y="2884"/>
                  </a:lnTo>
                  <a:lnTo>
                    <a:pt x="2441" y="2884"/>
                  </a:lnTo>
                  <a:lnTo>
                    <a:pt x="2441" y="2852"/>
                  </a:lnTo>
                  <a:lnTo>
                    <a:pt x="2441" y="2852"/>
                  </a:lnTo>
                  <a:lnTo>
                    <a:pt x="2441" y="2820"/>
                  </a:lnTo>
                  <a:lnTo>
                    <a:pt x="2472" y="2820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57"/>
                  </a:lnTo>
                  <a:lnTo>
                    <a:pt x="2472" y="2757"/>
                  </a:lnTo>
                  <a:lnTo>
                    <a:pt x="2472" y="2725"/>
                  </a:lnTo>
                  <a:lnTo>
                    <a:pt x="2472" y="2725"/>
                  </a:lnTo>
                  <a:lnTo>
                    <a:pt x="2472" y="2694"/>
                  </a:lnTo>
                  <a:lnTo>
                    <a:pt x="2472" y="2694"/>
                  </a:lnTo>
                  <a:lnTo>
                    <a:pt x="2472" y="2662"/>
                  </a:lnTo>
                  <a:lnTo>
                    <a:pt x="2472" y="2662"/>
                  </a:lnTo>
                  <a:lnTo>
                    <a:pt x="2472" y="2630"/>
                  </a:lnTo>
                  <a:lnTo>
                    <a:pt x="2472" y="2630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7"/>
                  </a:lnTo>
                  <a:lnTo>
                    <a:pt x="2472" y="2567"/>
                  </a:lnTo>
                  <a:cubicBezTo>
                    <a:pt x="2472" y="2472"/>
                    <a:pt x="2345" y="2408"/>
                    <a:pt x="2282" y="2503"/>
                  </a:cubicBezTo>
                  <a:cubicBezTo>
                    <a:pt x="2282" y="2503"/>
                    <a:pt x="2282" y="2535"/>
                    <a:pt x="2282" y="2567"/>
                  </a:cubicBezTo>
                  <a:lnTo>
                    <a:pt x="2282" y="2567"/>
                  </a:lnTo>
                  <a:lnTo>
                    <a:pt x="2282" y="2567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630"/>
                  </a:lnTo>
                  <a:lnTo>
                    <a:pt x="2282" y="2630"/>
                  </a:lnTo>
                  <a:lnTo>
                    <a:pt x="2282" y="2662"/>
                  </a:lnTo>
                  <a:lnTo>
                    <a:pt x="2282" y="2662"/>
                  </a:lnTo>
                  <a:lnTo>
                    <a:pt x="2282" y="2694"/>
                  </a:lnTo>
                  <a:lnTo>
                    <a:pt x="2282" y="2694"/>
                  </a:lnTo>
                  <a:lnTo>
                    <a:pt x="2282" y="2694"/>
                  </a:lnTo>
                  <a:lnTo>
                    <a:pt x="2282" y="2725"/>
                  </a:lnTo>
                  <a:lnTo>
                    <a:pt x="2250" y="2725"/>
                  </a:lnTo>
                  <a:lnTo>
                    <a:pt x="2250" y="2757"/>
                  </a:lnTo>
                  <a:lnTo>
                    <a:pt x="2250" y="2757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0"/>
                  </a:lnTo>
                  <a:lnTo>
                    <a:pt x="2250" y="2820"/>
                  </a:lnTo>
                  <a:lnTo>
                    <a:pt x="2250" y="2820"/>
                  </a:lnTo>
                  <a:lnTo>
                    <a:pt x="2250" y="2852"/>
                  </a:lnTo>
                  <a:lnTo>
                    <a:pt x="2250" y="2852"/>
                  </a:lnTo>
                  <a:lnTo>
                    <a:pt x="2250" y="2884"/>
                  </a:lnTo>
                  <a:lnTo>
                    <a:pt x="2250" y="2884"/>
                  </a:lnTo>
                  <a:lnTo>
                    <a:pt x="2250" y="2915"/>
                  </a:lnTo>
                  <a:lnTo>
                    <a:pt x="2250" y="2915"/>
                  </a:lnTo>
                  <a:lnTo>
                    <a:pt x="2250" y="2915"/>
                  </a:lnTo>
                  <a:close/>
                  <a:moveTo>
                    <a:pt x="1838" y="3803"/>
                  </a:moveTo>
                  <a:cubicBezTo>
                    <a:pt x="1775" y="3898"/>
                    <a:pt x="1902" y="4024"/>
                    <a:pt x="1997" y="3929"/>
                  </a:cubicBezTo>
                  <a:cubicBezTo>
                    <a:pt x="1997" y="3929"/>
                    <a:pt x="1997" y="3929"/>
                    <a:pt x="2029" y="3929"/>
                  </a:cubicBezTo>
                  <a:lnTo>
                    <a:pt x="2029" y="3898"/>
                  </a:lnTo>
                  <a:lnTo>
                    <a:pt x="2029" y="3898"/>
                  </a:lnTo>
                  <a:lnTo>
                    <a:pt x="2029" y="3898"/>
                  </a:lnTo>
                  <a:lnTo>
                    <a:pt x="2060" y="3866"/>
                  </a:lnTo>
                  <a:lnTo>
                    <a:pt x="2060" y="3866"/>
                  </a:lnTo>
                  <a:lnTo>
                    <a:pt x="2060" y="3866"/>
                  </a:lnTo>
                  <a:lnTo>
                    <a:pt x="2060" y="3834"/>
                  </a:lnTo>
                  <a:lnTo>
                    <a:pt x="2092" y="3834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124" y="3771"/>
                  </a:lnTo>
                  <a:lnTo>
                    <a:pt x="2124" y="3771"/>
                  </a:lnTo>
                  <a:lnTo>
                    <a:pt x="2124" y="3739"/>
                  </a:lnTo>
                  <a:lnTo>
                    <a:pt x="2124" y="3739"/>
                  </a:lnTo>
                  <a:lnTo>
                    <a:pt x="2155" y="3739"/>
                  </a:lnTo>
                  <a:lnTo>
                    <a:pt x="2155" y="3708"/>
                  </a:lnTo>
                  <a:lnTo>
                    <a:pt x="2155" y="3708"/>
                  </a:lnTo>
                  <a:lnTo>
                    <a:pt x="2155" y="3676"/>
                  </a:lnTo>
                  <a:lnTo>
                    <a:pt x="2187" y="3676"/>
                  </a:lnTo>
                  <a:lnTo>
                    <a:pt x="2187" y="3676"/>
                  </a:lnTo>
                  <a:lnTo>
                    <a:pt x="2187" y="3644"/>
                  </a:lnTo>
                  <a:lnTo>
                    <a:pt x="2187" y="3644"/>
                  </a:lnTo>
                  <a:lnTo>
                    <a:pt x="2187" y="3613"/>
                  </a:lnTo>
                  <a:lnTo>
                    <a:pt x="2219" y="3613"/>
                  </a:lnTo>
                  <a:lnTo>
                    <a:pt x="2219" y="3581"/>
                  </a:lnTo>
                  <a:lnTo>
                    <a:pt x="2219" y="3581"/>
                  </a:lnTo>
                  <a:lnTo>
                    <a:pt x="2219" y="3581"/>
                  </a:lnTo>
                  <a:lnTo>
                    <a:pt x="2219" y="3581"/>
                  </a:lnTo>
                  <a:cubicBezTo>
                    <a:pt x="2282" y="3454"/>
                    <a:pt x="2155" y="3391"/>
                    <a:pt x="2092" y="3454"/>
                  </a:cubicBezTo>
                  <a:cubicBezTo>
                    <a:pt x="2060" y="3454"/>
                    <a:pt x="2060" y="3454"/>
                    <a:pt x="2060" y="3486"/>
                  </a:cubicBezTo>
                  <a:lnTo>
                    <a:pt x="2060" y="3486"/>
                  </a:lnTo>
                  <a:lnTo>
                    <a:pt x="2029" y="3486"/>
                  </a:lnTo>
                  <a:lnTo>
                    <a:pt x="2029" y="3517"/>
                  </a:lnTo>
                  <a:lnTo>
                    <a:pt x="2029" y="3517"/>
                  </a:lnTo>
                  <a:lnTo>
                    <a:pt x="2029" y="3517"/>
                  </a:lnTo>
                  <a:lnTo>
                    <a:pt x="2029" y="3549"/>
                  </a:lnTo>
                  <a:lnTo>
                    <a:pt x="1997" y="3549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613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65" y="3644"/>
                  </a:lnTo>
                  <a:lnTo>
                    <a:pt x="1965" y="3644"/>
                  </a:lnTo>
                  <a:lnTo>
                    <a:pt x="1965" y="3676"/>
                  </a:lnTo>
                  <a:lnTo>
                    <a:pt x="1934" y="3676"/>
                  </a:lnTo>
                  <a:lnTo>
                    <a:pt x="1934" y="3676"/>
                  </a:lnTo>
                  <a:lnTo>
                    <a:pt x="1934" y="3708"/>
                  </a:lnTo>
                  <a:lnTo>
                    <a:pt x="1934" y="3708"/>
                  </a:lnTo>
                  <a:lnTo>
                    <a:pt x="1902" y="3708"/>
                  </a:lnTo>
                  <a:lnTo>
                    <a:pt x="1902" y="3739"/>
                  </a:lnTo>
                  <a:lnTo>
                    <a:pt x="1902" y="3739"/>
                  </a:lnTo>
                  <a:lnTo>
                    <a:pt x="1902" y="3739"/>
                  </a:lnTo>
                  <a:lnTo>
                    <a:pt x="1870" y="3771"/>
                  </a:lnTo>
                  <a:lnTo>
                    <a:pt x="1870" y="3771"/>
                  </a:lnTo>
                  <a:lnTo>
                    <a:pt x="1870" y="3771"/>
                  </a:lnTo>
                  <a:lnTo>
                    <a:pt x="1870" y="3803"/>
                  </a:lnTo>
                  <a:close/>
                  <a:moveTo>
                    <a:pt x="1141" y="4436"/>
                  </a:moveTo>
                  <a:cubicBezTo>
                    <a:pt x="1046" y="4500"/>
                    <a:pt x="1110" y="4658"/>
                    <a:pt x="1205" y="4627"/>
                  </a:cubicBezTo>
                  <a:cubicBezTo>
                    <a:pt x="1236" y="4627"/>
                    <a:pt x="1236" y="4627"/>
                    <a:pt x="1236" y="4627"/>
                  </a:cubicBezTo>
                  <a:lnTo>
                    <a:pt x="1268" y="4627"/>
                  </a:lnTo>
                  <a:lnTo>
                    <a:pt x="1268" y="4595"/>
                  </a:lnTo>
                  <a:lnTo>
                    <a:pt x="1300" y="4595"/>
                  </a:lnTo>
                  <a:lnTo>
                    <a:pt x="1300" y="4595"/>
                  </a:lnTo>
                  <a:lnTo>
                    <a:pt x="1300" y="4595"/>
                  </a:lnTo>
                  <a:lnTo>
                    <a:pt x="1331" y="4563"/>
                  </a:lnTo>
                  <a:lnTo>
                    <a:pt x="1331" y="4563"/>
                  </a:lnTo>
                  <a:lnTo>
                    <a:pt x="1363" y="4563"/>
                  </a:lnTo>
                  <a:lnTo>
                    <a:pt x="1363" y="4563"/>
                  </a:lnTo>
                  <a:lnTo>
                    <a:pt x="1363" y="4531"/>
                  </a:lnTo>
                  <a:lnTo>
                    <a:pt x="1395" y="4531"/>
                  </a:lnTo>
                  <a:lnTo>
                    <a:pt x="1395" y="4531"/>
                  </a:lnTo>
                  <a:lnTo>
                    <a:pt x="1427" y="4531"/>
                  </a:lnTo>
                  <a:lnTo>
                    <a:pt x="1427" y="4500"/>
                  </a:lnTo>
                  <a:lnTo>
                    <a:pt x="1427" y="4500"/>
                  </a:lnTo>
                  <a:lnTo>
                    <a:pt x="1458" y="4500"/>
                  </a:lnTo>
                  <a:lnTo>
                    <a:pt x="1458" y="4468"/>
                  </a:lnTo>
                  <a:lnTo>
                    <a:pt x="1490" y="4468"/>
                  </a:lnTo>
                  <a:lnTo>
                    <a:pt x="1490" y="4468"/>
                  </a:lnTo>
                  <a:lnTo>
                    <a:pt x="1490" y="4468"/>
                  </a:lnTo>
                  <a:lnTo>
                    <a:pt x="1522" y="4436"/>
                  </a:lnTo>
                  <a:lnTo>
                    <a:pt x="1522" y="4436"/>
                  </a:lnTo>
                  <a:lnTo>
                    <a:pt x="1522" y="4436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85" y="4405"/>
                  </a:lnTo>
                  <a:lnTo>
                    <a:pt x="1585" y="4405"/>
                  </a:lnTo>
                  <a:lnTo>
                    <a:pt x="1585" y="4373"/>
                  </a:lnTo>
                  <a:cubicBezTo>
                    <a:pt x="1680" y="4310"/>
                    <a:pt x="1617" y="4183"/>
                    <a:pt x="1522" y="4215"/>
                  </a:cubicBezTo>
                  <a:cubicBezTo>
                    <a:pt x="1490" y="4215"/>
                    <a:pt x="1490" y="4215"/>
                    <a:pt x="1458" y="4215"/>
                  </a:cubicBezTo>
                  <a:lnTo>
                    <a:pt x="1458" y="4246"/>
                  </a:lnTo>
                  <a:lnTo>
                    <a:pt x="1458" y="4246"/>
                  </a:lnTo>
                  <a:lnTo>
                    <a:pt x="1427" y="4246"/>
                  </a:lnTo>
                  <a:lnTo>
                    <a:pt x="1427" y="4246"/>
                  </a:lnTo>
                  <a:lnTo>
                    <a:pt x="1427" y="4278"/>
                  </a:lnTo>
                  <a:lnTo>
                    <a:pt x="1395" y="4278"/>
                  </a:lnTo>
                  <a:lnTo>
                    <a:pt x="1395" y="4278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31" y="4310"/>
                  </a:lnTo>
                  <a:lnTo>
                    <a:pt x="1331" y="4341"/>
                  </a:lnTo>
                  <a:lnTo>
                    <a:pt x="1331" y="4341"/>
                  </a:lnTo>
                  <a:lnTo>
                    <a:pt x="1300" y="4341"/>
                  </a:lnTo>
                  <a:lnTo>
                    <a:pt x="1300" y="4341"/>
                  </a:lnTo>
                  <a:lnTo>
                    <a:pt x="1300" y="4373"/>
                  </a:lnTo>
                  <a:lnTo>
                    <a:pt x="1268" y="4373"/>
                  </a:lnTo>
                  <a:lnTo>
                    <a:pt x="1268" y="4373"/>
                  </a:lnTo>
                  <a:lnTo>
                    <a:pt x="1268" y="4373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05" y="4405"/>
                  </a:lnTo>
                  <a:lnTo>
                    <a:pt x="1205" y="4405"/>
                  </a:lnTo>
                  <a:lnTo>
                    <a:pt x="1173" y="4436"/>
                  </a:lnTo>
                  <a:lnTo>
                    <a:pt x="1173" y="4436"/>
                  </a:lnTo>
                  <a:lnTo>
                    <a:pt x="1173" y="4436"/>
                  </a:lnTo>
                  <a:close/>
                  <a:moveTo>
                    <a:pt x="254" y="4753"/>
                  </a:moveTo>
                  <a:cubicBezTo>
                    <a:pt x="127" y="4753"/>
                    <a:pt x="127" y="4912"/>
                    <a:pt x="222" y="4943"/>
                  </a:cubicBezTo>
                  <a:cubicBezTo>
                    <a:pt x="254" y="4943"/>
                    <a:pt x="254" y="4943"/>
                    <a:pt x="254" y="4943"/>
                  </a:cubicBezTo>
                  <a:lnTo>
                    <a:pt x="286" y="4943"/>
                  </a:lnTo>
                  <a:lnTo>
                    <a:pt x="286" y="4943"/>
                  </a:lnTo>
                  <a:lnTo>
                    <a:pt x="317" y="4943"/>
                  </a:lnTo>
                  <a:lnTo>
                    <a:pt x="317" y="4943"/>
                  </a:lnTo>
                  <a:lnTo>
                    <a:pt x="349" y="4943"/>
                  </a:lnTo>
                  <a:lnTo>
                    <a:pt x="349" y="4943"/>
                  </a:lnTo>
                  <a:lnTo>
                    <a:pt x="381" y="4943"/>
                  </a:lnTo>
                  <a:lnTo>
                    <a:pt x="381" y="4943"/>
                  </a:lnTo>
                  <a:lnTo>
                    <a:pt x="413" y="4912"/>
                  </a:lnTo>
                  <a:lnTo>
                    <a:pt x="413" y="4912"/>
                  </a:lnTo>
                  <a:lnTo>
                    <a:pt x="444" y="4912"/>
                  </a:lnTo>
                  <a:lnTo>
                    <a:pt x="444" y="4912"/>
                  </a:lnTo>
                  <a:lnTo>
                    <a:pt x="476" y="4912"/>
                  </a:lnTo>
                  <a:lnTo>
                    <a:pt x="476" y="4912"/>
                  </a:lnTo>
                  <a:lnTo>
                    <a:pt x="508" y="4912"/>
                  </a:lnTo>
                  <a:lnTo>
                    <a:pt x="508" y="4912"/>
                  </a:lnTo>
                  <a:lnTo>
                    <a:pt x="539" y="4912"/>
                  </a:lnTo>
                  <a:lnTo>
                    <a:pt x="539" y="4912"/>
                  </a:lnTo>
                  <a:lnTo>
                    <a:pt x="571" y="4880"/>
                  </a:lnTo>
                  <a:lnTo>
                    <a:pt x="571" y="4880"/>
                  </a:lnTo>
                  <a:lnTo>
                    <a:pt x="603" y="4880"/>
                  </a:lnTo>
                  <a:lnTo>
                    <a:pt x="603" y="4880"/>
                  </a:lnTo>
                  <a:lnTo>
                    <a:pt x="634" y="4880"/>
                  </a:lnTo>
                  <a:lnTo>
                    <a:pt x="634" y="4880"/>
                  </a:lnTo>
                  <a:lnTo>
                    <a:pt x="634" y="4880"/>
                  </a:lnTo>
                  <a:lnTo>
                    <a:pt x="666" y="4880"/>
                  </a:lnTo>
                  <a:lnTo>
                    <a:pt x="666" y="4880"/>
                  </a:lnTo>
                  <a:cubicBezTo>
                    <a:pt x="793" y="4848"/>
                    <a:pt x="761" y="4690"/>
                    <a:pt x="666" y="4658"/>
                  </a:cubicBezTo>
                  <a:cubicBezTo>
                    <a:pt x="634" y="4658"/>
                    <a:pt x="634" y="4658"/>
                    <a:pt x="634" y="4658"/>
                  </a:cubicBezTo>
                  <a:lnTo>
                    <a:pt x="603" y="4690"/>
                  </a:lnTo>
                  <a:lnTo>
                    <a:pt x="603" y="4690"/>
                  </a:lnTo>
                  <a:lnTo>
                    <a:pt x="571" y="4690"/>
                  </a:lnTo>
                  <a:lnTo>
                    <a:pt x="571" y="4690"/>
                  </a:lnTo>
                  <a:lnTo>
                    <a:pt x="571" y="4690"/>
                  </a:lnTo>
                  <a:lnTo>
                    <a:pt x="539" y="4690"/>
                  </a:lnTo>
                  <a:lnTo>
                    <a:pt x="539" y="4690"/>
                  </a:lnTo>
                  <a:lnTo>
                    <a:pt x="508" y="4690"/>
                  </a:lnTo>
                  <a:lnTo>
                    <a:pt x="508" y="4690"/>
                  </a:lnTo>
                  <a:lnTo>
                    <a:pt x="476" y="4722"/>
                  </a:lnTo>
                  <a:lnTo>
                    <a:pt x="476" y="4722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13" y="4722"/>
                  </a:lnTo>
                  <a:lnTo>
                    <a:pt x="413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49" y="4722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22"/>
                  </a:lnTo>
                  <a:lnTo>
                    <a:pt x="286" y="4753"/>
                  </a:lnTo>
                  <a:lnTo>
                    <a:pt x="286" y="4753"/>
                  </a:lnTo>
                  <a:lnTo>
                    <a:pt x="286" y="4753"/>
                  </a:lnTo>
                  <a:lnTo>
                    <a:pt x="254" y="4753"/>
                  </a:lnTo>
                  <a:close/>
                  <a:moveTo>
                    <a:pt x="1" y="222"/>
                  </a:moveTo>
                  <a:lnTo>
                    <a:pt x="32" y="222"/>
                  </a:lnTo>
                  <a:lnTo>
                    <a:pt x="64" y="222"/>
                  </a:lnTo>
                  <a:lnTo>
                    <a:pt x="64" y="222"/>
                  </a:lnTo>
                  <a:lnTo>
                    <a:pt x="96" y="222"/>
                  </a:lnTo>
                  <a:lnTo>
                    <a:pt x="96" y="222"/>
                  </a:lnTo>
                  <a:lnTo>
                    <a:pt x="127" y="222"/>
                  </a:lnTo>
                  <a:lnTo>
                    <a:pt x="127" y="22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191" y="222"/>
                  </a:lnTo>
                  <a:lnTo>
                    <a:pt x="191" y="222"/>
                  </a:lnTo>
                  <a:cubicBezTo>
                    <a:pt x="317" y="222"/>
                    <a:pt x="349" y="64"/>
                    <a:pt x="254" y="32"/>
                  </a:cubicBezTo>
                  <a:cubicBezTo>
                    <a:pt x="222" y="32"/>
                    <a:pt x="222" y="32"/>
                    <a:pt x="222" y="32"/>
                  </a:cubicBezTo>
                  <a:lnTo>
                    <a:pt x="191" y="32"/>
                  </a:lnTo>
                  <a:lnTo>
                    <a:pt x="191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22"/>
                  </a:lnTo>
                  <a:lnTo>
                    <a:pt x="1" y="222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376400" y="4366225"/>
              <a:ext cx="17450" cy="22975"/>
            </a:xfrm>
            <a:custGeom>
              <a:avLst/>
              <a:gdLst/>
              <a:ahLst/>
              <a:cxnLst/>
              <a:rect l="l" t="t" r="r" b="b"/>
              <a:pathLst>
                <a:path w="698" h="919" extrusionOk="0">
                  <a:moveTo>
                    <a:pt x="698" y="63"/>
                  </a:moveTo>
                  <a:lnTo>
                    <a:pt x="698" y="919"/>
                  </a:lnTo>
                  <a:lnTo>
                    <a:pt x="1" y="919"/>
                  </a:lnTo>
                  <a:lnTo>
                    <a:pt x="1" y="0"/>
                  </a:lnTo>
                  <a:cubicBezTo>
                    <a:pt x="222" y="0"/>
                    <a:pt x="476" y="32"/>
                    <a:pt x="698" y="63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429475" y="44002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29" y="1"/>
                  </a:moveTo>
                  <a:lnTo>
                    <a:pt x="1" y="381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05" y="698"/>
                    <a:pt x="1015" y="317"/>
                    <a:pt x="729" y="1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376400" y="4528600"/>
              <a:ext cx="15875" cy="22225"/>
            </a:xfrm>
            <a:custGeom>
              <a:avLst/>
              <a:gdLst/>
              <a:ahLst/>
              <a:cxnLst/>
              <a:rect l="l" t="t" r="r" b="b"/>
              <a:pathLst>
                <a:path w="635" h="889" extrusionOk="0">
                  <a:moveTo>
                    <a:pt x="1" y="1"/>
                  </a:moveTo>
                  <a:lnTo>
                    <a:pt x="634" y="1"/>
                  </a:lnTo>
                  <a:lnTo>
                    <a:pt x="634" y="825"/>
                  </a:lnTo>
                  <a:cubicBezTo>
                    <a:pt x="444" y="857"/>
                    <a:pt x="222" y="888"/>
                    <a:pt x="1" y="8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427900" y="4480300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1"/>
                  </a:moveTo>
                  <a:lnTo>
                    <a:pt x="0" y="1109"/>
                  </a:lnTo>
                  <a:lnTo>
                    <a:pt x="634" y="0"/>
                  </a:lnTo>
                  <a:lnTo>
                    <a:pt x="1395" y="444"/>
                  </a:lnTo>
                  <a:cubicBezTo>
                    <a:pt x="1236" y="856"/>
                    <a:pt x="1014" y="1204"/>
                    <a:pt x="761" y="152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374025" y="4421675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793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05" y="444"/>
                    <a:pt x="856" y="159"/>
                    <a:pt x="793" y="0"/>
                  </a:cubicBezTo>
                  <a:cubicBezTo>
                    <a:pt x="698" y="222"/>
                    <a:pt x="444" y="349"/>
                    <a:pt x="254" y="634"/>
                  </a:cubicBezTo>
                  <a:cubicBezTo>
                    <a:pt x="1" y="1141"/>
                    <a:pt x="603" y="1553"/>
                    <a:pt x="793" y="1078"/>
                  </a:cubicBezTo>
                  <a:cubicBezTo>
                    <a:pt x="729" y="1236"/>
                    <a:pt x="666" y="1331"/>
                    <a:pt x="571" y="1426"/>
                  </a:cubicBezTo>
                  <a:lnTo>
                    <a:pt x="983" y="1426"/>
                  </a:lnTo>
                  <a:cubicBezTo>
                    <a:pt x="856" y="1331"/>
                    <a:pt x="824" y="1204"/>
                    <a:pt x="793" y="1078"/>
                  </a:cubicBez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380375" y="4460475"/>
              <a:ext cx="26150" cy="34900"/>
            </a:xfrm>
            <a:custGeom>
              <a:avLst/>
              <a:gdLst/>
              <a:ahLst/>
              <a:cxnLst/>
              <a:rect l="l" t="t" r="r" b="b"/>
              <a:pathLst>
                <a:path w="1046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40200" y="3849700"/>
              <a:ext cx="183825" cy="184600"/>
            </a:xfrm>
            <a:custGeom>
              <a:avLst/>
              <a:gdLst/>
              <a:ahLst/>
              <a:cxnLst/>
              <a:rect l="l" t="t" r="r" b="b"/>
              <a:pathLst>
                <a:path w="7353" h="7384" extrusionOk="0">
                  <a:moveTo>
                    <a:pt x="3676" y="7384"/>
                  </a:moveTo>
                  <a:cubicBezTo>
                    <a:pt x="5704" y="7384"/>
                    <a:pt x="7352" y="5736"/>
                    <a:pt x="7352" y="3676"/>
                  </a:cubicBezTo>
                  <a:cubicBezTo>
                    <a:pt x="7352" y="1648"/>
                    <a:pt x="5704" y="1"/>
                    <a:pt x="3676" y="1"/>
                  </a:cubicBezTo>
                  <a:cubicBezTo>
                    <a:pt x="1648" y="1"/>
                    <a:pt x="1" y="1648"/>
                    <a:pt x="1" y="3676"/>
                  </a:cubicBezTo>
                  <a:cubicBezTo>
                    <a:pt x="1" y="5736"/>
                    <a:pt x="1648" y="7384"/>
                    <a:pt x="3676" y="7384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732100" y="3849700"/>
              <a:ext cx="91925" cy="184600"/>
            </a:xfrm>
            <a:custGeom>
              <a:avLst/>
              <a:gdLst/>
              <a:ahLst/>
              <a:cxnLst/>
              <a:rect l="l" t="t" r="r" b="b"/>
              <a:pathLst>
                <a:path w="3677" h="7384" extrusionOk="0">
                  <a:moveTo>
                    <a:pt x="0" y="1"/>
                  </a:moveTo>
                  <a:cubicBezTo>
                    <a:pt x="2028" y="1"/>
                    <a:pt x="3676" y="1648"/>
                    <a:pt x="3676" y="3676"/>
                  </a:cubicBezTo>
                  <a:cubicBezTo>
                    <a:pt x="3676" y="5736"/>
                    <a:pt x="2028" y="7384"/>
                    <a:pt x="0" y="73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686150" y="3895650"/>
              <a:ext cx="91925" cy="91925"/>
            </a:xfrm>
            <a:custGeom>
              <a:avLst/>
              <a:gdLst/>
              <a:ahLst/>
              <a:cxnLst/>
              <a:rect l="l" t="t" r="r" b="b"/>
              <a:pathLst>
                <a:path w="3677" h="3677" extrusionOk="0">
                  <a:moveTo>
                    <a:pt x="1680" y="96"/>
                  </a:moveTo>
                  <a:cubicBezTo>
                    <a:pt x="2662" y="1"/>
                    <a:pt x="3518" y="729"/>
                    <a:pt x="3581" y="1712"/>
                  </a:cubicBezTo>
                  <a:cubicBezTo>
                    <a:pt x="3676" y="2662"/>
                    <a:pt x="2947" y="3518"/>
                    <a:pt x="1997" y="3613"/>
                  </a:cubicBezTo>
                  <a:cubicBezTo>
                    <a:pt x="1014" y="3676"/>
                    <a:pt x="159" y="2979"/>
                    <a:pt x="95" y="1997"/>
                  </a:cubicBezTo>
                  <a:cubicBezTo>
                    <a:pt x="0" y="1046"/>
                    <a:pt x="729" y="191"/>
                    <a:pt x="1680" y="96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70300" y="3879800"/>
              <a:ext cx="123600" cy="123625"/>
            </a:xfrm>
            <a:custGeom>
              <a:avLst/>
              <a:gdLst/>
              <a:ahLst/>
              <a:cxnLst/>
              <a:rect l="l" t="t" r="r" b="b"/>
              <a:pathLst>
                <a:path w="4944" h="4945" extrusionOk="0">
                  <a:moveTo>
                    <a:pt x="3581" y="508"/>
                  </a:moveTo>
                  <a:cubicBezTo>
                    <a:pt x="3676" y="540"/>
                    <a:pt x="3771" y="444"/>
                    <a:pt x="3708" y="349"/>
                  </a:cubicBezTo>
                  <a:cubicBezTo>
                    <a:pt x="3676" y="349"/>
                    <a:pt x="3676" y="318"/>
                    <a:pt x="3676" y="318"/>
                  </a:cubicBezTo>
                  <a:lnTo>
                    <a:pt x="3676" y="318"/>
                  </a:lnTo>
                  <a:lnTo>
                    <a:pt x="3645" y="318"/>
                  </a:lnTo>
                  <a:lnTo>
                    <a:pt x="3645" y="318"/>
                  </a:lnTo>
                  <a:lnTo>
                    <a:pt x="3613" y="286"/>
                  </a:lnTo>
                  <a:lnTo>
                    <a:pt x="3613" y="286"/>
                  </a:lnTo>
                  <a:lnTo>
                    <a:pt x="3581" y="286"/>
                  </a:lnTo>
                  <a:lnTo>
                    <a:pt x="3581" y="286"/>
                  </a:lnTo>
                  <a:lnTo>
                    <a:pt x="3581" y="254"/>
                  </a:lnTo>
                  <a:lnTo>
                    <a:pt x="3550" y="254"/>
                  </a:lnTo>
                  <a:lnTo>
                    <a:pt x="3550" y="254"/>
                  </a:lnTo>
                  <a:lnTo>
                    <a:pt x="3518" y="254"/>
                  </a:lnTo>
                  <a:lnTo>
                    <a:pt x="3518" y="254"/>
                  </a:lnTo>
                  <a:lnTo>
                    <a:pt x="3518" y="223"/>
                  </a:lnTo>
                  <a:lnTo>
                    <a:pt x="3486" y="223"/>
                  </a:lnTo>
                  <a:lnTo>
                    <a:pt x="3486" y="223"/>
                  </a:lnTo>
                  <a:lnTo>
                    <a:pt x="3455" y="223"/>
                  </a:lnTo>
                  <a:lnTo>
                    <a:pt x="3455" y="223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391" y="191"/>
                  </a:lnTo>
                  <a:lnTo>
                    <a:pt x="3391" y="191"/>
                  </a:lnTo>
                  <a:lnTo>
                    <a:pt x="3391" y="191"/>
                  </a:lnTo>
                  <a:lnTo>
                    <a:pt x="3360" y="191"/>
                  </a:lnTo>
                  <a:lnTo>
                    <a:pt x="3360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296" y="159"/>
                  </a:lnTo>
                  <a:lnTo>
                    <a:pt x="3296" y="159"/>
                  </a:lnTo>
                  <a:lnTo>
                    <a:pt x="3296" y="159"/>
                  </a:lnTo>
                  <a:cubicBezTo>
                    <a:pt x="3169" y="128"/>
                    <a:pt x="3106" y="254"/>
                    <a:pt x="3201" y="318"/>
                  </a:cubicBezTo>
                  <a:cubicBezTo>
                    <a:pt x="3201" y="318"/>
                    <a:pt x="3201" y="349"/>
                    <a:pt x="3233" y="349"/>
                  </a:cubicBezTo>
                  <a:lnTo>
                    <a:pt x="3233" y="349"/>
                  </a:lnTo>
                  <a:lnTo>
                    <a:pt x="3233" y="349"/>
                  </a:lnTo>
                  <a:lnTo>
                    <a:pt x="3264" y="349"/>
                  </a:lnTo>
                  <a:lnTo>
                    <a:pt x="3264" y="349"/>
                  </a:lnTo>
                  <a:lnTo>
                    <a:pt x="3264" y="349"/>
                  </a:lnTo>
                  <a:lnTo>
                    <a:pt x="3296" y="349"/>
                  </a:lnTo>
                  <a:lnTo>
                    <a:pt x="3296" y="381"/>
                  </a:lnTo>
                  <a:lnTo>
                    <a:pt x="3328" y="381"/>
                  </a:lnTo>
                  <a:lnTo>
                    <a:pt x="3328" y="381"/>
                  </a:lnTo>
                  <a:lnTo>
                    <a:pt x="3328" y="381"/>
                  </a:lnTo>
                  <a:lnTo>
                    <a:pt x="3360" y="381"/>
                  </a:lnTo>
                  <a:lnTo>
                    <a:pt x="3360" y="381"/>
                  </a:lnTo>
                  <a:lnTo>
                    <a:pt x="3391" y="413"/>
                  </a:lnTo>
                  <a:lnTo>
                    <a:pt x="3391" y="413"/>
                  </a:lnTo>
                  <a:lnTo>
                    <a:pt x="3391" y="413"/>
                  </a:lnTo>
                  <a:lnTo>
                    <a:pt x="3423" y="413"/>
                  </a:lnTo>
                  <a:lnTo>
                    <a:pt x="3423" y="413"/>
                  </a:lnTo>
                  <a:lnTo>
                    <a:pt x="3455" y="444"/>
                  </a:lnTo>
                  <a:lnTo>
                    <a:pt x="3455" y="444"/>
                  </a:lnTo>
                  <a:lnTo>
                    <a:pt x="3455" y="444"/>
                  </a:lnTo>
                  <a:lnTo>
                    <a:pt x="3486" y="444"/>
                  </a:lnTo>
                  <a:lnTo>
                    <a:pt x="3486" y="444"/>
                  </a:lnTo>
                  <a:lnTo>
                    <a:pt x="3518" y="444"/>
                  </a:lnTo>
                  <a:lnTo>
                    <a:pt x="3518" y="476"/>
                  </a:lnTo>
                  <a:lnTo>
                    <a:pt x="3518" y="476"/>
                  </a:lnTo>
                  <a:lnTo>
                    <a:pt x="3550" y="476"/>
                  </a:lnTo>
                  <a:lnTo>
                    <a:pt x="3550" y="476"/>
                  </a:lnTo>
                  <a:lnTo>
                    <a:pt x="3581" y="508"/>
                  </a:lnTo>
                  <a:close/>
                  <a:moveTo>
                    <a:pt x="4278" y="1110"/>
                  </a:moveTo>
                  <a:cubicBezTo>
                    <a:pt x="4342" y="1205"/>
                    <a:pt x="4500" y="1142"/>
                    <a:pt x="4469" y="1047"/>
                  </a:cubicBezTo>
                  <a:cubicBezTo>
                    <a:pt x="4469" y="1015"/>
                    <a:pt x="4469" y="1015"/>
                    <a:pt x="4437" y="1015"/>
                  </a:cubicBezTo>
                  <a:lnTo>
                    <a:pt x="4437" y="983"/>
                  </a:lnTo>
                  <a:lnTo>
                    <a:pt x="4437" y="983"/>
                  </a:lnTo>
                  <a:lnTo>
                    <a:pt x="4437" y="983"/>
                  </a:lnTo>
                  <a:lnTo>
                    <a:pt x="4405" y="951"/>
                  </a:lnTo>
                  <a:lnTo>
                    <a:pt x="4405" y="951"/>
                  </a:lnTo>
                  <a:lnTo>
                    <a:pt x="4405" y="920"/>
                  </a:lnTo>
                  <a:lnTo>
                    <a:pt x="4374" y="920"/>
                  </a:lnTo>
                  <a:lnTo>
                    <a:pt x="4374" y="920"/>
                  </a:lnTo>
                  <a:lnTo>
                    <a:pt x="4374" y="888"/>
                  </a:lnTo>
                  <a:lnTo>
                    <a:pt x="4374" y="888"/>
                  </a:lnTo>
                  <a:lnTo>
                    <a:pt x="4342" y="888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10" y="856"/>
                  </a:lnTo>
                  <a:lnTo>
                    <a:pt x="4310" y="825"/>
                  </a:lnTo>
                  <a:lnTo>
                    <a:pt x="4310" y="825"/>
                  </a:lnTo>
                  <a:lnTo>
                    <a:pt x="4278" y="793"/>
                  </a:lnTo>
                  <a:lnTo>
                    <a:pt x="4278" y="793"/>
                  </a:lnTo>
                  <a:lnTo>
                    <a:pt x="4278" y="793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15" y="730"/>
                  </a:lnTo>
                  <a:lnTo>
                    <a:pt x="4215" y="730"/>
                  </a:lnTo>
                  <a:lnTo>
                    <a:pt x="4215" y="730"/>
                  </a:lnTo>
                  <a:lnTo>
                    <a:pt x="4183" y="698"/>
                  </a:lnTo>
                  <a:lnTo>
                    <a:pt x="4183" y="698"/>
                  </a:lnTo>
                  <a:lnTo>
                    <a:pt x="4183" y="698"/>
                  </a:lnTo>
                  <a:lnTo>
                    <a:pt x="4183" y="698"/>
                  </a:lnTo>
                  <a:cubicBezTo>
                    <a:pt x="4152" y="666"/>
                    <a:pt x="4088" y="666"/>
                    <a:pt x="4057" y="698"/>
                  </a:cubicBezTo>
                  <a:cubicBezTo>
                    <a:pt x="3993" y="730"/>
                    <a:pt x="3993" y="793"/>
                    <a:pt x="4025" y="825"/>
                  </a:cubicBezTo>
                  <a:lnTo>
                    <a:pt x="4025" y="825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88" y="888"/>
                  </a:lnTo>
                  <a:lnTo>
                    <a:pt x="4088" y="888"/>
                  </a:lnTo>
                  <a:lnTo>
                    <a:pt x="4088" y="888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183" y="1015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15" y="1047"/>
                  </a:lnTo>
                  <a:lnTo>
                    <a:pt x="4247" y="1047"/>
                  </a:lnTo>
                  <a:lnTo>
                    <a:pt x="4247" y="1047"/>
                  </a:lnTo>
                  <a:lnTo>
                    <a:pt x="4247" y="1078"/>
                  </a:lnTo>
                  <a:lnTo>
                    <a:pt x="4247" y="1078"/>
                  </a:lnTo>
                  <a:lnTo>
                    <a:pt x="4278" y="1078"/>
                  </a:lnTo>
                  <a:lnTo>
                    <a:pt x="4278" y="1110"/>
                  </a:lnTo>
                  <a:lnTo>
                    <a:pt x="4278" y="1110"/>
                  </a:lnTo>
                  <a:close/>
                  <a:moveTo>
                    <a:pt x="4690" y="1997"/>
                  </a:moveTo>
                  <a:cubicBezTo>
                    <a:pt x="4722" y="2092"/>
                    <a:pt x="4881" y="2092"/>
                    <a:pt x="4881" y="1965"/>
                  </a:cubicBezTo>
                  <a:cubicBezTo>
                    <a:pt x="4881" y="1965"/>
                    <a:pt x="4881" y="1965"/>
                    <a:pt x="4881" y="1934"/>
                  </a:cubicBezTo>
                  <a:lnTo>
                    <a:pt x="4881" y="1934"/>
                  </a:lnTo>
                  <a:lnTo>
                    <a:pt x="4881" y="1902"/>
                  </a:lnTo>
                  <a:lnTo>
                    <a:pt x="4881" y="1902"/>
                  </a:lnTo>
                  <a:lnTo>
                    <a:pt x="4881" y="1902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49" y="1839"/>
                  </a:lnTo>
                  <a:lnTo>
                    <a:pt x="4849" y="1839"/>
                  </a:lnTo>
                  <a:lnTo>
                    <a:pt x="4849" y="1807"/>
                  </a:lnTo>
                  <a:lnTo>
                    <a:pt x="4849" y="1807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4"/>
                  </a:lnTo>
                  <a:lnTo>
                    <a:pt x="4817" y="1744"/>
                  </a:lnTo>
                  <a:lnTo>
                    <a:pt x="4817" y="1712"/>
                  </a:lnTo>
                  <a:lnTo>
                    <a:pt x="4817" y="1712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9"/>
                  </a:lnTo>
                  <a:lnTo>
                    <a:pt x="4785" y="1649"/>
                  </a:lnTo>
                  <a:lnTo>
                    <a:pt x="4785" y="1617"/>
                  </a:lnTo>
                  <a:lnTo>
                    <a:pt x="4785" y="1617"/>
                  </a:lnTo>
                  <a:lnTo>
                    <a:pt x="4785" y="1585"/>
                  </a:lnTo>
                  <a:lnTo>
                    <a:pt x="4785" y="1585"/>
                  </a:lnTo>
                  <a:lnTo>
                    <a:pt x="4785" y="1554"/>
                  </a:lnTo>
                  <a:lnTo>
                    <a:pt x="4754" y="1554"/>
                  </a:lnTo>
                  <a:lnTo>
                    <a:pt x="4754" y="1554"/>
                  </a:lnTo>
                  <a:cubicBezTo>
                    <a:pt x="4722" y="1458"/>
                    <a:pt x="4564" y="1458"/>
                    <a:pt x="4564" y="1585"/>
                  </a:cubicBezTo>
                  <a:cubicBezTo>
                    <a:pt x="4564" y="1585"/>
                    <a:pt x="4564" y="1617"/>
                    <a:pt x="4564" y="1617"/>
                  </a:cubicBezTo>
                  <a:lnTo>
                    <a:pt x="4564" y="1617"/>
                  </a:lnTo>
                  <a:lnTo>
                    <a:pt x="4595" y="1649"/>
                  </a:lnTo>
                  <a:lnTo>
                    <a:pt x="4595" y="1649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712"/>
                  </a:lnTo>
                  <a:lnTo>
                    <a:pt x="4627" y="1712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27" y="1807"/>
                  </a:lnTo>
                  <a:lnTo>
                    <a:pt x="4659" y="1807"/>
                  </a:lnTo>
                  <a:lnTo>
                    <a:pt x="4659" y="1839"/>
                  </a:lnTo>
                  <a:lnTo>
                    <a:pt x="4659" y="1839"/>
                  </a:lnTo>
                  <a:lnTo>
                    <a:pt x="4659" y="1839"/>
                  </a:lnTo>
                  <a:lnTo>
                    <a:pt x="4659" y="1870"/>
                  </a:lnTo>
                  <a:lnTo>
                    <a:pt x="4659" y="1870"/>
                  </a:lnTo>
                  <a:lnTo>
                    <a:pt x="4659" y="1902"/>
                  </a:lnTo>
                  <a:lnTo>
                    <a:pt x="4659" y="1902"/>
                  </a:lnTo>
                  <a:lnTo>
                    <a:pt x="4690" y="1934"/>
                  </a:lnTo>
                  <a:lnTo>
                    <a:pt x="4690" y="1934"/>
                  </a:lnTo>
                  <a:lnTo>
                    <a:pt x="4690" y="1934"/>
                  </a:lnTo>
                  <a:lnTo>
                    <a:pt x="4690" y="1965"/>
                  </a:lnTo>
                  <a:lnTo>
                    <a:pt x="4690" y="1965"/>
                  </a:lnTo>
                  <a:close/>
                  <a:moveTo>
                    <a:pt x="4690" y="2948"/>
                  </a:moveTo>
                  <a:cubicBezTo>
                    <a:pt x="4690" y="3043"/>
                    <a:pt x="4817" y="3106"/>
                    <a:pt x="4881" y="3011"/>
                  </a:cubicBezTo>
                  <a:cubicBezTo>
                    <a:pt x="4881" y="3011"/>
                    <a:pt x="4881" y="2979"/>
                    <a:pt x="4912" y="2979"/>
                  </a:cubicBezTo>
                  <a:lnTo>
                    <a:pt x="4912" y="2979"/>
                  </a:lnTo>
                  <a:lnTo>
                    <a:pt x="4912" y="2948"/>
                  </a:lnTo>
                  <a:lnTo>
                    <a:pt x="4912" y="2948"/>
                  </a:lnTo>
                  <a:lnTo>
                    <a:pt x="4912" y="2916"/>
                  </a:lnTo>
                  <a:lnTo>
                    <a:pt x="4912" y="2916"/>
                  </a:lnTo>
                  <a:lnTo>
                    <a:pt x="4912" y="2884"/>
                  </a:lnTo>
                  <a:lnTo>
                    <a:pt x="4912" y="2884"/>
                  </a:lnTo>
                  <a:lnTo>
                    <a:pt x="4912" y="2853"/>
                  </a:lnTo>
                  <a:lnTo>
                    <a:pt x="4912" y="2853"/>
                  </a:lnTo>
                  <a:lnTo>
                    <a:pt x="4912" y="2853"/>
                  </a:lnTo>
                  <a:lnTo>
                    <a:pt x="4912" y="2821"/>
                  </a:lnTo>
                  <a:lnTo>
                    <a:pt x="4912" y="2821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58"/>
                  </a:lnTo>
                  <a:lnTo>
                    <a:pt x="4944" y="2758"/>
                  </a:lnTo>
                  <a:lnTo>
                    <a:pt x="4944" y="2726"/>
                  </a:lnTo>
                  <a:lnTo>
                    <a:pt x="4944" y="2726"/>
                  </a:lnTo>
                  <a:lnTo>
                    <a:pt x="4944" y="2694"/>
                  </a:lnTo>
                  <a:lnTo>
                    <a:pt x="4944" y="2694"/>
                  </a:lnTo>
                  <a:lnTo>
                    <a:pt x="4944" y="2663"/>
                  </a:lnTo>
                  <a:lnTo>
                    <a:pt x="4944" y="2663"/>
                  </a:lnTo>
                  <a:lnTo>
                    <a:pt x="4944" y="2631"/>
                  </a:lnTo>
                  <a:lnTo>
                    <a:pt x="4944" y="2631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8"/>
                  </a:lnTo>
                  <a:lnTo>
                    <a:pt x="4944" y="2568"/>
                  </a:lnTo>
                  <a:cubicBezTo>
                    <a:pt x="4944" y="2472"/>
                    <a:pt x="4817" y="2409"/>
                    <a:pt x="4754" y="2504"/>
                  </a:cubicBezTo>
                  <a:cubicBezTo>
                    <a:pt x="4754" y="2536"/>
                    <a:pt x="4754" y="2536"/>
                    <a:pt x="4754" y="2568"/>
                  </a:cubicBezTo>
                  <a:lnTo>
                    <a:pt x="4754" y="2568"/>
                  </a:lnTo>
                  <a:lnTo>
                    <a:pt x="4754" y="2568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631"/>
                  </a:lnTo>
                  <a:lnTo>
                    <a:pt x="4754" y="2631"/>
                  </a:lnTo>
                  <a:lnTo>
                    <a:pt x="4754" y="2663"/>
                  </a:lnTo>
                  <a:lnTo>
                    <a:pt x="4754" y="2663"/>
                  </a:lnTo>
                  <a:lnTo>
                    <a:pt x="4754" y="2694"/>
                  </a:lnTo>
                  <a:lnTo>
                    <a:pt x="4722" y="2694"/>
                  </a:lnTo>
                  <a:lnTo>
                    <a:pt x="4722" y="2726"/>
                  </a:lnTo>
                  <a:lnTo>
                    <a:pt x="4722" y="2726"/>
                  </a:lnTo>
                  <a:lnTo>
                    <a:pt x="4722" y="2726"/>
                  </a:lnTo>
                  <a:lnTo>
                    <a:pt x="4722" y="2758"/>
                  </a:lnTo>
                  <a:lnTo>
                    <a:pt x="4722" y="2758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722" y="2853"/>
                  </a:lnTo>
                  <a:lnTo>
                    <a:pt x="4722" y="2853"/>
                  </a:lnTo>
                  <a:lnTo>
                    <a:pt x="4722" y="2884"/>
                  </a:lnTo>
                  <a:lnTo>
                    <a:pt x="4722" y="2884"/>
                  </a:lnTo>
                  <a:lnTo>
                    <a:pt x="4722" y="2916"/>
                  </a:lnTo>
                  <a:lnTo>
                    <a:pt x="4690" y="2916"/>
                  </a:lnTo>
                  <a:lnTo>
                    <a:pt x="4690" y="2948"/>
                  </a:lnTo>
                  <a:close/>
                  <a:moveTo>
                    <a:pt x="4310" y="3803"/>
                  </a:moveTo>
                  <a:cubicBezTo>
                    <a:pt x="4247" y="3898"/>
                    <a:pt x="4374" y="4025"/>
                    <a:pt x="4469" y="3962"/>
                  </a:cubicBezTo>
                  <a:cubicBezTo>
                    <a:pt x="4469" y="3930"/>
                    <a:pt x="4469" y="3930"/>
                    <a:pt x="4500" y="3930"/>
                  </a:cubicBezTo>
                  <a:lnTo>
                    <a:pt x="4500" y="3930"/>
                  </a:lnTo>
                  <a:lnTo>
                    <a:pt x="4500" y="3898"/>
                  </a:lnTo>
                  <a:lnTo>
                    <a:pt x="4500" y="3898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35"/>
                  </a:lnTo>
                  <a:lnTo>
                    <a:pt x="4564" y="3835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95" y="3772"/>
                  </a:lnTo>
                  <a:lnTo>
                    <a:pt x="4595" y="3772"/>
                  </a:lnTo>
                  <a:lnTo>
                    <a:pt x="4595" y="3740"/>
                  </a:lnTo>
                  <a:lnTo>
                    <a:pt x="4595" y="3740"/>
                  </a:lnTo>
                  <a:lnTo>
                    <a:pt x="4627" y="3740"/>
                  </a:lnTo>
                  <a:lnTo>
                    <a:pt x="4627" y="3708"/>
                  </a:lnTo>
                  <a:lnTo>
                    <a:pt x="4627" y="3708"/>
                  </a:lnTo>
                  <a:lnTo>
                    <a:pt x="4627" y="3677"/>
                  </a:lnTo>
                  <a:lnTo>
                    <a:pt x="4627" y="3677"/>
                  </a:lnTo>
                  <a:lnTo>
                    <a:pt x="4659" y="3677"/>
                  </a:lnTo>
                  <a:lnTo>
                    <a:pt x="4659" y="3645"/>
                  </a:lnTo>
                  <a:lnTo>
                    <a:pt x="4659" y="3645"/>
                  </a:lnTo>
                  <a:lnTo>
                    <a:pt x="4659" y="3613"/>
                  </a:lnTo>
                  <a:lnTo>
                    <a:pt x="4690" y="3613"/>
                  </a:lnTo>
                  <a:lnTo>
                    <a:pt x="4690" y="3582"/>
                  </a:lnTo>
                  <a:lnTo>
                    <a:pt x="4690" y="3582"/>
                  </a:lnTo>
                  <a:lnTo>
                    <a:pt x="4690" y="3582"/>
                  </a:lnTo>
                  <a:lnTo>
                    <a:pt x="4690" y="3582"/>
                  </a:lnTo>
                  <a:cubicBezTo>
                    <a:pt x="4754" y="3486"/>
                    <a:pt x="4627" y="3391"/>
                    <a:pt x="4532" y="3455"/>
                  </a:cubicBezTo>
                  <a:cubicBezTo>
                    <a:pt x="4532" y="3455"/>
                    <a:pt x="4532" y="3455"/>
                    <a:pt x="4532" y="3486"/>
                  </a:cubicBezTo>
                  <a:lnTo>
                    <a:pt x="4532" y="3486"/>
                  </a:lnTo>
                  <a:lnTo>
                    <a:pt x="4500" y="3486"/>
                  </a:lnTo>
                  <a:lnTo>
                    <a:pt x="4500" y="3518"/>
                  </a:lnTo>
                  <a:lnTo>
                    <a:pt x="4500" y="3518"/>
                  </a:lnTo>
                  <a:lnTo>
                    <a:pt x="4500" y="3518"/>
                  </a:lnTo>
                  <a:lnTo>
                    <a:pt x="4500" y="3550"/>
                  </a:lnTo>
                  <a:lnTo>
                    <a:pt x="4469" y="3550"/>
                  </a:lnTo>
                  <a:lnTo>
                    <a:pt x="4469" y="3582"/>
                  </a:lnTo>
                  <a:lnTo>
                    <a:pt x="4469" y="3582"/>
                  </a:lnTo>
                  <a:lnTo>
                    <a:pt x="4469" y="3582"/>
                  </a:lnTo>
                  <a:lnTo>
                    <a:pt x="4469" y="3613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37" y="3645"/>
                  </a:lnTo>
                  <a:lnTo>
                    <a:pt x="4437" y="3645"/>
                  </a:lnTo>
                  <a:lnTo>
                    <a:pt x="4405" y="3677"/>
                  </a:lnTo>
                  <a:lnTo>
                    <a:pt x="4405" y="3677"/>
                  </a:lnTo>
                  <a:lnTo>
                    <a:pt x="4405" y="3677"/>
                  </a:lnTo>
                  <a:lnTo>
                    <a:pt x="4405" y="3708"/>
                  </a:lnTo>
                  <a:lnTo>
                    <a:pt x="4405" y="3708"/>
                  </a:lnTo>
                  <a:lnTo>
                    <a:pt x="4374" y="3708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42" y="3772"/>
                  </a:lnTo>
                  <a:lnTo>
                    <a:pt x="4342" y="3772"/>
                  </a:lnTo>
                  <a:lnTo>
                    <a:pt x="4342" y="3803"/>
                  </a:lnTo>
                  <a:lnTo>
                    <a:pt x="4342" y="3803"/>
                  </a:lnTo>
                  <a:close/>
                  <a:moveTo>
                    <a:pt x="3613" y="4437"/>
                  </a:moveTo>
                  <a:cubicBezTo>
                    <a:pt x="3518" y="4500"/>
                    <a:pt x="3581" y="4659"/>
                    <a:pt x="3676" y="4627"/>
                  </a:cubicBezTo>
                  <a:cubicBezTo>
                    <a:pt x="3708" y="4627"/>
                    <a:pt x="3708" y="4627"/>
                    <a:pt x="3708" y="4627"/>
                  </a:cubicBezTo>
                  <a:lnTo>
                    <a:pt x="3740" y="4627"/>
                  </a:lnTo>
                  <a:lnTo>
                    <a:pt x="3740" y="4596"/>
                  </a:lnTo>
                  <a:lnTo>
                    <a:pt x="3771" y="4596"/>
                  </a:lnTo>
                  <a:lnTo>
                    <a:pt x="3771" y="4596"/>
                  </a:lnTo>
                  <a:lnTo>
                    <a:pt x="3771" y="4596"/>
                  </a:lnTo>
                  <a:lnTo>
                    <a:pt x="3803" y="4564"/>
                  </a:lnTo>
                  <a:lnTo>
                    <a:pt x="3803" y="4564"/>
                  </a:lnTo>
                  <a:lnTo>
                    <a:pt x="3835" y="4564"/>
                  </a:lnTo>
                  <a:lnTo>
                    <a:pt x="3835" y="4564"/>
                  </a:lnTo>
                  <a:lnTo>
                    <a:pt x="3835" y="4532"/>
                  </a:lnTo>
                  <a:lnTo>
                    <a:pt x="3867" y="4532"/>
                  </a:lnTo>
                  <a:lnTo>
                    <a:pt x="3867" y="4532"/>
                  </a:lnTo>
                  <a:lnTo>
                    <a:pt x="3898" y="4532"/>
                  </a:lnTo>
                  <a:lnTo>
                    <a:pt x="3898" y="4500"/>
                  </a:lnTo>
                  <a:lnTo>
                    <a:pt x="3898" y="4500"/>
                  </a:lnTo>
                  <a:lnTo>
                    <a:pt x="3930" y="4500"/>
                  </a:lnTo>
                  <a:lnTo>
                    <a:pt x="3930" y="4500"/>
                  </a:lnTo>
                  <a:lnTo>
                    <a:pt x="3930" y="4469"/>
                  </a:lnTo>
                  <a:lnTo>
                    <a:pt x="3962" y="4469"/>
                  </a:lnTo>
                  <a:lnTo>
                    <a:pt x="3962" y="4469"/>
                  </a:lnTo>
                  <a:lnTo>
                    <a:pt x="3993" y="4437"/>
                  </a:lnTo>
                  <a:lnTo>
                    <a:pt x="3993" y="4437"/>
                  </a:lnTo>
                  <a:lnTo>
                    <a:pt x="3993" y="4437"/>
                  </a:lnTo>
                  <a:lnTo>
                    <a:pt x="4025" y="4437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57" y="4405"/>
                  </a:lnTo>
                  <a:lnTo>
                    <a:pt x="4057" y="4374"/>
                  </a:lnTo>
                  <a:cubicBezTo>
                    <a:pt x="4152" y="4310"/>
                    <a:pt x="4088" y="4184"/>
                    <a:pt x="3993" y="4215"/>
                  </a:cubicBezTo>
                  <a:cubicBezTo>
                    <a:pt x="3962" y="4215"/>
                    <a:pt x="3962" y="4215"/>
                    <a:pt x="3930" y="4247"/>
                  </a:cubicBezTo>
                  <a:lnTo>
                    <a:pt x="3930" y="4247"/>
                  </a:lnTo>
                  <a:lnTo>
                    <a:pt x="3898" y="4247"/>
                  </a:lnTo>
                  <a:lnTo>
                    <a:pt x="3898" y="4247"/>
                  </a:lnTo>
                  <a:lnTo>
                    <a:pt x="3898" y="4279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03" y="4310"/>
                  </a:lnTo>
                  <a:lnTo>
                    <a:pt x="3803" y="4342"/>
                  </a:lnTo>
                  <a:lnTo>
                    <a:pt x="3803" y="4342"/>
                  </a:lnTo>
                  <a:lnTo>
                    <a:pt x="3771" y="4342"/>
                  </a:lnTo>
                  <a:lnTo>
                    <a:pt x="3771" y="4342"/>
                  </a:lnTo>
                  <a:lnTo>
                    <a:pt x="3771" y="4374"/>
                  </a:lnTo>
                  <a:lnTo>
                    <a:pt x="3740" y="4374"/>
                  </a:lnTo>
                  <a:lnTo>
                    <a:pt x="3740" y="4374"/>
                  </a:lnTo>
                  <a:lnTo>
                    <a:pt x="3708" y="4374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676" y="4405"/>
                  </a:lnTo>
                  <a:lnTo>
                    <a:pt x="3676" y="4405"/>
                  </a:lnTo>
                  <a:lnTo>
                    <a:pt x="3676" y="4437"/>
                  </a:lnTo>
                  <a:lnTo>
                    <a:pt x="3645" y="4437"/>
                  </a:lnTo>
                  <a:lnTo>
                    <a:pt x="3645" y="4437"/>
                  </a:lnTo>
                  <a:lnTo>
                    <a:pt x="3645" y="4437"/>
                  </a:lnTo>
                  <a:close/>
                  <a:moveTo>
                    <a:pt x="2726" y="4754"/>
                  </a:moveTo>
                  <a:cubicBezTo>
                    <a:pt x="2599" y="4754"/>
                    <a:pt x="2599" y="4912"/>
                    <a:pt x="2694" y="4944"/>
                  </a:cubicBezTo>
                  <a:cubicBezTo>
                    <a:pt x="2726" y="4944"/>
                    <a:pt x="2726" y="4944"/>
                    <a:pt x="2726" y="4944"/>
                  </a:cubicBezTo>
                  <a:lnTo>
                    <a:pt x="2757" y="4944"/>
                  </a:lnTo>
                  <a:lnTo>
                    <a:pt x="2757" y="4944"/>
                  </a:lnTo>
                  <a:lnTo>
                    <a:pt x="2789" y="4944"/>
                  </a:lnTo>
                  <a:lnTo>
                    <a:pt x="2789" y="4944"/>
                  </a:lnTo>
                  <a:lnTo>
                    <a:pt x="2821" y="4944"/>
                  </a:lnTo>
                  <a:lnTo>
                    <a:pt x="2821" y="4944"/>
                  </a:lnTo>
                  <a:lnTo>
                    <a:pt x="2853" y="4944"/>
                  </a:lnTo>
                  <a:lnTo>
                    <a:pt x="2853" y="4944"/>
                  </a:lnTo>
                  <a:lnTo>
                    <a:pt x="2884" y="4944"/>
                  </a:lnTo>
                  <a:lnTo>
                    <a:pt x="2884" y="4912"/>
                  </a:lnTo>
                  <a:lnTo>
                    <a:pt x="2916" y="4912"/>
                  </a:lnTo>
                  <a:lnTo>
                    <a:pt x="2916" y="4912"/>
                  </a:lnTo>
                  <a:lnTo>
                    <a:pt x="2948" y="4912"/>
                  </a:lnTo>
                  <a:lnTo>
                    <a:pt x="2948" y="4912"/>
                  </a:lnTo>
                  <a:lnTo>
                    <a:pt x="2979" y="4912"/>
                  </a:lnTo>
                  <a:lnTo>
                    <a:pt x="2979" y="4912"/>
                  </a:lnTo>
                  <a:lnTo>
                    <a:pt x="3011" y="4912"/>
                  </a:lnTo>
                  <a:lnTo>
                    <a:pt x="3011" y="4912"/>
                  </a:lnTo>
                  <a:lnTo>
                    <a:pt x="3011" y="4912"/>
                  </a:lnTo>
                  <a:lnTo>
                    <a:pt x="3043" y="4881"/>
                  </a:lnTo>
                  <a:lnTo>
                    <a:pt x="3043" y="4881"/>
                  </a:lnTo>
                  <a:lnTo>
                    <a:pt x="3074" y="4881"/>
                  </a:lnTo>
                  <a:lnTo>
                    <a:pt x="3074" y="4881"/>
                  </a:lnTo>
                  <a:lnTo>
                    <a:pt x="3106" y="4881"/>
                  </a:lnTo>
                  <a:lnTo>
                    <a:pt x="3106" y="4881"/>
                  </a:lnTo>
                  <a:lnTo>
                    <a:pt x="3138" y="4881"/>
                  </a:lnTo>
                  <a:lnTo>
                    <a:pt x="3138" y="4881"/>
                  </a:lnTo>
                  <a:cubicBezTo>
                    <a:pt x="3233" y="4849"/>
                    <a:pt x="3233" y="4691"/>
                    <a:pt x="3138" y="4659"/>
                  </a:cubicBezTo>
                  <a:cubicBezTo>
                    <a:pt x="3106" y="4659"/>
                    <a:pt x="3106" y="4659"/>
                    <a:pt x="3074" y="4691"/>
                  </a:cubicBezTo>
                  <a:lnTo>
                    <a:pt x="3074" y="4691"/>
                  </a:lnTo>
                  <a:lnTo>
                    <a:pt x="3074" y="4691"/>
                  </a:lnTo>
                  <a:lnTo>
                    <a:pt x="3043" y="4691"/>
                  </a:lnTo>
                  <a:lnTo>
                    <a:pt x="3043" y="4691"/>
                  </a:lnTo>
                  <a:lnTo>
                    <a:pt x="3011" y="4691"/>
                  </a:lnTo>
                  <a:lnTo>
                    <a:pt x="3011" y="4691"/>
                  </a:lnTo>
                  <a:lnTo>
                    <a:pt x="3011" y="4691"/>
                  </a:lnTo>
                  <a:lnTo>
                    <a:pt x="2979" y="4691"/>
                  </a:lnTo>
                  <a:lnTo>
                    <a:pt x="2979" y="4691"/>
                  </a:lnTo>
                  <a:lnTo>
                    <a:pt x="2948" y="4722"/>
                  </a:lnTo>
                  <a:lnTo>
                    <a:pt x="2948" y="4722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884" y="4722"/>
                  </a:lnTo>
                  <a:lnTo>
                    <a:pt x="2884" y="4722"/>
                  </a:lnTo>
                  <a:lnTo>
                    <a:pt x="2884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21" y="4722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54"/>
                  </a:lnTo>
                  <a:lnTo>
                    <a:pt x="2757" y="4754"/>
                  </a:lnTo>
                  <a:lnTo>
                    <a:pt x="2757" y="4754"/>
                  </a:lnTo>
                  <a:lnTo>
                    <a:pt x="2726" y="4754"/>
                  </a:lnTo>
                  <a:lnTo>
                    <a:pt x="2726" y="4754"/>
                  </a:lnTo>
                  <a:close/>
                  <a:moveTo>
                    <a:pt x="1775" y="4659"/>
                  </a:moveTo>
                  <a:cubicBezTo>
                    <a:pt x="1648" y="4627"/>
                    <a:pt x="1585" y="4754"/>
                    <a:pt x="1680" y="4817"/>
                  </a:cubicBezTo>
                  <a:cubicBezTo>
                    <a:pt x="1680" y="4817"/>
                    <a:pt x="1680" y="4849"/>
                    <a:pt x="1712" y="4849"/>
                  </a:cubicBezTo>
                  <a:lnTo>
                    <a:pt x="1712" y="4849"/>
                  </a:lnTo>
                  <a:lnTo>
                    <a:pt x="1712" y="4849"/>
                  </a:lnTo>
                  <a:lnTo>
                    <a:pt x="1743" y="4849"/>
                  </a:lnTo>
                  <a:lnTo>
                    <a:pt x="1743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807" y="4881"/>
                  </a:lnTo>
                  <a:lnTo>
                    <a:pt x="1807" y="4881"/>
                  </a:lnTo>
                  <a:lnTo>
                    <a:pt x="1839" y="4881"/>
                  </a:lnTo>
                  <a:lnTo>
                    <a:pt x="1839" y="4881"/>
                  </a:lnTo>
                  <a:lnTo>
                    <a:pt x="1839" y="4881"/>
                  </a:lnTo>
                  <a:lnTo>
                    <a:pt x="1870" y="4881"/>
                  </a:lnTo>
                  <a:lnTo>
                    <a:pt x="1870" y="4881"/>
                  </a:lnTo>
                  <a:lnTo>
                    <a:pt x="1902" y="4881"/>
                  </a:lnTo>
                  <a:lnTo>
                    <a:pt x="1902" y="4912"/>
                  </a:lnTo>
                  <a:lnTo>
                    <a:pt x="1934" y="4912"/>
                  </a:lnTo>
                  <a:lnTo>
                    <a:pt x="1934" y="4912"/>
                  </a:lnTo>
                  <a:lnTo>
                    <a:pt x="1965" y="4912"/>
                  </a:lnTo>
                  <a:lnTo>
                    <a:pt x="1965" y="4912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2029" y="4912"/>
                  </a:lnTo>
                  <a:lnTo>
                    <a:pt x="2029" y="4912"/>
                  </a:lnTo>
                  <a:lnTo>
                    <a:pt x="2060" y="4912"/>
                  </a:lnTo>
                  <a:lnTo>
                    <a:pt x="2060" y="4912"/>
                  </a:lnTo>
                  <a:lnTo>
                    <a:pt x="2092" y="4944"/>
                  </a:lnTo>
                  <a:lnTo>
                    <a:pt x="2092" y="4944"/>
                  </a:lnTo>
                  <a:lnTo>
                    <a:pt x="2092" y="4944"/>
                  </a:lnTo>
                  <a:lnTo>
                    <a:pt x="2124" y="4944"/>
                  </a:lnTo>
                  <a:cubicBezTo>
                    <a:pt x="2219" y="4944"/>
                    <a:pt x="2282" y="4786"/>
                    <a:pt x="2155" y="4754"/>
                  </a:cubicBezTo>
                  <a:cubicBezTo>
                    <a:pt x="2155" y="4754"/>
                    <a:pt x="2155" y="4754"/>
                    <a:pt x="2124" y="4722"/>
                  </a:cubicBezTo>
                  <a:lnTo>
                    <a:pt x="2124" y="4722"/>
                  </a:lnTo>
                  <a:lnTo>
                    <a:pt x="2124" y="4722"/>
                  </a:lnTo>
                  <a:lnTo>
                    <a:pt x="2124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60" y="4722"/>
                  </a:lnTo>
                  <a:lnTo>
                    <a:pt x="2060" y="4722"/>
                  </a:lnTo>
                  <a:lnTo>
                    <a:pt x="2029" y="4722"/>
                  </a:lnTo>
                  <a:lnTo>
                    <a:pt x="2029" y="4722"/>
                  </a:lnTo>
                  <a:lnTo>
                    <a:pt x="1997" y="4722"/>
                  </a:lnTo>
                  <a:lnTo>
                    <a:pt x="1997" y="4722"/>
                  </a:lnTo>
                  <a:lnTo>
                    <a:pt x="1997" y="4722"/>
                  </a:lnTo>
                  <a:lnTo>
                    <a:pt x="1965" y="4691"/>
                  </a:lnTo>
                  <a:lnTo>
                    <a:pt x="1965" y="4691"/>
                  </a:lnTo>
                  <a:lnTo>
                    <a:pt x="1934" y="4691"/>
                  </a:lnTo>
                  <a:lnTo>
                    <a:pt x="1934" y="4691"/>
                  </a:lnTo>
                  <a:lnTo>
                    <a:pt x="1902" y="4691"/>
                  </a:lnTo>
                  <a:lnTo>
                    <a:pt x="1902" y="4691"/>
                  </a:lnTo>
                  <a:lnTo>
                    <a:pt x="1902" y="4691"/>
                  </a:lnTo>
                  <a:lnTo>
                    <a:pt x="1870" y="4691"/>
                  </a:lnTo>
                  <a:lnTo>
                    <a:pt x="1870" y="4691"/>
                  </a:lnTo>
                  <a:lnTo>
                    <a:pt x="1839" y="4659"/>
                  </a:lnTo>
                  <a:lnTo>
                    <a:pt x="1839" y="4659"/>
                  </a:lnTo>
                  <a:lnTo>
                    <a:pt x="1807" y="4659"/>
                  </a:lnTo>
                  <a:lnTo>
                    <a:pt x="1807" y="4659"/>
                  </a:lnTo>
                  <a:lnTo>
                    <a:pt x="1807" y="4659"/>
                  </a:lnTo>
                  <a:lnTo>
                    <a:pt x="1775" y="4659"/>
                  </a:lnTo>
                  <a:lnTo>
                    <a:pt x="1775" y="4659"/>
                  </a:lnTo>
                  <a:close/>
                  <a:moveTo>
                    <a:pt x="951" y="4184"/>
                  </a:moveTo>
                  <a:cubicBezTo>
                    <a:pt x="920" y="4152"/>
                    <a:pt x="856" y="4120"/>
                    <a:pt x="825" y="4152"/>
                  </a:cubicBezTo>
                  <a:cubicBezTo>
                    <a:pt x="761" y="4184"/>
                    <a:pt x="761" y="4279"/>
                    <a:pt x="825" y="4310"/>
                  </a:cubicBezTo>
                  <a:lnTo>
                    <a:pt x="825" y="4310"/>
                  </a:lnTo>
                  <a:lnTo>
                    <a:pt x="825" y="4342"/>
                  </a:lnTo>
                  <a:lnTo>
                    <a:pt x="825" y="4342"/>
                  </a:lnTo>
                  <a:lnTo>
                    <a:pt x="856" y="4342"/>
                  </a:lnTo>
                  <a:lnTo>
                    <a:pt x="856" y="4374"/>
                  </a:lnTo>
                  <a:lnTo>
                    <a:pt x="856" y="4374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888" y="4405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51" y="4437"/>
                  </a:lnTo>
                  <a:lnTo>
                    <a:pt x="951" y="4437"/>
                  </a:lnTo>
                  <a:lnTo>
                    <a:pt x="951" y="4437"/>
                  </a:lnTo>
                  <a:lnTo>
                    <a:pt x="983" y="4469"/>
                  </a:lnTo>
                  <a:lnTo>
                    <a:pt x="983" y="4469"/>
                  </a:lnTo>
                  <a:lnTo>
                    <a:pt x="983" y="4469"/>
                  </a:lnTo>
                  <a:lnTo>
                    <a:pt x="1015" y="4469"/>
                  </a:lnTo>
                  <a:lnTo>
                    <a:pt x="1015" y="4500"/>
                  </a:lnTo>
                  <a:lnTo>
                    <a:pt x="1046" y="4500"/>
                  </a:lnTo>
                  <a:lnTo>
                    <a:pt x="1046" y="4500"/>
                  </a:lnTo>
                  <a:lnTo>
                    <a:pt x="1046" y="4500"/>
                  </a:lnTo>
                  <a:lnTo>
                    <a:pt x="1078" y="4532"/>
                  </a:lnTo>
                  <a:lnTo>
                    <a:pt x="1078" y="4532"/>
                  </a:lnTo>
                  <a:lnTo>
                    <a:pt x="1078" y="4532"/>
                  </a:lnTo>
                  <a:lnTo>
                    <a:pt x="1110" y="4564"/>
                  </a:lnTo>
                  <a:lnTo>
                    <a:pt x="1110" y="4564"/>
                  </a:lnTo>
                  <a:lnTo>
                    <a:pt x="1141" y="4564"/>
                  </a:lnTo>
                  <a:lnTo>
                    <a:pt x="1141" y="4564"/>
                  </a:lnTo>
                  <a:cubicBezTo>
                    <a:pt x="1236" y="4627"/>
                    <a:pt x="1332" y="4532"/>
                    <a:pt x="1268" y="4437"/>
                  </a:cubicBezTo>
                  <a:cubicBezTo>
                    <a:pt x="1268" y="4405"/>
                    <a:pt x="1268" y="4405"/>
                    <a:pt x="1236" y="4405"/>
                  </a:cubicBezTo>
                  <a:lnTo>
                    <a:pt x="1236" y="4405"/>
                  </a:lnTo>
                  <a:lnTo>
                    <a:pt x="1236" y="4374"/>
                  </a:lnTo>
                  <a:lnTo>
                    <a:pt x="1205" y="4374"/>
                  </a:lnTo>
                  <a:lnTo>
                    <a:pt x="1205" y="4374"/>
                  </a:lnTo>
                  <a:lnTo>
                    <a:pt x="1205" y="4374"/>
                  </a:lnTo>
                  <a:lnTo>
                    <a:pt x="1173" y="4374"/>
                  </a:lnTo>
                  <a:lnTo>
                    <a:pt x="1173" y="4342"/>
                  </a:lnTo>
                  <a:lnTo>
                    <a:pt x="1173" y="4342"/>
                  </a:lnTo>
                  <a:lnTo>
                    <a:pt x="1141" y="4342"/>
                  </a:lnTo>
                  <a:lnTo>
                    <a:pt x="1141" y="4342"/>
                  </a:lnTo>
                  <a:lnTo>
                    <a:pt x="1141" y="4310"/>
                  </a:lnTo>
                  <a:lnTo>
                    <a:pt x="1110" y="4310"/>
                  </a:lnTo>
                  <a:lnTo>
                    <a:pt x="1110" y="4310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46" y="4279"/>
                  </a:lnTo>
                  <a:lnTo>
                    <a:pt x="1046" y="4247"/>
                  </a:lnTo>
                  <a:lnTo>
                    <a:pt x="1046" y="4247"/>
                  </a:lnTo>
                  <a:lnTo>
                    <a:pt x="1015" y="4247"/>
                  </a:lnTo>
                  <a:lnTo>
                    <a:pt x="1015" y="4247"/>
                  </a:lnTo>
                  <a:lnTo>
                    <a:pt x="1015" y="4215"/>
                  </a:lnTo>
                  <a:lnTo>
                    <a:pt x="983" y="4215"/>
                  </a:lnTo>
                  <a:lnTo>
                    <a:pt x="983" y="4215"/>
                  </a:lnTo>
                  <a:lnTo>
                    <a:pt x="983" y="4184"/>
                  </a:lnTo>
                  <a:lnTo>
                    <a:pt x="951" y="4184"/>
                  </a:lnTo>
                  <a:lnTo>
                    <a:pt x="951" y="4184"/>
                  </a:lnTo>
                  <a:lnTo>
                    <a:pt x="951" y="4184"/>
                  </a:lnTo>
                  <a:close/>
                  <a:moveTo>
                    <a:pt x="381" y="3391"/>
                  </a:moveTo>
                  <a:cubicBezTo>
                    <a:pt x="349" y="3296"/>
                    <a:pt x="222" y="3328"/>
                    <a:pt x="191" y="3423"/>
                  </a:cubicBezTo>
                  <a:cubicBezTo>
                    <a:pt x="191" y="3423"/>
                    <a:pt x="191" y="3455"/>
                    <a:pt x="191" y="3486"/>
                  </a:cubicBezTo>
                  <a:lnTo>
                    <a:pt x="191" y="3486"/>
                  </a:lnTo>
                  <a:lnTo>
                    <a:pt x="222" y="3486"/>
                  </a:lnTo>
                  <a:lnTo>
                    <a:pt x="222" y="3518"/>
                  </a:lnTo>
                  <a:lnTo>
                    <a:pt x="222" y="3518"/>
                  </a:lnTo>
                  <a:lnTo>
                    <a:pt x="222" y="3518"/>
                  </a:lnTo>
                  <a:lnTo>
                    <a:pt x="222" y="3550"/>
                  </a:lnTo>
                  <a:lnTo>
                    <a:pt x="254" y="3550"/>
                  </a:lnTo>
                  <a:lnTo>
                    <a:pt x="254" y="3582"/>
                  </a:lnTo>
                  <a:lnTo>
                    <a:pt x="254" y="3582"/>
                  </a:lnTo>
                  <a:lnTo>
                    <a:pt x="254" y="3613"/>
                  </a:lnTo>
                  <a:lnTo>
                    <a:pt x="254" y="3613"/>
                  </a:lnTo>
                  <a:lnTo>
                    <a:pt x="286" y="3613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286" y="3677"/>
                  </a:lnTo>
                  <a:lnTo>
                    <a:pt x="318" y="3677"/>
                  </a:lnTo>
                  <a:lnTo>
                    <a:pt x="318" y="3708"/>
                  </a:lnTo>
                  <a:lnTo>
                    <a:pt x="318" y="3708"/>
                  </a:lnTo>
                  <a:lnTo>
                    <a:pt x="318" y="3708"/>
                  </a:lnTo>
                  <a:lnTo>
                    <a:pt x="349" y="3740"/>
                  </a:lnTo>
                  <a:lnTo>
                    <a:pt x="349" y="3740"/>
                  </a:lnTo>
                  <a:lnTo>
                    <a:pt x="349" y="3772"/>
                  </a:lnTo>
                  <a:lnTo>
                    <a:pt x="349" y="3772"/>
                  </a:lnTo>
                  <a:lnTo>
                    <a:pt x="349" y="3772"/>
                  </a:lnTo>
                  <a:lnTo>
                    <a:pt x="381" y="3803"/>
                  </a:lnTo>
                  <a:lnTo>
                    <a:pt x="381" y="3803"/>
                  </a:lnTo>
                  <a:lnTo>
                    <a:pt x="381" y="3835"/>
                  </a:lnTo>
                  <a:lnTo>
                    <a:pt x="413" y="3835"/>
                  </a:lnTo>
                  <a:lnTo>
                    <a:pt x="413" y="3835"/>
                  </a:lnTo>
                  <a:cubicBezTo>
                    <a:pt x="444" y="3930"/>
                    <a:pt x="571" y="3898"/>
                    <a:pt x="571" y="3803"/>
                  </a:cubicBezTo>
                  <a:cubicBezTo>
                    <a:pt x="603" y="3772"/>
                    <a:pt x="571" y="3772"/>
                    <a:pt x="571" y="3740"/>
                  </a:cubicBezTo>
                  <a:lnTo>
                    <a:pt x="571" y="3740"/>
                  </a:lnTo>
                  <a:lnTo>
                    <a:pt x="571" y="3708"/>
                  </a:lnTo>
                  <a:lnTo>
                    <a:pt x="539" y="3708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08" y="3645"/>
                  </a:lnTo>
                  <a:lnTo>
                    <a:pt x="508" y="3645"/>
                  </a:lnTo>
                  <a:lnTo>
                    <a:pt x="508" y="3645"/>
                  </a:lnTo>
                  <a:lnTo>
                    <a:pt x="508" y="3613"/>
                  </a:lnTo>
                  <a:lnTo>
                    <a:pt x="508" y="3613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44" y="3550"/>
                  </a:lnTo>
                  <a:lnTo>
                    <a:pt x="444" y="3518"/>
                  </a:lnTo>
                  <a:lnTo>
                    <a:pt x="444" y="3518"/>
                  </a:lnTo>
                  <a:lnTo>
                    <a:pt x="444" y="3486"/>
                  </a:lnTo>
                  <a:lnTo>
                    <a:pt x="444" y="3486"/>
                  </a:lnTo>
                  <a:lnTo>
                    <a:pt x="413" y="3486"/>
                  </a:lnTo>
                  <a:lnTo>
                    <a:pt x="413" y="3455"/>
                  </a:lnTo>
                  <a:lnTo>
                    <a:pt x="413" y="3455"/>
                  </a:lnTo>
                  <a:lnTo>
                    <a:pt x="413" y="3423"/>
                  </a:lnTo>
                  <a:lnTo>
                    <a:pt x="413" y="3423"/>
                  </a:lnTo>
                  <a:lnTo>
                    <a:pt x="381" y="3423"/>
                  </a:lnTo>
                  <a:lnTo>
                    <a:pt x="381" y="3391"/>
                  </a:lnTo>
                  <a:close/>
                  <a:moveTo>
                    <a:pt x="191" y="2472"/>
                  </a:moveTo>
                  <a:cubicBezTo>
                    <a:pt x="191" y="2346"/>
                    <a:pt x="64" y="2314"/>
                    <a:pt x="1" y="2409"/>
                  </a:cubicBezTo>
                  <a:cubicBezTo>
                    <a:pt x="1" y="2441"/>
                    <a:pt x="1" y="2441"/>
                    <a:pt x="1" y="2472"/>
                  </a:cubicBezTo>
                  <a:lnTo>
                    <a:pt x="1" y="2472"/>
                  </a:lnTo>
                  <a:lnTo>
                    <a:pt x="1" y="2504"/>
                  </a:lnTo>
                  <a:lnTo>
                    <a:pt x="1" y="2504"/>
                  </a:lnTo>
                  <a:lnTo>
                    <a:pt x="1" y="2536"/>
                  </a:lnTo>
                  <a:lnTo>
                    <a:pt x="1" y="2536"/>
                  </a:lnTo>
                  <a:lnTo>
                    <a:pt x="1" y="2568"/>
                  </a:lnTo>
                  <a:lnTo>
                    <a:pt x="1" y="2568"/>
                  </a:lnTo>
                  <a:lnTo>
                    <a:pt x="1" y="2599"/>
                  </a:lnTo>
                  <a:lnTo>
                    <a:pt x="1" y="2599"/>
                  </a:lnTo>
                  <a:lnTo>
                    <a:pt x="1" y="2631"/>
                  </a:lnTo>
                  <a:lnTo>
                    <a:pt x="1" y="2631"/>
                  </a:lnTo>
                  <a:lnTo>
                    <a:pt x="1" y="2663"/>
                  </a:lnTo>
                  <a:lnTo>
                    <a:pt x="1" y="2663"/>
                  </a:lnTo>
                  <a:lnTo>
                    <a:pt x="1" y="2694"/>
                  </a:lnTo>
                  <a:lnTo>
                    <a:pt x="1" y="2694"/>
                  </a:lnTo>
                  <a:lnTo>
                    <a:pt x="1" y="2726"/>
                  </a:lnTo>
                  <a:lnTo>
                    <a:pt x="1" y="2726"/>
                  </a:lnTo>
                  <a:lnTo>
                    <a:pt x="1" y="2758"/>
                  </a:lnTo>
                  <a:lnTo>
                    <a:pt x="1" y="2758"/>
                  </a:lnTo>
                  <a:lnTo>
                    <a:pt x="1" y="2789"/>
                  </a:lnTo>
                  <a:lnTo>
                    <a:pt x="32" y="2789"/>
                  </a:lnTo>
                  <a:lnTo>
                    <a:pt x="32" y="2821"/>
                  </a:lnTo>
                  <a:lnTo>
                    <a:pt x="32" y="2821"/>
                  </a:lnTo>
                  <a:lnTo>
                    <a:pt x="32" y="2853"/>
                  </a:lnTo>
                  <a:lnTo>
                    <a:pt x="32" y="2853"/>
                  </a:lnTo>
                  <a:lnTo>
                    <a:pt x="32" y="2884"/>
                  </a:lnTo>
                  <a:lnTo>
                    <a:pt x="32" y="2884"/>
                  </a:lnTo>
                  <a:cubicBezTo>
                    <a:pt x="32" y="2979"/>
                    <a:pt x="159" y="2979"/>
                    <a:pt x="222" y="2916"/>
                  </a:cubicBezTo>
                  <a:cubicBezTo>
                    <a:pt x="222" y="2884"/>
                    <a:pt x="222" y="2884"/>
                    <a:pt x="222" y="2853"/>
                  </a:cubicBezTo>
                  <a:lnTo>
                    <a:pt x="222" y="2853"/>
                  </a:lnTo>
                  <a:lnTo>
                    <a:pt x="222" y="2821"/>
                  </a:lnTo>
                  <a:lnTo>
                    <a:pt x="222" y="2821"/>
                  </a:lnTo>
                  <a:lnTo>
                    <a:pt x="222" y="2789"/>
                  </a:lnTo>
                  <a:lnTo>
                    <a:pt x="222" y="2789"/>
                  </a:lnTo>
                  <a:lnTo>
                    <a:pt x="222" y="2758"/>
                  </a:lnTo>
                  <a:lnTo>
                    <a:pt x="222" y="2758"/>
                  </a:lnTo>
                  <a:lnTo>
                    <a:pt x="222" y="2726"/>
                  </a:lnTo>
                  <a:lnTo>
                    <a:pt x="222" y="2726"/>
                  </a:lnTo>
                  <a:lnTo>
                    <a:pt x="222" y="2726"/>
                  </a:lnTo>
                  <a:lnTo>
                    <a:pt x="222" y="2694"/>
                  </a:lnTo>
                  <a:lnTo>
                    <a:pt x="222" y="2694"/>
                  </a:lnTo>
                  <a:lnTo>
                    <a:pt x="191" y="2663"/>
                  </a:lnTo>
                  <a:lnTo>
                    <a:pt x="191" y="2663"/>
                  </a:lnTo>
                  <a:lnTo>
                    <a:pt x="191" y="2631"/>
                  </a:lnTo>
                  <a:lnTo>
                    <a:pt x="191" y="2631"/>
                  </a:lnTo>
                  <a:lnTo>
                    <a:pt x="191" y="2599"/>
                  </a:lnTo>
                  <a:lnTo>
                    <a:pt x="191" y="2599"/>
                  </a:lnTo>
                  <a:lnTo>
                    <a:pt x="191" y="2568"/>
                  </a:lnTo>
                  <a:lnTo>
                    <a:pt x="191" y="2568"/>
                  </a:lnTo>
                  <a:lnTo>
                    <a:pt x="191" y="2536"/>
                  </a:lnTo>
                  <a:lnTo>
                    <a:pt x="191" y="2536"/>
                  </a:lnTo>
                  <a:lnTo>
                    <a:pt x="191" y="2536"/>
                  </a:lnTo>
                  <a:lnTo>
                    <a:pt x="191" y="2504"/>
                  </a:lnTo>
                  <a:lnTo>
                    <a:pt x="191" y="2504"/>
                  </a:lnTo>
                  <a:lnTo>
                    <a:pt x="191" y="2472"/>
                  </a:lnTo>
                  <a:close/>
                  <a:moveTo>
                    <a:pt x="413" y="1522"/>
                  </a:moveTo>
                  <a:cubicBezTo>
                    <a:pt x="413" y="1490"/>
                    <a:pt x="413" y="1458"/>
                    <a:pt x="413" y="1427"/>
                  </a:cubicBezTo>
                  <a:cubicBezTo>
                    <a:pt x="349" y="1363"/>
                    <a:pt x="254" y="1395"/>
                    <a:pt x="222" y="1458"/>
                  </a:cubicBezTo>
                  <a:lnTo>
                    <a:pt x="222" y="1458"/>
                  </a:lnTo>
                  <a:lnTo>
                    <a:pt x="222" y="1458"/>
                  </a:lnTo>
                  <a:lnTo>
                    <a:pt x="222" y="1490"/>
                  </a:lnTo>
                  <a:lnTo>
                    <a:pt x="191" y="1490"/>
                  </a:lnTo>
                  <a:lnTo>
                    <a:pt x="191" y="1522"/>
                  </a:lnTo>
                  <a:lnTo>
                    <a:pt x="191" y="1522"/>
                  </a:lnTo>
                  <a:lnTo>
                    <a:pt x="191" y="1554"/>
                  </a:lnTo>
                  <a:lnTo>
                    <a:pt x="191" y="1554"/>
                  </a:lnTo>
                  <a:lnTo>
                    <a:pt x="191" y="1554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617"/>
                  </a:lnTo>
                  <a:lnTo>
                    <a:pt x="159" y="1617"/>
                  </a:lnTo>
                  <a:lnTo>
                    <a:pt x="159" y="1649"/>
                  </a:lnTo>
                  <a:lnTo>
                    <a:pt x="127" y="1649"/>
                  </a:lnTo>
                  <a:lnTo>
                    <a:pt x="127" y="1680"/>
                  </a:lnTo>
                  <a:lnTo>
                    <a:pt x="127" y="1680"/>
                  </a:lnTo>
                  <a:lnTo>
                    <a:pt x="127" y="1680"/>
                  </a:lnTo>
                  <a:lnTo>
                    <a:pt x="127" y="1712"/>
                  </a:lnTo>
                  <a:lnTo>
                    <a:pt x="127" y="1712"/>
                  </a:lnTo>
                  <a:lnTo>
                    <a:pt x="127" y="1744"/>
                  </a:lnTo>
                  <a:lnTo>
                    <a:pt x="96" y="1744"/>
                  </a:lnTo>
                  <a:lnTo>
                    <a:pt x="96" y="1775"/>
                  </a:lnTo>
                  <a:lnTo>
                    <a:pt x="96" y="1775"/>
                  </a:lnTo>
                  <a:lnTo>
                    <a:pt x="96" y="1807"/>
                  </a:lnTo>
                  <a:lnTo>
                    <a:pt x="96" y="1807"/>
                  </a:lnTo>
                  <a:lnTo>
                    <a:pt x="96" y="1807"/>
                  </a:lnTo>
                  <a:lnTo>
                    <a:pt x="96" y="1839"/>
                  </a:lnTo>
                  <a:lnTo>
                    <a:pt x="96" y="1839"/>
                  </a:lnTo>
                  <a:cubicBezTo>
                    <a:pt x="64" y="1934"/>
                    <a:pt x="191" y="2029"/>
                    <a:pt x="254" y="1934"/>
                  </a:cubicBezTo>
                  <a:cubicBezTo>
                    <a:pt x="254" y="1934"/>
                    <a:pt x="286" y="1902"/>
                    <a:pt x="286" y="1902"/>
                  </a:cubicBezTo>
                  <a:lnTo>
                    <a:pt x="286" y="1902"/>
                  </a:lnTo>
                  <a:lnTo>
                    <a:pt x="286" y="1870"/>
                  </a:lnTo>
                  <a:lnTo>
                    <a:pt x="286" y="1870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07"/>
                  </a:lnTo>
                  <a:lnTo>
                    <a:pt x="318" y="1807"/>
                  </a:lnTo>
                  <a:lnTo>
                    <a:pt x="318" y="1775"/>
                  </a:lnTo>
                  <a:lnTo>
                    <a:pt x="318" y="1775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18" y="1712"/>
                  </a:lnTo>
                  <a:lnTo>
                    <a:pt x="349" y="1712"/>
                  </a:lnTo>
                  <a:lnTo>
                    <a:pt x="349" y="1680"/>
                  </a:lnTo>
                  <a:lnTo>
                    <a:pt x="349" y="1680"/>
                  </a:lnTo>
                  <a:lnTo>
                    <a:pt x="349" y="1680"/>
                  </a:lnTo>
                  <a:lnTo>
                    <a:pt x="349" y="1649"/>
                  </a:lnTo>
                  <a:lnTo>
                    <a:pt x="349" y="1649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381" y="1554"/>
                  </a:lnTo>
                  <a:lnTo>
                    <a:pt x="413" y="1554"/>
                  </a:lnTo>
                  <a:lnTo>
                    <a:pt x="413" y="1554"/>
                  </a:lnTo>
                  <a:close/>
                  <a:moveTo>
                    <a:pt x="983" y="761"/>
                  </a:moveTo>
                  <a:cubicBezTo>
                    <a:pt x="1046" y="698"/>
                    <a:pt x="983" y="571"/>
                    <a:pt x="888" y="603"/>
                  </a:cubicBezTo>
                  <a:cubicBezTo>
                    <a:pt x="856" y="603"/>
                    <a:pt x="856" y="603"/>
                    <a:pt x="856" y="635"/>
                  </a:cubicBezTo>
                  <a:lnTo>
                    <a:pt x="825" y="635"/>
                  </a:lnTo>
                  <a:lnTo>
                    <a:pt x="825" y="635"/>
                  </a:lnTo>
                  <a:lnTo>
                    <a:pt x="825" y="635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29" y="730"/>
                  </a:lnTo>
                  <a:lnTo>
                    <a:pt x="729" y="730"/>
                  </a:lnTo>
                  <a:lnTo>
                    <a:pt x="729" y="730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34" y="825"/>
                  </a:lnTo>
                  <a:lnTo>
                    <a:pt x="634" y="825"/>
                  </a:lnTo>
                  <a:lnTo>
                    <a:pt x="634" y="825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88"/>
                  </a:lnTo>
                  <a:lnTo>
                    <a:pt x="571" y="888"/>
                  </a:lnTo>
                  <a:lnTo>
                    <a:pt x="571" y="920"/>
                  </a:lnTo>
                  <a:lnTo>
                    <a:pt x="571" y="920"/>
                  </a:lnTo>
                  <a:lnTo>
                    <a:pt x="571" y="920"/>
                  </a:lnTo>
                  <a:cubicBezTo>
                    <a:pt x="539" y="951"/>
                    <a:pt x="539" y="983"/>
                    <a:pt x="539" y="1015"/>
                  </a:cubicBezTo>
                  <a:cubicBezTo>
                    <a:pt x="571" y="1110"/>
                    <a:pt x="666" y="1110"/>
                    <a:pt x="698" y="1047"/>
                  </a:cubicBezTo>
                  <a:lnTo>
                    <a:pt x="729" y="1047"/>
                  </a:lnTo>
                  <a:lnTo>
                    <a:pt x="729" y="1047"/>
                  </a:lnTo>
                  <a:lnTo>
                    <a:pt x="729" y="1015"/>
                  </a:lnTo>
                  <a:lnTo>
                    <a:pt x="729" y="1015"/>
                  </a:lnTo>
                  <a:lnTo>
                    <a:pt x="761" y="1015"/>
                  </a:lnTo>
                  <a:lnTo>
                    <a:pt x="761" y="983"/>
                  </a:lnTo>
                  <a:lnTo>
                    <a:pt x="761" y="983"/>
                  </a:lnTo>
                  <a:lnTo>
                    <a:pt x="793" y="983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56" y="888"/>
                  </a:lnTo>
                  <a:lnTo>
                    <a:pt x="856" y="888"/>
                  </a:lnTo>
                  <a:lnTo>
                    <a:pt x="856" y="888"/>
                  </a:lnTo>
                  <a:lnTo>
                    <a:pt x="856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51" y="793"/>
                  </a:lnTo>
                  <a:lnTo>
                    <a:pt x="951" y="793"/>
                  </a:lnTo>
                  <a:lnTo>
                    <a:pt x="951" y="793"/>
                  </a:lnTo>
                  <a:lnTo>
                    <a:pt x="983" y="793"/>
                  </a:lnTo>
                  <a:close/>
                  <a:moveTo>
                    <a:pt x="1807" y="318"/>
                  </a:moveTo>
                  <a:cubicBezTo>
                    <a:pt x="1902" y="286"/>
                    <a:pt x="1902" y="128"/>
                    <a:pt x="1775" y="128"/>
                  </a:cubicBezTo>
                  <a:cubicBezTo>
                    <a:pt x="1775" y="128"/>
                    <a:pt x="1775" y="128"/>
                    <a:pt x="1743" y="128"/>
                  </a:cubicBezTo>
                  <a:lnTo>
                    <a:pt x="1743" y="128"/>
                  </a:lnTo>
                  <a:lnTo>
                    <a:pt x="1712" y="128"/>
                  </a:lnTo>
                  <a:lnTo>
                    <a:pt x="1712" y="128"/>
                  </a:lnTo>
                  <a:lnTo>
                    <a:pt x="1680" y="128"/>
                  </a:lnTo>
                  <a:lnTo>
                    <a:pt x="1680" y="128"/>
                  </a:lnTo>
                  <a:lnTo>
                    <a:pt x="1680" y="159"/>
                  </a:lnTo>
                  <a:lnTo>
                    <a:pt x="1648" y="159"/>
                  </a:lnTo>
                  <a:lnTo>
                    <a:pt x="1648" y="159"/>
                  </a:lnTo>
                  <a:lnTo>
                    <a:pt x="1617" y="159"/>
                  </a:lnTo>
                  <a:lnTo>
                    <a:pt x="1617" y="159"/>
                  </a:lnTo>
                  <a:lnTo>
                    <a:pt x="1585" y="159"/>
                  </a:lnTo>
                  <a:lnTo>
                    <a:pt x="1585" y="191"/>
                  </a:lnTo>
                  <a:lnTo>
                    <a:pt x="1553" y="191"/>
                  </a:lnTo>
                  <a:lnTo>
                    <a:pt x="1553" y="191"/>
                  </a:lnTo>
                  <a:lnTo>
                    <a:pt x="1522" y="191"/>
                  </a:lnTo>
                  <a:lnTo>
                    <a:pt x="1522" y="191"/>
                  </a:lnTo>
                  <a:lnTo>
                    <a:pt x="1522" y="191"/>
                  </a:lnTo>
                  <a:lnTo>
                    <a:pt x="1490" y="223"/>
                  </a:lnTo>
                  <a:lnTo>
                    <a:pt x="1490" y="223"/>
                  </a:lnTo>
                  <a:lnTo>
                    <a:pt x="1458" y="223"/>
                  </a:lnTo>
                  <a:lnTo>
                    <a:pt x="1458" y="223"/>
                  </a:lnTo>
                  <a:lnTo>
                    <a:pt x="1427" y="223"/>
                  </a:lnTo>
                  <a:lnTo>
                    <a:pt x="1427" y="254"/>
                  </a:lnTo>
                  <a:lnTo>
                    <a:pt x="1427" y="254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63" y="254"/>
                  </a:lnTo>
                  <a:lnTo>
                    <a:pt x="1363" y="286"/>
                  </a:lnTo>
                  <a:cubicBezTo>
                    <a:pt x="1268" y="318"/>
                    <a:pt x="1300" y="476"/>
                    <a:pt x="1427" y="476"/>
                  </a:cubicBezTo>
                  <a:cubicBezTo>
                    <a:pt x="1427" y="476"/>
                    <a:pt x="1427" y="444"/>
                    <a:pt x="1458" y="444"/>
                  </a:cubicBezTo>
                  <a:lnTo>
                    <a:pt x="1458" y="444"/>
                  </a:lnTo>
                  <a:lnTo>
                    <a:pt x="1458" y="444"/>
                  </a:lnTo>
                  <a:lnTo>
                    <a:pt x="1490" y="444"/>
                  </a:lnTo>
                  <a:lnTo>
                    <a:pt x="1490" y="444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53" y="413"/>
                  </a:lnTo>
                  <a:lnTo>
                    <a:pt x="1553" y="413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617" y="381"/>
                  </a:lnTo>
                  <a:lnTo>
                    <a:pt x="1617" y="381"/>
                  </a:lnTo>
                  <a:lnTo>
                    <a:pt x="1648" y="381"/>
                  </a:lnTo>
                  <a:lnTo>
                    <a:pt x="1648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712" y="349"/>
                  </a:lnTo>
                  <a:lnTo>
                    <a:pt x="1712" y="349"/>
                  </a:lnTo>
                  <a:lnTo>
                    <a:pt x="1743" y="349"/>
                  </a:lnTo>
                  <a:lnTo>
                    <a:pt x="1743" y="318"/>
                  </a:lnTo>
                  <a:lnTo>
                    <a:pt x="1743" y="318"/>
                  </a:lnTo>
                  <a:lnTo>
                    <a:pt x="1775" y="318"/>
                  </a:lnTo>
                  <a:lnTo>
                    <a:pt x="1775" y="318"/>
                  </a:lnTo>
                  <a:lnTo>
                    <a:pt x="1807" y="318"/>
                  </a:lnTo>
                  <a:close/>
                  <a:moveTo>
                    <a:pt x="2250" y="33"/>
                  </a:moveTo>
                  <a:cubicBezTo>
                    <a:pt x="2187" y="33"/>
                    <a:pt x="2124" y="128"/>
                    <a:pt x="2219" y="191"/>
                  </a:cubicBezTo>
                  <a:cubicBezTo>
                    <a:pt x="2219" y="223"/>
                    <a:pt x="2250" y="223"/>
                    <a:pt x="2282" y="223"/>
                  </a:cubicBezTo>
                  <a:lnTo>
                    <a:pt x="2282" y="223"/>
                  </a:lnTo>
                  <a:lnTo>
                    <a:pt x="2314" y="223"/>
                  </a:lnTo>
                  <a:lnTo>
                    <a:pt x="2314" y="223"/>
                  </a:lnTo>
                  <a:lnTo>
                    <a:pt x="2346" y="223"/>
                  </a:lnTo>
                  <a:lnTo>
                    <a:pt x="2346" y="223"/>
                  </a:lnTo>
                  <a:lnTo>
                    <a:pt x="2377" y="223"/>
                  </a:lnTo>
                  <a:lnTo>
                    <a:pt x="2377" y="223"/>
                  </a:lnTo>
                  <a:lnTo>
                    <a:pt x="2409" y="223"/>
                  </a:lnTo>
                  <a:lnTo>
                    <a:pt x="2409" y="223"/>
                  </a:lnTo>
                  <a:lnTo>
                    <a:pt x="2409" y="223"/>
                  </a:lnTo>
                  <a:lnTo>
                    <a:pt x="2441" y="223"/>
                  </a:lnTo>
                  <a:lnTo>
                    <a:pt x="2441" y="223"/>
                  </a:lnTo>
                  <a:lnTo>
                    <a:pt x="2472" y="223"/>
                  </a:lnTo>
                  <a:lnTo>
                    <a:pt x="2472" y="223"/>
                  </a:lnTo>
                  <a:lnTo>
                    <a:pt x="2504" y="223"/>
                  </a:lnTo>
                  <a:lnTo>
                    <a:pt x="2504" y="223"/>
                  </a:lnTo>
                  <a:lnTo>
                    <a:pt x="2536" y="223"/>
                  </a:lnTo>
                  <a:lnTo>
                    <a:pt x="2536" y="223"/>
                  </a:lnTo>
                  <a:lnTo>
                    <a:pt x="2567" y="223"/>
                  </a:lnTo>
                  <a:lnTo>
                    <a:pt x="2567" y="223"/>
                  </a:lnTo>
                  <a:lnTo>
                    <a:pt x="2567" y="223"/>
                  </a:lnTo>
                  <a:lnTo>
                    <a:pt x="2599" y="223"/>
                  </a:lnTo>
                  <a:lnTo>
                    <a:pt x="2599" y="223"/>
                  </a:lnTo>
                  <a:lnTo>
                    <a:pt x="2631" y="223"/>
                  </a:lnTo>
                  <a:lnTo>
                    <a:pt x="2631" y="223"/>
                  </a:lnTo>
                  <a:lnTo>
                    <a:pt x="2662" y="223"/>
                  </a:lnTo>
                  <a:lnTo>
                    <a:pt x="2662" y="223"/>
                  </a:lnTo>
                  <a:cubicBezTo>
                    <a:pt x="2789" y="223"/>
                    <a:pt x="2821" y="64"/>
                    <a:pt x="2694" y="33"/>
                  </a:cubicBezTo>
                  <a:cubicBezTo>
                    <a:pt x="2694" y="33"/>
                    <a:pt x="2694" y="33"/>
                    <a:pt x="2662" y="33"/>
                  </a:cubicBezTo>
                  <a:lnTo>
                    <a:pt x="2662" y="33"/>
                  </a:lnTo>
                  <a:lnTo>
                    <a:pt x="2662" y="33"/>
                  </a:lnTo>
                  <a:lnTo>
                    <a:pt x="2631" y="33"/>
                  </a:lnTo>
                  <a:lnTo>
                    <a:pt x="2631" y="1"/>
                  </a:lnTo>
                  <a:lnTo>
                    <a:pt x="2599" y="1"/>
                  </a:lnTo>
                  <a:lnTo>
                    <a:pt x="2599" y="1"/>
                  </a:lnTo>
                  <a:lnTo>
                    <a:pt x="2567" y="1"/>
                  </a:lnTo>
                  <a:lnTo>
                    <a:pt x="2567" y="1"/>
                  </a:lnTo>
                  <a:lnTo>
                    <a:pt x="2536" y="1"/>
                  </a:lnTo>
                  <a:lnTo>
                    <a:pt x="2536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472" y="1"/>
                  </a:lnTo>
                  <a:lnTo>
                    <a:pt x="2472" y="1"/>
                  </a:lnTo>
                  <a:lnTo>
                    <a:pt x="2441" y="1"/>
                  </a:lnTo>
                  <a:lnTo>
                    <a:pt x="2441" y="1"/>
                  </a:lnTo>
                  <a:lnTo>
                    <a:pt x="2409" y="1"/>
                  </a:lnTo>
                  <a:lnTo>
                    <a:pt x="2409" y="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314" y="1"/>
                  </a:lnTo>
                  <a:lnTo>
                    <a:pt x="2314" y="33"/>
                  </a:lnTo>
                  <a:lnTo>
                    <a:pt x="2282" y="33"/>
                  </a:lnTo>
                  <a:lnTo>
                    <a:pt x="2282" y="33"/>
                  </a:lnTo>
                  <a:lnTo>
                    <a:pt x="2250" y="33"/>
                  </a:lnTo>
                  <a:lnTo>
                    <a:pt x="2250" y="33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17825" y="3849700"/>
              <a:ext cx="30925" cy="23000"/>
            </a:xfrm>
            <a:custGeom>
              <a:avLst/>
              <a:gdLst/>
              <a:ahLst/>
              <a:cxnLst/>
              <a:rect l="l" t="t" r="r" b="b"/>
              <a:pathLst>
                <a:path w="1237" h="920" extrusionOk="0">
                  <a:moveTo>
                    <a:pt x="1237" y="64"/>
                  </a:moveTo>
                  <a:lnTo>
                    <a:pt x="1237" y="920"/>
                  </a:lnTo>
                  <a:lnTo>
                    <a:pt x="1" y="920"/>
                  </a:lnTo>
                  <a:lnTo>
                    <a:pt x="1" y="32"/>
                  </a:lnTo>
                  <a:cubicBezTo>
                    <a:pt x="96" y="32"/>
                    <a:pt x="159" y="32"/>
                    <a:pt x="254" y="1"/>
                  </a:cubicBezTo>
                  <a:cubicBezTo>
                    <a:pt x="603" y="1"/>
                    <a:pt x="920" y="1"/>
                    <a:pt x="1237" y="64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646550" y="3881400"/>
              <a:ext cx="33275" cy="38050"/>
            </a:xfrm>
            <a:custGeom>
              <a:avLst/>
              <a:gdLst/>
              <a:ahLst/>
              <a:cxnLst/>
              <a:rect l="l" t="t" r="r" b="b"/>
              <a:pathLst>
                <a:path w="1331" h="1522" extrusionOk="0">
                  <a:moveTo>
                    <a:pt x="634" y="0"/>
                  </a:moveTo>
                  <a:lnTo>
                    <a:pt x="1331" y="412"/>
                  </a:lnTo>
                  <a:lnTo>
                    <a:pt x="729" y="1521"/>
                  </a:lnTo>
                  <a:lnTo>
                    <a:pt x="0" y="1078"/>
                  </a:lnTo>
                  <a:cubicBezTo>
                    <a:pt x="127" y="697"/>
                    <a:pt x="349" y="317"/>
                    <a:pt x="634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784375" y="3883775"/>
              <a:ext cx="34875" cy="37250"/>
            </a:xfrm>
            <a:custGeom>
              <a:avLst/>
              <a:gdLst/>
              <a:ahLst/>
              <a:cxnLst/>
              <a:rect l="l" t="t" r="r" b="b"/>
              <a:pathLst>
                <a:path w="1395" h="1490" extrusionOk="0">
                  <a:moveTo>
                    <a:pt x="761" y="0"/>
                  </a:moveTo>
                  <a:lnTo>
                    <a:pt x="1" y="381"/>
                  </a:lnTo>
                  <a:lnTo>
                    <a:pt x="603" y="1490"/>
                  </a:lnTo>
                  <a:lnTo>
                    <a:pt x="1395" y="1078"/>
                  </a:lnTo>
                  <a:cubicBezTo>
                    <a:pt x="1236" y="697"/>
                    <a:pt x="1046" y="317"/>
                    <a:pt x="761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717050" y="4012100"/>
              <a:ext cx="30925" cy="22200"/>
            </a:xfrm>
            <a:custGeom>
              <a:avLst/>
              <a:gdLst/>
              <a:ahLst/>
              <a:cxnLst/>
              <a:rect l="l" t="t" r="r" b="b"/>
              <a:pathLst>
                <a:path w="1237" h="888" extrusionOk="0">
                  <a:moveTo>
                    <a:pt x="0" y="825"/>
                  </a:moveTo>
                  <a:lnTo>
                    <a:pt x="0" y="1"/>
                  </a:lnTo>
                  <a:lnTo>
                    <a:pt x="1236" y="1"/>
                  </a:lnTo>
                  <a:lnTo>
                    <a:pt x="1236" y="825"/>
                  </a:lnTo>
                  <a:cubicBezTo>
                    <a:pt x="1046" y="856"/>
                    <a:pt x="824" y="888"/>
                    <a:pt x="602" y="888"/>
                  </a:cubicBezTo>
                  <a:cubicBezTo>
                    <a:pt x="380" y="888"/>
                    <a:pt x="190" y="856"/>
                    <a:pt x="0" y="82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783575" y="3963775"/>
              <a:ext cx="34900" cy="38050"/>
            </a:xfrm>
            <a:custGeom>
              <a:avLst/>
              <a:gdLst/>
              <a:ahLst/>
              <a:cxnLst/>
              <a:rect l="l" t="t" r="r" b="b"/>
              <a:pathLst>
                <a:path w="1396" h="1522" extrusionOk="0">
                  <a:moveTo>
                    <a:pt x="761" y="1522"/>
                  </a:moveTo>
                  <a:lnTo>
                    <a:pt x="1" y="1110"/>
                  </a:lnTo>
                  <a:lnTo>
                    <a:pt x="603" y="1"/>
                  </a:lnTo>
                  <a:lnTo>
                    <a:pt x="1395" y="444"/>
                  </a:lnTo>
                  <a:cubicBezTo>
                    <a:pt x="1237" y="856"/>
                    <a:pt x="1015" y="1205"/>
                    <a:pt x="761" y="152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644150" y="3960600"/>
              <a:ext cx="33300" cy="38050"/>
            </a:xfrm>
            <a:custGeom>
              <a:avLst/>
              <a:gdLst/>
              <a:ahLst/>
              <a:cxnLst/>
              <a:rect l="l" t="t" r="r" b="b"/>
              <a:pathLst>
                <a:path w="1332" h="1522" extrusionOk="0">
                  <a:moveTo>
                    <a:pt x="603" y="1522"/>
                  </a:moveTo>
                  <a:lnTo>
                    <a:pt x="1332" y="1110"/>
                  </a:lnTo>
                  <a:lnTo>
                    <a:pt x="761" y="1"/>
                  </a:lnTo>
                  <a:lnTo>
                    <a:pt x="1" y="413"/>
                  </a:lnTo>
                  <a:cubicBezTo>
                    <a:pt x="159" y="793"/>
                    <a:pt x="350" y="1173"/>
                    <a:pt x="603" y="152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728925" y="3905150"/>
              <a:ext cx="39625" cy="38850"/>
            </a:xfrm>
            <a:custGeom>
              <a:avLst/>
              <a:gdLst/>
              <a:ahLst/>
              <a:cxnLst/>
              <a:rect l="l" t="t" r="r" b="b"/>
              <a:pathLst>
                <a:path w="1585" h="1554" extrusionOk="0">
                  <a:moveTo>
                    <a:pt x="824" y="1078"/>
                  </a:moveTo>
                  <a:cubicBezTo>
                    <a:pt x="983" y="1554"/>
                    <a:pt x="1585" y="1237"/>
                    <a:pt x="1363" y="698"/>
                  </a:cubicBezTo>
                  <a:cubicBezTo>
                    <a:pt x="1236" y="444"/>
                    <a:pt x="888" y="159"/>
                    <a:pt x="824" y="1"/>
                  </a:cubicBezTo>
                  <a:cubicBezTo>
                    <a:pt x="729" y="254"/>
                    <a:pt x="476" y="349"/>
                    <a:pt x="286" y="635"/>
                  </a:cubicBezTo>
                  <a:cubicBezTo>
                    <a:pt x="1" y="1142"/>
                    <a:pt x="634" y="1554"/>
                    <a:pt x="793" y="1078"/>
                  </a:cubicBezTo>
                  <a:cubicBezTo>
                    <a:pt x="761" y="1237"/>
                    <a:pt x="698" y="1363"/>
                    <a:pt x="603" y="1427"/>
                  </a:cubicBezTo>
                  <a:lnTo>
                    <a:pt x="1015" y="1427"/>
                  </a:lnTo>
                  <a:cubicBezTo>
                    <a:pt x="888" y="1332"/>
                    <a:pt x="856" y="1205"/>
                    <a:pt x="824" y="107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696450" y="3941600"/>
              <a:ext cx="38050" cy="37250"/>
            </a:xfrm>
            <a:custGeom>
              <a:avLst/>
              <a:gdLst/>
              <a:ahLst/>
              <a:cxnLst/>
              <a:rect l="l" t="t" r="r" b="b"/>
              <a:pathLst>
                <a:path w="1522" h="1490" extrusionOk="0">
                  <a:moveTo>
                    <a:pt x="761" y="476"/>
                  </a:moveTo>
                  <a:cubicBezTo>
                    <a:pt x="888" y="0"/>
                    <a:pt x="1521" y="317"/>
                    <a:pt x="1268" y="824"/>
                  </a:cubicBezTo>
                  <a:cubicBezTo>
                    <a:pt x="1173" y="1046"/>
                    <a:pt x="856" y="1331"/>
                    <a:pt x="793" y="1490"/>
                  </a:cubicBezTo>
                  <a:cubicBezTo>
                    <a:pt x="697" y="1268"/>
                    <a:pt x="444" y="1141"/>
                    <a:pt x="286" y="856"/>
                  </a:cubicBezTo>
                  <a:cubicBezTo>
                    <a:pt x="0" y="381"/>
                    <a:pt x="602" y="0"/>
                    <a:pt x="761" y="476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708325" y="3925750"/>
              <a:ext cx="14300" cy="15075"/>
            </a:xfrm>
            <a:custGeom>
              <a:avLst/>
              <a:gdLst/>
              <a:ahLst/>
              <a:cxnLst/>
              <a:rect l="l" t="t" r="r" b="b"/>
              <a:pathLst>
                <a:path w="572" h="603" extrusionOk="0">
                  <a:moveTo>
                    <a:pt x="318" y="127"/>
                  </a:moveTo>
                  <a:lnTo>
                    <a:pt x="286" y="1"/>
                  </a:lnTo>
                  <a:lnTo>
                    <a:pt x="286" y="127"/>
                  </a:lnTo>
                  <a:cubicBezTo>
                    <a:pt x="254" y="318"/>
                    <a:pt x="127" y="508"/>
                    <a:pt x="1" y="603"/>
                  </a:cubicBezTo>
                  <a:lnTo>
                    <a:pt x="571" y="603"/>
                  </a:lnTo>
                  <a:cubicBezTo>
                    <a:pt x="413" y="476"/>
                    <a:pt x="349" y="318"/>
                    <a:pt x="318" y="127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700400" y="3907525"/>
              <a:ext cx="30925" cy="27750"/>
            </a:xfrm>
            <a:custGeom>
              <a:avLst/>
              <a:gdLst/>
              <a:ahLst/>
              <a:cxnLst/>
              <a:rect l="l" t="t" r="r" b="b"/>
              <a:pathLst>
                <a:path w="1237" h="1110" extrusionOk="0">
                  <a:moveTo>
                    <a:pt x="603" y="1"/>
                  </a:moveTo>
                  <a:cubicBezTo>
                    <a:pt x="761" y="1"/>
                    <a:pt x="920" y="128"/>
                    <a:pt x="920" y="286"/>
                  </a:cubicBezTo>
                  <a:cubicBezTo>
                    <a:pt x="920" y="381"/>
                    <a:pt x="856" y="476"/>
                    <a:pt x="793" y="508"/>
                  </a:cubicBezTo>
                  <a:cubicBezTo>
                    <a:pt x="856" y="508"/>
                    <a:pt x="888" y="508"/>
                    <a:pt x="920" y="508"/>
                  </a:cubicBezTo>
                  <a:cubicBezTo>
                    <a:pt x="1078" y="508"/>
                    <a:pt x="1237" y="635"/>
                    <a:pt x="1237" y="793"/>
                  </a:cubicBezTo>
                  <a:cubicBezTo>
                    <a:pt x="1237" y="983"/>
                    <a:pt x="1078" y="1110"/>
                    <a:pt x="920" y="1110"/>
                  </a:cubicBezTo>
                  <a:cubicBezTo>
                    <a:pt x="761" y="1110"/>
                    <a:pt x="603" y="983"/>
                    <a:pt x="603" y="793"/>
                  </a:cubicBezTo>
                  <a:lnTo>
                    <a:pt x="603" y="793"/>
                  </a:lnTo>
                  <a:cubicBezTo>
                    <a:pt x="603" y="983"/>
                    <a:pt x="476" y="1110"/>
                    <a:pt x="286" y="1110"/>
                  </a:cubicBezTo>
                  <a:cubicBezTo>
                    <a:pt x="128" y="1110"/>
                    <a:pt x="1" y="983"/>
                    <a:pt x="1" y="793"/>
                  </a:cubicBezTo>
                  <a:cubicBezTo>
                    <a:pt x="1" y="635"/>
                    <a:pt x="128" y="508"/>
                    <a:pt x="286" y="508"/>
                  </a:cubicBezTo>
                  <a:cubicBezTo>
                    <a:pt x="349" y="508"/>
                    <a:pt x="381" y="508"/>
                    <a:pt x="413" y="508"/>
                  </a:cubicBezTo>
                  <a:cubicBezTo>
                    <a:pt x="349" y="476"/>
                    <a:pt x="318" y="381"/>
                    <a:pt x="318" y="286"/>
                  </a:cubicBezTo>
                  <a:cubicBezTo>
                    <a:pt x="318" y="128"/>
                    <a:pt x="444" y="1"/>
                    <a:pt x="603" y="1"/>
                  </a:cubicBez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736050" y="3943975"/>
              <a:ext cx="26175" cy="34875"/>
            </a:xfrm>
            <a:custGeom>
              <a:avLst/>
              <a:gdLst/>
              <a:ahLst/>
              <a:cxnLst/>
              <a:rect l="l" t="t" r="r" b="b"/>
              <a:pathLst>
                <a:path w="1047" h="1395" extrusionOk="0">
                  <a:moveTo>
                    <a:pt x="1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1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732100" y="3898025"/>
              <a:ext cx="45975" cy="87950"/>
            </a:xfrm>
            <a:custGeom>
              <a:avLst/>
              <a:gdLst/>
              <a:ahLst/>
              <a:cxnLst/>
              <a:rect l="l" t="t" r="r" b="b"/>
              <a:pathLst>
                <a:path w="1839" h="3518" extrusionOk="0">
                  <a:moveTo>
                    <a:pt x="0" y="1"/>
                  </a:moveTo>
                  <a:cubicBezTo>
                    <a:pt x="919" y="1"/>
                    <a:pt x="1680" y="698"/>
                    <a:pt x="1743" y="1617"/>
                  </a:cubicBezTo>
                  <a:cubicBezTo>
                    <a:pt x="1838" y="2567"/>
                    <a:pt x="1109" y="3423"/>
                    <a:pt x="159" y="3518"/>
                  </a:cubicBezTo>
                  <a:cubicBezTo>
                    <a:pt x="95" y="3518"/>
                    <a:pt x="64" y="3518"/>
                    <a:pt x="0" y="3518"/>
                  </a:cubicBezTo>
                  <a:lnTo>
                    <a:pt x="0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732100" y="3879800"/>
              <a:ext cx="61800" cy="123625"/>
            </a:xfrm>
            <a:custGeom>
              <a:avLst/>
              <a:gdLst/>
              <a:ahLst/>
              <a:cxnLst/>
              <a:rect l="l" t="t" r="r" b="b"/>
              <a:pathLst>
                <a:path w="2472" h="4945" extrusionOk="0">
                  <a:moveTo>
                    <a:pt x="1109" y="508"/>
                  </a:moveTo>
                  <a:cubicBezTo>
                    <a:pt x="1204" y="540"/>
                    <a:pt x="1299" y="444"/>
                    <a:pt x="1236" y="349"/>
                  </a:cubicBezTo>
                  <a:cubicBezTo>
                    <a:pt x="1204" y="349"/>
                    <a:pt x="1204" y="318"/>
                    <a:pt x="1204" y="318"/>
                  </a:cubicBezTo>
                  <a:lnTo>
                    <a:pt x="1204" y="318"/>
                  </a:lnTo>
                  <a:lnTo>
                    <a:pt x="1173" y="318"/>
                  </a:lnTo>
                  <a:lnTo>
                    <a:pt x="1173" y="318"/>
                  </a:lnTo>
                  <a:lnTo>
                    <a:pt x="1141" y="286"/>
                  </a:lnTo>
                  <a:lnTo>
                    <a:pt x="1141" y="286"/>
                  </a:lnTo>
                  <a:lnTo>
                    <a:pt x="1109" y="286"/>
                  </a:lnTo>
                  <a:lnTo>
                    <a:pt x="1109" y="286"/>
                  </a:lnTo>
                  <a:lnTo>
                    <a:pt x="1109" y="254"/>
                  </a:lnTo>
                  <a:lnTo>
                    <a:pt x="1078" y="254"/>
                  </a:lnTo>
                  <a:lnTo>
                    <a:pt x="1078" y="254"/>
                  </a:lnTo>
                  <a:lnTo>
                    <a:pt x="1046" y="254"/>
                  </a:lnTo>
                  <a:lnTo>
                    <a:pt x="1046" y="254"/>
                  </a:lnTo>
                  <a:lnTo>
                    <a:pt x="1046" y="223"/>
                  </a:lnTo>
                  <a:lnTo>
                    <a:pt x="1014" y="223"/>
                  </a:lnTo>
                  <a:lnTo>
                    <a:pt x="1014" y="223"/>
                  </a:lnTo>
                  <a:lnTo>
                    <a:pt x="983" y="223"/>
                  </a:lnTo>
                  <a:lnTo>
                    <a:pt x="983" y="223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19" y="191"/>
                  </a:lnTo>
                  <a:lnTo>
                    <a:pt x="919" y="191"/>
                  </a:lnTo>
                  <a:lnTo>
                    <a:pt x="919" y="191"/>
                  </a:lnTo>
                  <a:lnTo>
                    <a:pt x="888" y="191"/>
                  </a:lnTo>
                  <a:lnTo>
                    <a:pt x="888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24" y="159"/>
                  </a:lnTo>
                  <a:lnTo>
                    <a:pt x="824" y="159"/>
                  </a:lnTo>
                  <a:lnTo>
                    <a:pt x="824" y="159"/>
                  </a:lnTo>
                  <a:cubicBezTo>
                    <a:pt x="697" y="128"/>
                    <a:pt x="634" y="254"/>
                    <a:pt x="729" y="318"/>
                  </a:cubicBezTo>
                  <a:cubicBezTo>
                    <a:pt x="729" y="318"/>
                    <a:pt x="729" y="349"/>
                    <a:pt x="761" y="349"/>
                  </a:cubicBezTo>
                  <a:lnTo>
                    <a:pt x="761" y="349"/>
                  </a:lnTo>
                  <a:lnTo>
                    <a:pt x="761" y="349"/>
                  </a:lnTo>
                  <a:lnTo>
                    <a:pt x="792" y="349"/>
                  </a:lnTo>
                  <a:lnTo>
                    <a:pt x="792" y="349"/>
                  </a:lnTo>
                  <a:lnTo>
                    <a:pt x="792" y="349"/>
                  </a:lnTo>
                  <a:lnTo>
                    <a:pt x="824" y="349"/>
                  </a:lnTo>
                  <a:lnTo>
                    <a:pt x="824" y="381"/>
                  </a:lnTo>
                  <a:lnTo>
                    <a:pt x="856" y="381"/>
                  </a:lnTo>
                  <a:lnTo>
                    <a:pt x="856" y="381"/>
                  </a:lnTo>
                  <a:lnTo>
                    <a:pt x="856" y="381"/>
                  </a:lnTo>
                  <a:lnTo>
                    <a:pt x="888" y="381"/>
                  </a:lnTo>
                  <a:lnTo>
                    <a:pt x="888" y="381"/>
                  </a:lnTo>
                  <a:lnTo>
                    <a:pt x="919" y="413"/>
                  </a:lnTo>
                  <a:lnTo>
                    <a:pt x="919" y="413"/>
                  </a:lnTo>
                  <a:lnTo>
                    <a:pt x="919" y="413"/>
                  </a:lnTo>
                  <a:lnTo>
                    <a:pt x="951" y="413"/>
                  </a:lnTo>
                  <a:lnTo>
                    <a:pt x="951" y="413"/>
                  </a:lnTo>
                  <a:lnTo>
                    <a:pt x="983" y="444"/>
                  </a:lnTo>
                  <a:lnTo>
                    <a:pt x="983" y="444"/>
                  </a:lnTo>
                  <a:lnTo>
                    <a:pt x="983" y="444"/>
                  </a:lnTo>
                  <a:lnTo>
                    <a:pt x="1014" y="444"/>
                  </a:lnTo>
                  <a:lnTo>
                    <a:pt x="1014" y="444"/>
                  </a:lnTo>
                  <a:lnTo>
                    <a:pt x="1046" y="444"/>
                  </a:lnTo>
                  <a:lnTo>
                    <a:pt x="1046" y="476"/>
                  </a:lnTo>
                  <a:lnTo>
                    <a:pt x="1046" y="476"/>
                  </a:lnTo>
                  <a:lnTo>
                    <a:pt x="1078" y="476"/>
                  </a:lnTo>
                  <a:lnTo>
                    <a:pt x="1078" y="476"/>
                  </a:lnTo>
                  <a:lnTo>
                    <a:pt x="1109" y="508"/>
                  </a:lnTo>
                  <a:close/>
                  <a:moveTo>
                    <a:pt x="1806" y="1110"/>
                  </a:moveTo>
                  <a:cubicBezTo>
                    <a:pt x="1870" y="1205"/>
                    <a:pt x="2028" y="1142"/>
                    <a:pt x="1997" y="1047"/>
                  </a:cubicBezTo>
                  <a:cubicBezTo>
                    <a:pt x="1997" y="1015"/>
                    <a:pt x="1997" y="1015"/>
                    <a:pt x="1965" y="1015"/>
                  </a:cubicBezTo>
                  <a:lnTo>
                    <a:pt x="1965" y="983"/>
                  </a:lnTo>
                  <a:lnTo>
                    <a:pt x="1965" y="983"/>
                  </a:lnTo>
                  <a:lnTo>
                    <a:pt x="1965" y="983"/>
                  </a:lnTo>
                  <a:lnTo>
                    <a:pt x="1933" y="951"/>
                  </a:lnTo>
                  <a:lnTo>
                    <a:pt x="1933" y="951"/>
                  </a:lnTo>
                  <a:lnTo>
                    <a:pt x="1933" y="920"/>
                  </a:lnTo>
                  <a:lnTo>
                    <a:pt x="1902" y="920"/>
                  </a:lnTo>
                  <a:lnTo>
                    <a:pt x="1902" y="920"/>
                  </a:lnTo>
                  <a:lnTo>
                    <a:pt x="1902" y="888"/>
                  </a:lnTo>
                  <a:lnTo>
                    <a:pt x="1902" y="888"/>
                  </a:lnTo>
                  <a:lnTo>
                    <a:pt x="1870" y="888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38" y="856"/>
                  </a:lnTo>
                  <a:lnTo>
                    <a:pt x="1838" y="825"/>
                  </a:lnTo>
                  <a:lnTo>
                    <a:pt x="1838" y="825"/>
                  </a:lnTo>
                  <a:lnTo>
                    <a:pt x="1806" y="793"/>
                  </a:lnTo>
                  <a:lnTo>
                    <a:pt x="1806" y="793"/>
                  </a:lnTo>
                  <a:lnTo>
                    <a:pt x="1806" y="793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43" y="730"/>
                  </a:lnTo>
                  <a:lnTo>
                    <a:pt x="1743" y="730"/>
                  </a:lnTo>
                  <a:lnTo>
                    <a:pt x="1743" y="730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98"/>
                  </a:lnTo>
                  <a:cubicBezTo>
                    <a:pt x="1680" y="666"/>
                    <a:pt x="1616" y="666"/>
                    <a:pt x="1585" y="698"/>
                  </a:cubicBezTo>
                  <a:cubicBezTo>
                    <a:pt x="1521" y="730"/>
                    <a:pt x="1521" y="793"/>
                    <a:pt x="1553" y="825"/>
                  </a:cubicBezTo>
                  <a:lnTo>
                    <a:pt x="1553" y="825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616" y="888"/>
                  </a:lnTo>
                  <a:lnTo>
                    <a:pt x="1616" y="888"/>
                  </a:lnTo>
                  <a:lnTo>
                    <a:pt x="1616" y="888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11" y="1015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43" y="1047"/>
                  </a:lnTo>
                  <a:lnTo>
                    <a:pt x="1775" y="1047"/>
                  </a:lnTo>
                  <a:lnTo>
                    <a:pt x="1775" y="1047"/>
                  </a:lnTo>
                  <a:lnTo>
                    <a:pt x="1775" y="1078"/>
                  </a:lnTo>
                  <a:lnTo>
                    <a:pt x="1775" y="1078"/>
                  </a:lnTo>
                  <a:lnTo>
                    <a:pt x="1806" y="1078"/>
                  </a:lnTo>
                  <a:lnTo>
                    <a:pt x="1806" y="1110"/>
                  </a:lnTo>
                  <a:lnTo>
                    <a:pt x="1806" y="1110"/>
                  </a:lnTo>
                  <a:close/>
                  <a:moveTo>
                    <a:pt x="2218" y="1997"/>
                  </a:moveTo>
                  <a:cubicBezTo>
                    <a:pt x="2250" y="2092"/>
                    <a:pt x="2409" y="2092"/>
                    <a:pt x="2409" y="1965"/>
                  </a:cubicBezTo>
                  <a:cubicBezTo>
                    <a:pt x="2409" y="1965"/>
                    <a:pt x="2409" y="1965"/>
                    <a:pt x="2409" y="1934"/>
                  </a:cubicBezTo>
                  <a:lnTo>
                    <a:pt x="2409" y="1934"/>
                  </a:lnTo>
                  <a:lnTo>
                    <a:pt x="2409" y="1902"/>
                  </a:lnTo>
                  <a:lnTo>
                    <a:pt x="2409" y="1902"/>
                  </a:lnTo>
                  <a:lnTo>
                    <a:pt x="2409" y="1902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377" y="1839"/>
                  </a:lnTo>
                  <a:lnTo>
                    <a:pt x="2377" y="1839"/>
                  </a:lnTo>
                  <a:lnTo>
                    <a:pt x="2377" y="1807"/>
                  </a:lnTo>
                  <a:lnTo>
                    <a:pt x="2377" y="1807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4"/>
                  </a:lnTo>
                  <a:lnTo>
                    <a:pt x="2345" y="1744"/>
                  </a:lnTo>
                  <a:lnTo>
                    <a:pt x="2345" y="1712"/>
                  </a:lnTo>
                  <a:lnTo>
                    <a:pt x="2345" y="1712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9"/>
                  </a:lnTo>
                  <a:lnTo>
                    <a:pt x="2313" y="1649"/>
                  </a:lnTo>
                  <a:lnTo>
                    <a:pt x="2313" y="1617"/>
                  </a:lnTo>
                  <a:lnTo>
                    <a:pt x="2313" y="1617"/>
                  </a:lnTo>
                  <a:lnTo>
                    <a:pt x="2313" y="1585"/>
                  </a:lnTo>
                  <a:lnTo>
                    <a:pt x="2313" y="1585"/>
                  </a:lnTo>
                  <a:lnTo>
                    <a:pt x="2313" y="1554"/>
                  </a:lnTo>
                  <a:lnTo>
                    <a:pt x="2282" y="1554"/>
                  </a:lnTo>
                  <a:lnTo>
                    <a:pt x="2282" y="1554"/>
                  </a:lnTo>
                  <a:cubicBezTo>
                    <a:pt x="2250" y="1458"/>
                    <a:pt x="2092" y="1458"/>
                    <a:pt x="2092" y="1585"/>
                  </a:cubicBezTo>
                  <a:cubicBezTo>
                    <a:pt x="2092" y="1585"/>
                    <a:pt x="2092" y="1617"/>
                    <a:pt x="2092" y="1617"/>
                  </a:cubicBezTo>
                  <a:lnTo>
                    <a:pt x="2092" y="1617"/>
                  </a:lnTo>
                  <a:lnTo>
                    <a:pt x="2123" y="1649"/>
                  </a:lnTo>
                  <a:lnTo>
                    <a:pt x="2123" y="1649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712"/>
                  </a:lnTo>
                  <a:lnTo>
                    <a:pt x="2155" y="1712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55" y="1807"/>
                  </a:lnTo>
                  <a:lnTo>
                    <a:pt x="2187" y="1807"/>
                  </a:lnTo>
                  <a:lnTo>
                    <a:pt x="2187" y="1839"/>
                  </a:lnTo>
                  <a:lnTo>
                    <a:pt x="2187" y="1839"/>
                  </a:lnTo>
                  <a:lnTo>
                    <a:pt x="2187" y="1839"/>
                  </a:lnTo>
                  <a:lnTo>
                    <a:pt x="2187" y="1870"/>
                  </a:lnTo>
                  <a:lnTo>
                    <a:pt x="2187" y="1870"/>
                  </a:lnTo>
                  <a:lnTo>
                    <a:pt x="2187" y="1902"/>
                  </a:lnTo>
                  <a:lnTo>
                    <a:pt x="2187" y="1902"/>
                  </a:lnTo>
                  <a:lnTo>
                    <a:pt x="2218" y="1934"/>
                  </a:lnTo>
                  <a:lnTo>
                    <a:pt x="2218" y="1934"/>
                  </a:lnTo>
                  <a:lnTo>
                    <a:pt x="2218" y="1934"/>
                  </a:lnTo>
                  <a:lnTo>
                    <a:pt x="2218" y="1965"/>
                  </a:lnTo>
                  <a:lnTo>
                    <a:pt x="2218" y="1965"/>
                  </a:lnTo>
                  <a:close/>
                  <a:moveTo>
                    <a:pt x="2218" y="2948"/>
                  </a:moveTo>
                  <a:cubicBezTo>
                    <a:pt x="2218" y="3043"/>
                    <a:pt x="2345" y="3106"/>
                    <a:pt x="2409" y="3011"/>
                  </a:cubicBezTo>
                  <a:cubicBezTo>
                    <a:pt x="2409" y="3011"/>
                    <a:pt x="2409" y="2979"/>
                    <a:pt x="2440" y="2979"/>
                  </a:cubicBezTo>
                  <a:lnTo>
                    <a:pt x="2440" y="2979"/>
                  </a:lnTo>
                  <a:lnTo>
                    <a:pt x="2440" y="2948"/>
                  </a:lnTo>
                  <a:lnTo>
                    <a:pt x="2440" y="2948"/>
                  </a:lnTo>
                  <a:lnTo>
                    <a:pt x="2440" y="2916"/>
                  </a:lnTo>
                  <a:lnTo>
                    <a:pt x="2440" y="2916"/>
                  </a:lnTo>
                  <a:lnTo>
                    <a:pt x="2440" y="2884"/>
                  </a:lnTo>
                  <a:lnTo>
                    <a:pt x="2440" y="2884"/>
                  </a:lnTo>
                  <a:lnTo>
                    <a:pt x="2440" y="2853"/>
                  </a:lnTo>
                  <a:lnTo>
                    <a:pt x="2440" y="2853"/>
                  </a:lnTo>
                  <a:lnTo>
                    <a:pt x="2440" y="2853"/>
                  </a:lnTo>
                  <a:lnTo>
                    <a:pt x="2440" y="2821"/>
                  </a:lnTo>
                  <a:lnTo>
                    <a:pt x="2440" y="2821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58"/>
                  </a:lnTo>
                  <a:lnTo>
                    <a:pt x="2472" y="2758"/>
                  </a:lnTo>
                  <a:lnTo>
                    <a:pt x="2472" y="2726"/>
                  </a:lnTo>
                  <a:lnTo>
                    <a:pt x="2472" y="2726"/>
                  </a:lnTo>
                  <a:lnTo>
                    <a:pt x="2472" y="2694"/>
                  </a:lnTo>
                  <a:lnTo>
                    <a:pt x="2472" y="2694"/>
                  </a:lnTo>
                  <a:lnTo>
                    <a:pt x="2472" y="2663"/>
                  </a:lnTo>
                  <a:lnTo>
                    <a:pt x="2472" y="2663"/>
                  </a:lnTo>
                  <a:lnTo>
                    <a:pt x="2472" y="2631"/>
                  </a:lnTo>
                  <a:lnTo>
                    <a:pt x="2472" y="2631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8"/>
                  </a:lnTo>
                  <a:lnTo>
                    <a:pt x="2472" y="2568"/>
                  </a:lnTo>
                  <a:cubicBezTo>
                    <a:pt x="2472" y="2472"/>
                    <a:pt x="2345" y="2409"/>
                    <a:pt x="2282" y="2504"/>
                  </a:cubicBezTo>
                  <a:cubicBezTo>
                    <a:pt x="2282" y="2536"/>
                    <a:pt x="2282" y="2536"/>
                    <a:pt x="2282" y="2568"/>
                  </a:cubicBezTo>
                  <a:lnTo>
                    <a:pt x="2282" y="2568"/>
                  </a:lnTo>
                  <a:lnTo>
                    <a:pt x="2282" y="2568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631"/>
                  </a:lnTo>
                  <a:lnTo>
                    <a:pt x="2282" y="2631"/>
                  </a:lnTo>
                  <a:lnTo>
                    <a:pt x="2282" y="2663"/>
                  </a:lnTo>
                  <a:lnTo>
                    <a:pt x="2282" y="2663"/>
                  </a:lnTo>
                  <a:lnTo>
                    <a:pt x="2282" y="2694"/>
                  </a:lnTo>
                  <a:lnTo>
                    <a:pt x="2250" y="2694"/>
                  </a:lnTo>
                  <a:lnTo>
                    <a:pt x="2250" y="2726"/>
                  </a:lnTo>
                  <a:lnTo>
                    <a:pt x="2250" y="2726"/>
                  </a:lnTo>
                  <a:lnTo>
                    <a:pt x="2250" y="2726"/>
                  </a:lnTo>
                  <a:lnTo>
                    <a:pt x="2250" y="2758"/>
                  </a:lnTo>
                  <a:lnTo>
                    <a:pt x="2250" y="2758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50" y="2853"/>
                  </a:lnTo>
                  <a:lnTo>
                    <a:pt x="2250" y="2853"/>
                  </a:lnTo>
                  <a:lnTo>
                    <a:pt x="2250" y="2884"/>
                  </a:lnTo>
                  <a:lnTo>
                    <a:pt x="2250" y="2884"/>
                  </a:lnTo>
                  <a:lnTo>
                    <a:pt x="2250" y="2916"/>
                  </a:lnTo>
                  <a:lnTo>
                    <a:pt x="2218" y="2916"/>
                  </a:lnTo>
                  <a:lnTo>
                    <a:pt x="2218" y="2948"/>
                  </a:lnTo>
                  <a:close/>
                  <a:moveTo>
                    <a:pt x="1838" y="3803"/>
                  </a:moveTo>
                  <a:cubicBezTo>
                    <a:pt x="1775" y="3898"/>
                    <a:pt x="1902" y="4025"/>
                    <a:pt x="1997" y="3962"/>
                  </a:cubicBezTo>
                  <a:cubicBezTo>
                    <a:pt x="1997" y="3930"/>
                    <a:pt x="1997" y="3930"/>
                    <a:pt x="2028" y="3930"/>
                  </a:cubicBezTo>
                  <a:lnTo>
                    <a:pt x="2028" y="3930"/>
                  </a:lnTo>
                  <a:lnTo>
                    <a:pt x="2028" y="3898"/>
                  </a:lnTo>
                  <a:lnTo>
                    <a:pt x="2028" y="3898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35"/>
                  </a:lnTo>
                  <a:lnTo>
                    <a:pt x="2092" y="3835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123" y="3772"/>
                  </a:lnTo>
                  <a:lnTo>
                    <a:pt x="2123" y="3772"/>
                  </a:lnTo>
                  <a:lnTo>
                    <a:pt x="2123" y="3740"/>
                  </a:lnTo>
                  <a:lnTo>
                    <a:pt x="2123" y="3740"/>
                  </a:lnTo>
                  <a:lnTo>
                    <a:pt x="2155" y="3740"/>
                  </a:lnTo>
                  <a:lnTo>
                    <a:pt x="2155" y="3708"/>
                  </a:lnTo>
                  <a:lnTo>
                    <a:pt x="2155" y="3708"/>
                  </a:lnTo>
                  <a:lnTo>
                    <a:pt x="2155" y="3677"/>
                  </a:lnTo>
                  <a:lnTo>
                    <a:pt x="2155" y="3677"/>
                  </a:lnTo>
                  <a:lnTo>
                    <a:pt x="2187" y="3677"/>
                  </a:lnTo>
                  <a:lnTo>
                    <a:pt x="2187" y="3645"/>
                  </a:lnTo>
                  <a:lnTo>
                    <a:pt x="2187" y="3645"/>
                  </a:lnTo>
                  <a:lnTo>
                    <a:pt x="2187" y="3613"/>
                  </a:lnTo>
                  <a:lnTo>
                    <a:pt x="2218" y="3613"/>
                  </a:lnTo>
                  <a:lnTo>
                    <a:pt x="2218" y="3582"/>
                  </a:lnTo>
                  <a:lnTo>
                    <a:pt x="2218" y="3582"/>
                  </a:lnTo>
                  <a:lnTo>
                    <a:pt x="2218" y="3582"/>
                  </a:lnTo>
                  <a:lnTo>
                    <a:pt x="2218" y="3582"/>
                  </a:lnTo>
                  <a:cubicBezTo>
                    <a:pt x="2282" y="3486"/>
                    <a:pt x="2155" y="3391"/>
                    <a:pt x="2060" y="3455"/>
                  </a:cubicBezTo>
                  <a:cubicBezTo>
                    <a:pt x="2060" y="3455"/>
                    <a:pt x="2060" y="3455"/>
                    <a:pt x="2060" y="3486"/>
                  </a:cubicBezTo>
                  <a:lnTo>
                    <a:pt x="2060" y="3486"/>
                  </a:lnTo>
                  <a:lnTo>
                    <a:pt x="2028" y="3486"/>
                  </a:lnTo>
                  <a:lnTo>
                    <a:pt x="2028" y="3518"/>
                  </a:lnTo>
                  <a:lnTo>
                    <a:pt x="2028" y="3518"/>
                  </a:lnTo>
                  <a:lnTo>
                    <a:pt x="2028" y="3518"/>
                  </a:lnTo>
                  <a:lnTo>
                    <a:pt x="2028" y="3550"/>
                  </a:lnTo>
                  <a:lnTo>
                    <a:pt x="1997" y="3550"/>
                  </a:lnTo>
                  <a:lnTo>
                    <a:pt x="1997" y="3582"/>
                  </a:lnTo>
                  <a:lnTo>
                    <a:pt x="1997" y="3582"/>
                  </a:lnTo>
                  <a:lnTo>
                    <a:pt x="1997" y="3582"/>
                  </a:lnTo>
                  <a:lnTo>
                    <a:pt x="1997" y="3613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65" y="3645"/>
                  </a:lnTo>
                  <a:lnTo>
                    <a:pt x="1965" y="3645"/>
                  </a:lnTo>
                  <a:lnTo>
                    <a:pt x="1933" y="3677"/>
                  </a:lnTo>
                  <a:lnTo>
                    <a:pt x="1933" y="3677"/>
                  </a:lnTo>
                  <a:lnTo>
                    <a:pt x="1933" y="3677"/>
                  </a:lnTo>
                  <a:lnTo>
                    <a:pt x="1933" y="3708"/>
                  </a:lnTo>
                  <a:lnTo>
                    <a:pt x="1933" y="3708"/>
                  </a:lnTo>
                  <a:lnTo>
                    <a:pt x="1902" y="3708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870" y="3772"/>
                  </a:lnTo>
                  <a:lnTo>
                    <a:pt x="1870" y="3772"/>
                  </a:lnTo>
                  <a:lnTo>
                    <a:pt x="1870" y="3803"/>
                  </a:lnTo>
                  <a:lnTo>
                    <a:pt x="1870" y="3803"/>
                  </a:lnTo>
                  <a:close/>
                  <a:moveTo>
                    <a:pt x="1141" y="4437"/>
                  </a:moveTo>
                  <a:cubicBezTo>
                    <a:pt x="1046" y="4500"/>
                    <a:pt x="1109" y="4659"/>
                    <a:pt x="1204" y="4627"/>
                  </a:cubicBezTo>
                  <a:cubicBezTo>
                    <a:pt x="1236" y="4627"/>
                    <a:pt x="1236" y="4627"/>
                    <a:pt x="1236" y="4627"/>
                  </a:cubicBezTo>
                  <a:lnTo>
                    <a:pt x="1268" y="4627"/>
                  </a:lnTo>
                  <a:lnTo>
                    <a:pt x="1268" y="4596"/>
                  </a:lnTo>
                  <a:lnTo>
                    <a:pt x="1299" y="4596"/>
                  </a:lnTo>
                  <a:lnTo>
                    <a:pt x="1299" y="4596"/>
                  </a:lnTo>
                  <a:lnTo>
                    <a:pt x="1299" y="4596"/>
                  </a:lnTo>
                  <a:lnTo>
                    <a:pt x="1331" y="4564"/>
                  </a:lnTo>
                  <a:lnTo>
                    <a:pt x="1331" y="4564"/>
                  </a:lnTo>
                  <a:lnTo>
                    <a:pt x="1363" y="4564"/>
                  </a:lnTo>
                  <a:lnTo>
                    <a:pt x="1363" y="4564"/>
                  </a:lnTo>
                  <a:lnTo>
                    <a:pt x="1363" y="4532"/>
                  </a:lnTo>
                  <a:lnTo>
                    <a:pt x="1395" y="4532"/>
                  </a:lnTo>
                  <a:lnTo>
                    <a:pt x="1395" y="4532"/>
                  </a:lnTo>
                  <a:lnTo>
                    <a:pt x="1426" y="4532"/>
                  </a:lnTo>
                  <a:lnTo>
                    <a:pt x="1426" y="4500"/>
                  </a:lnTo>
                  <a:lnTo>
                    <a:pt x="1426" y="4500"/>
                  </a:lnTo>
                  <a:lnTo>
                    <a:pt x="1458" y="4500"/>
                  </a:lnTo>
                  <a:lnTo>
                    <a:pt x="1458" y="4500"/>
                  </a:lnTo>
                  <a:lnTo>
                    <a:pt x="1458" y="4469"/>
                  </a:lnTo>
                  <a:lnTo>
                    <a:pt x="1490" y="4469"/>
                  </a:lnTo>
                  <a:lnTo>
                    <a:pt x="1490" y="4469"/>
                  </a:lnTo>
                  <a:lnTo>
                    <a:pt x="1521" y="4437"/>
                  </a:lnTo>
                  <a:lnTo>
                    <a:pt x="1521" y="4437"/>
                  </a:lnTo>
                  <a:lnTo>
                    <a:pt x="1521" y="4437"/>
                  </a:lnTo>
                  <a:lnTo>
                    <a:pt x="1553" y="4437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85" y="4405"/>
                  </a:lnTo>
                  <a:lnTo>
                    <a:pt x="1585" y="4374"/>
                  </a:lnTo>
                  <a:cubicBezTo>
                    <a:pt x="1680" y="4310"/>
                    <a:pt x="1616" y="4184"/>
                    <a:pt x="1521" y="4215"/>
                  </a:cubicBezTo>
                  <a:cubicBezTo>
                    <a:pt x="1490" y="4215"/>
                    <a:pt x="1490" y="4215"/>
                    <a:pt x="1458" y="4247"/>
                  </a:cubicBezTo>
                  <a:lnTo>
                    <a:pt x="1458" y="4247"/>
                  </a:lnTo>
                  <a:lnTo>
                    <a:pt x="1426" y="4247"/>
                  </a:lnTo>
                  <a:lnTo>
                    <a:pt x="1426" y="4247"/>
                  </a:lnTo>
                  <a:lnTo>
                    <a:pt x="1426" y="4279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31" y="4310"/>
                  </a:lnTo>
                  <a:lnTo>
                    <a:pt x="1331" y="4342"/>
                  </a:lnTo>
                  <a:lnTo>
                    <a:pt x="1331" y="4342"/>
                  </a:lnTo>
                  <a:lnTo>
                    <a:pt x="1299" y="4342"/>
                  </a:lnTo>
                  <a:lnTo>
                    <a:pt x="1299" y="4342"/>
                  </a:lnTo>
                  <a:lnTo>
                    <a:pt x="1299" y="4374"/>
                  </a:lnTo>
                  <a:lnTo>
                    <a:pt x="1268" y="4374"/>
                  </a:lnTo>
                  <a:lnTo>
                    <a:pt x="1268" y="4374"/>
                  </a:lnTo>
                  <a:lnTo>
                    <a:pt x="1236" y="4374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04" y="4405"/>
                  </a:lnTo>
                  <a:lnTo>
                    <a:pt x="1204" y="4405"/>
                  </a:lnTo>
                  <a:lnTo>
                    <a:pt x="1204" y="4437"/>
                  </a:lnTo>
                  <a:lnTo>
                    <a:pt x="1173" y="4437"/>
                  </a:lnTo>
                  <a:lnTo>
                    <a:pt x="1173" y="4437"/>
                  </a:lnTo>
                  <a:lnTo>
                    <a:pt x="1173" y="4437"/>
                  </a:lnTo>
                  <a:close/>
                  <a:moveTo>
                    <a:pt x="254" y="4754"/>
                  </a:moveTo>
                  <a:cubicBezTo>
                    <a:pt x="127" y="4754"/>
                    <a:pt x="127" y="4912"/>
                    <a:pt x="222" y="4944"/>
                  </a:cubicBezTo>
                  <a:cubicBezTo>
                    <a:pt x="254" y="4944"/>
                    <a:pt x="254" y="4944"/>
                    <a:pt x="254" y="4944"/>
                  </a:cubicBezTo>
                  <a:lnTo>
                    <a:pt x="285" y="4944"/>
                  </a:lnTo>
                  <a:lnTo>
                    <a:pt x="285" y="4944"/>
                  </a:lnTo>
                  <a:lnTo>
                    <a:pt x="317" y="4944"/>
                  </a:lnTo>
                  <a:lnTo>
                    <a:pt x="317" y="4944"/>
                  </a:lnTo>
                  <a:lnTo>
                    <a:pt x="349" y="4944"/>
                  </a:lnTo>
                  <a:lnTo>
                    <a:pt x="349" y="4944"/>
                  </a:lnTo>
                  <a:lnTo>
                    <a:pt x="381" y="4944"/>
                  </a:lnTo>
                  <a:lnTo>
                    <a:pt x="381" y="4944"/>
                  </a:lnTo>
                  <a:lnTo>
                    <a:pt x="412" y="4944"/>
                  </a:lnTo>
                  <a:lnTo>
                    <a:pt x="412" y="4912"/>
                  </a:lnTo>
                  <a:lnTo>
                    <a:pt x="444" y="4912"/>
                  </a:lnTo>
                  <a:lnTo>
                    <a:pt x="444" y="4912"/>
                  </a:lnTo>
                  <a:lnTo>
                    <a:pt x="476" y="4912"/>
                  </a:lnTo>
                  <a:lnTo>
                    <a:pt x="476" y="4912"/>
                  </a:lnTo>
                  <a:lnTo>
                    <a:pt x="507" y="4912"/>
                  </a:lnTo>
                  <a:lnTo>
                    <a:pt x="507" y="4912"/>
                  </a:lnTo>
                  <a:lnTo>
                    <a:pt x="539" y="4912"/>
                  </a:lnTo>
                  <a:lnTo>
                    <a:pt x="539" y="4912"/>
                  </a:lnTo>
                  <a:lnTo>
                    <a:pt x="539" y="4912"/>
                  </a:lnTo>
                  <a:lnTo>
                    <a:pt x="571" y="4881"/>
                  </a:lnTo>
                  <a:lnTo>
                    <a:pt x="571" y="4881"/>
                  </a:lnTo>
                  <a:lnTo>
                    <a:pt x="602" y="4881"/>
                  </a:lnTo>
                  <a:lnTo>
                    <a:pt x="602" y="4881"/>
                  </a:lnTo>
                  <a:lnTo>
                    <a:pt x="634" y="4881"/>
                  </a:lnTo>
                  <a:lnTo>
                    <a:pt x="634" y="4881"/>
                  </a:lnTo>
                  <a:lnTo>
                    <a:pt x="666" y="4881"/>
                  </a:lnTo>
                  <a:lnTo>
                    <a:pt x="666" y="4881"/>
                  </a:lnTo>
                  <a:cubicBezTo>
                    <a:pt x="761" y="4849"/>
                    <a:pt x="761" y="4691"/>
                    <a:pt x="666" y="4659"/>
                  </a:cubicBezTo>
                  <a:cubicBezTo>
                    <a:pt x="634" y="4659"/>
                    <a:pt x="634" y="4659"/>
                    <a:pt x="602" y="4691"/>
                  </a:cubicBezTo>
                  <a:lnTo>
                    <a:pt x="602" y="4691"/>
                  </a:lnTo>
                  <a:lnTo>
                    <a:pt x="602" y="4691"/>
                  </a:lnTo>
                  <a:lnTo>
                    <a:pt x="571" y="4691"/>
                  </a:lnTo>
                  <a:lnTo>
                    <a:pt x="571" y="4691"/>
                  </a:lnTo>
                  <a:lnTo>
                    <a:pt x="539" y="4691"/>
                  </a:lnTo>
                  <a:lnTo>
                    <a:pt x="539" y="4691"/>
                  </a:lnTo>
                  <a:lnTo>
                    <a:pt x="539" y="4691"/>
                  </a:lnTo>
                  <a:lnTo>
                    <a:pt x="507" y="4691"/>
                  </a:lnTo>
                  <a:lnTo>
                    <a:pt x="507" y="4691"/>
                  </a:lnTo>
                  <a:lnTo>
                    <a:pt x="476" y="4722"/>
                  </a:lnTo>
                  <a:lnTo>
                    <a:pt x="476" y="4722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12" y="4722"/>
                  </a:lnTo>
                  <a:lnTo>
                    <a:pt x="412" y="4722"/>
                  </a:lnTo>
                  <a:lnTo>
                    <a:pt x="412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49" y="4722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54"/>
                  </a:lnTo>
                  <a:lnTo>
                    <a:pt x="285" y="4754"/>
                  </a:lnTo>
                  <a:lnTo>
                    <a:pt x="285" y="4754"/>
                  </a:lnTo>
                  <a:lnTo>
                    <a:pt x="254" y="4754"/>
                  </a:lnTo>
                  <a:lnTo>
                    <a:pt x="254" y="4754"/>
                  </a:lnTo>
                  <a:close/>
                  <a:moveTo>
                    <a:pt x="0" y="223"/>
                  </a:moveTo>
                  <a:lnTo>
                    <a:pt x="32" y="223"/>
                  </a:lnTo>
                  <a:lnTo>
                    <a:pt x="64" y="223"/>
                  </a:lnTo>
                  <a:lnTo>
                    <a:pt x="64" y="223"/>
                  </a:lnTo>
                  <a:lnTo>
                    <a:pt x="95" y="223"/>
                  </a:lnTo>
                  <a:lnTo>
                    <a:pt x="95" y="223"/>
                  </a:lnTo>
                  <a:lnTo>
                    <a:pt x="95" y="223"/>
                  </a:lnTo>
                  <a:lnTo>
                    <a:pt x="127" y="223"/>
                  </a:lnTo>
                  <a:lnTo>
                    <a:pt x="127" y="223"/>
                  </a:lnTo>
                  <a:lnTo>
                    <a:pt x="159" y="223"/>
                  </a:lnTo>
                  <a:lnTo>
                    <a:pt x="159" y="223"/>
                  </a:lnTo>
                  <a:lnTo>
                    <a:pt x="190" y="223"/>
                  </a:lnTo>
                  <a:lnTo>
                    <a:pt x="190" y="223"/>
                  </a:lnTo>
                  <a:cubicBezTo>
                    <a:pt x="317" y="223"/>
                    <a:pt x="349" y="64"/>
                    <a:pt x="222" y="33"/>
                  </a:cubicBezTo>
                  <a:cubicBezTo>
                    <a:pt x="222" y="33"/>
                    <a:pt x="222" y="33"/>
                    <a:pt x="190" y="33"/>
                  </a:cubicBezTo>
                  <a:lnTo>
                    <a:pt x="190" y="33"/>
                  </a:lnTo>
                  <a:lnTo>
                    <a:pt x="190" y="33"/>
                  </a:lnTo>
                  <a:lnTo>
                    <a:pt x="159" y="33"/>
                  </a:lnTo>
                  <a:lnTo>
                    <a:pt x="159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95" y="1"/>
                  </a:lnTo>
                  <a:lnTo>
                    <a:pt x="95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23"/>
                  </a:lnTo>
                  <a:lnTo>
                    <a:pt x="0" y="223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732100" y="3849700"/>
              <a:ext cx="16650" cy="23000"/>
            </a:xfrm>
            <a:custGeom>
              <a:avLst/>
              <a:gdLst/>
              <a:ahLst/>
              <a:cxnLst/>
              <a:rect l="l" t="t" r="r" b="b"/>
              <a:pathLst>
                <a:path w="666" h="920" extrusionOk="0">
                  <a:moveTo>
                    <a:pt x="666" y="64"/>
                  </a:moveTo>
                  <a:lnTo>
                    <a:pt x="666" y="920"/>
                  </a:lnTo>
                  <a:lnTo>
                    <a:pt x="0" y="920"/>
                  </a:lnTo>
                  <a:lnTo>
                    <a:pt x="0" y="1"/>
                  </a:lnTo>
                  <a:cubicBezTo>
                    <a:pt x="222" y="1"/>
                    <a:pt x="476" y="32"/>
                    <a:pt x="666" y="64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784375" y="3883775"/>
              <a:ext cx="34875" cy="37250"/>
            </a:xfrm>
            <a:custGeom>
              <a:avLst/>
              <a:gdLst/>
              <a:ahLst/>
              <a:cxnLst/>
              <a:rect l="l" t="t" r="r" b="b"/>
              <a:pathLst>
                <a:path w="1395" h="1490" extrusionOk="0">
                  <a:moveTo>
                    <a:pt x="761" y="0"/>
                  </a:moveTo>
                  <a:lnTo>
                    <a:pt x="1" y="381"/>
                  </a:lnTo>
                  <a:lnTo>
                    <a:pt x="603" y="1490"/>
                  </a:lnTo>
                  <a:lnTo>
                    <a:pt x="1395" y="1078"/>
                  </a:lnTo>
                  <a:cubicBezTo>
                    <a:pt x="1236" y="697"/>
                    <a:pt x="1046" y="317"/>
                    <a:pt x="761" y="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732100" y="4012100"/>
              <a:ext cx="15875" cy="22200"/>
            </a:xfrm>
            <a:custGeom>
              <a:avLst/>
              <a:gdLst/>
              <a:ahLst/>
              <a:cxnLst/>
              <a:rect l="l" t="t" r="r" b="b"/>
              <a:pathLst>
                <a:path w="635" h="888" extrusionOk="0">
                  <a:moveTo>
                    <a:pt x="0" y="1"/>
                  </a:moveTo>
                  <a:lnTo>
                    <a:pt x="634" y="1"/>
                  </a:lnTo>
                  <a:lnTo>
                    <a:pt x="634" y="825"/>
                  </a:lnTo>
                  <a:cubicBezTo>
                    <a:pt x="444" y="856"/>
                    <a:pt x="222" y="888"/>
                    <a:pt x="0" y="8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783575" y="3963775"/>
              <a:ext cx="34900" cy="38050"/>
            </a:xfrm>
            <a:custGeom>
              <a:avLst/>
              <a:gdLst/>
              <a:ahLst/>
              <a:cxnLst/>
              <a:rect l="l" t="t" r="r" b="b"/>
              <a:pathLst>
                <a:path w="1396" h="1522" extrusionOk="0">
                  <a:moveTo>
                    <a:pt x="761" y="1522"/>
                  </a:moveTo>
                  <a:lnTo>
                    <a:pt x="1" y="1110"/>
                  </a:lnTo>
                  <a:lnTo>
                    <a:pt x="603" y="1"/>
                  </a:lnTo>
                  <a:lnTo>
                    <a:pt x="1395" y="444"/>
                  </a:lnTo>
                  <a:cubicBezTo>
                    <a:pt x="1237" y="856"/>
                    <a:pt x="1015" y="1205"/>
                    <a:pt x="761" y="1522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728925" y="3905150"/>
              <a:ext cx="39625" cy="38850"/>
            </a:xfrm>
            <a:custGeom>
              <a:avLst/>
              <a:gdLst/>
              <a:ahLst/>
              <a:cxnLst/>
              <a:rect l="l" t="t" r="r" b="b"/>
              <a:pathLst>
                <a:path w="1585" h="1554" extrusionOk="0">
                  <a:moveTo>
                    <a:pt x="824" y="1078"/>
                  </a:moveTo>
                  <a:cubicBezTo>
                    <a:pt x="983" y="1554"/>
                    <a:pt x="1585" y="1237"/>
                    <a:pt x="1363" y="698"/>
                  </a:cubicBezTo>
                  <a:cubicBezTo>
                    <a:pt x="1236" y="444"/>
                    <a:pt x="888" y="159"/>
                    <a:pt x="824" y="1"/>
                  </a:cubicBezTo>
                  <a:cubicBezTo>
                    <a:pt x="729" y="254"/>
                    <a:pt x="476" y="349"/>
                    <a:pt x="286" y="635"/>
                  </a:cubicBezTo>
                  <a:cubicBezTo>
                    <a:pt x="1" y="1142"/>
                    <a:pt x="634" y="1554"/>
                    <a:pt x="793" y="1078"/>
                  </a:cubicBezTo>
                  <a:cubicBezTo>
                    <a:pt x="761" y="1237"/>
                    <a:pt x="698" y="1363"/>
                    <a:pt x="603" y="1427"/>
                  </a:cubicBezTo>
                  <a:lnTo>
                    <a:pt x="1015" y="1427"/>
                  </a:lnTo>
                  <a:cubicBezTo>
                    <a:pt x="888" y="1332"/>
                    <a:pt x="856" y="1205"/>
                    <a:pt x="824" y="1078"/>
                  </a:cubicBezTo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736050" y="3943975"/>
              <a:ext cx="26175" cy="34875"/>
            </a:xfrm>
            <a:custGeom>
              <a:avLst/>
              <a:gdLst/>
              <a:ahLst/>
              <a:cxnLst/>
              <a:rect l="l" t="t" r="r" b="b"/>
              <a:pathLst>
                <a:path w="1047" h="1395" extrusionOk="0">
                  <a:moveTo>
                    <a:pt x="1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1" y="698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95425" y="4377300"/>
              <a:ext cx="184625" cy="184600"/>
            </a:xfrm>
            <a:custGeom>
              <a:avLst/>
              <a:gdLst/>
              <a:ahLst/>
              <a:cxnLst/>
              <a:rect l="l" t="t" r="r" b="b"/>
              <a:pathLst>
                <a:path w="7385" h="7384" extrusionOk="0">
                  <a:moveTo>
                    <a:pt x="3677" y="7384"/>
                  </a:moveTo>
                  <a:cubicBezTo>
                    <a:pt x="5705" y="7384"/>
                    <a:pt x="7384" y="5704"/>
                    <a:pt x="7384" y="3676"/>
                  </a:cubicBezTo>
                  <a:cubicBezTo>
                    <a:pt x="7384" y="1648"/>
                    <a:pt x="5705" y="1"/>
                    <a:pt x="3677" y="1"/>
                  </a:cubicBezTo>
                  <a:cubicBezTo>
                    <a:pt x="1649" y="1"/>
                    <a:pt x="1" y="1648"/>
                    <a:pt x="1" y="3676"/>
                  </a:cubicBezTo>
                  <a:cubicBezTo>
                    <a:pt x="1" y="5704"/>
                    <a:pt x="1649" y="7384"/>
                    <a:pt x="3677" y="7384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187325" y="4377300"/>
              <a:ext cx="92725" cy="184600"/>
            </a:xfrm>
            <a:custGeom>
              <a:avLst/>
              <a:gdLst/>
              <a:ahLst/>
              <a:cxnLst/>
              <a:rect l="l" t="t" r="r" b="b"/>
              <a:pathLst>
                <a:path w="3709" h="7384" extrusionOk="0">
                  <a:moveTo>
                    <a:pt x="1" y="1"/>
                  </a:moveTo>
                  <a:cubicBezTo>
                    <a:pt x="2060" y="1"/>
                    <a:pt x="3708" y="1648"/>
                    <a:pt x="3708" y="3676"/>
                  </a:cubicBezTo>
                  <a:cubicBezTo>
                    <a:pt x="3708" y="5704"/>
                    <a:pt x="2060" y="7384"/>
                    <a:pt x="1" y="73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141375" y="4423250"/>
              <a:ext cx="91925" cy="91925"/>
            </a:xfrm>
            <a:custGeom>
              <a:avLst/>
              <a:gdLst/>
              <a:ahLst/>
              <a:cxnLst/>
              <a:rect l="l" t="t" r="r" b="b"/>
              <a:pathLst>
                <a:path w="3677" h="3677" extrusionOk="0">
                  <a:moveTo>
                    <a:pt x="1712" y="96"/>
                  </a:moveTo>
                  <a:cubicBezTo>
                    <a:pt x="2662" y="1"/>
                    <a:pt x="3518" y="729"/>
                    <a:pt x="3613" y="1680"/>
                  </a:cubicBezTo>
                  <a:cubicBezTo>
                    <a:pt x="3676" y="2662"/>
                    <a:pt x="2979" y="3518"/>
                    <a:pt x="1997" y="3581"/>
                  </a:cubicBezTo>
                  <a:cubicBezTo>
                    <a:pt x="1046" y="3676"/>
                    <a:pt x="191" y="2947"/>
                    <a:pt x="96" y="1997"/>
                  </a:cubicBezTo>
                  <a:cubicBezTo>
                    <a:pt x="1" y="1015"/>
                    <a:pt x="730" y="159"/>
                    <a:pt x="1712" y="96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125525" y="4407400"/>
              <a:ext cx="124400" cy="123625"/>
            </a:xfrm>
            <a:custGeom>
              <a:avLst/>
              <a:gdLst/>
              <a:ahLst/>
              <a:cxnLst/>
              <a:rect l="l" t="t" r="r" b="b"/>
              <a:pathLst>
                <a:path w="4976" h="4945" extrusionOk="0">
                  <a:moveTo>
                    <a:pt x="3582" y="476"/>
                  </a:moveTo>
                  <a:cubicBezTo>
                    <a:pt x="3677" y="539"/>
                    <a:pt x="3772" y="413"/>
                    <a:pt x="3708" y="349"/>
                  </a:cubicBezTo>
                  <a:cubicBezTo>
                    <a:pt x="3708" y="318"/>
                    <a:pt x="3677" y="318"/>
                    <a:pt x="3677" y="318"/>
                  </a:cubicBezTo>
                  <a:lnTo>
                    <a:pt x="3677" y="318"/>
                  </a:lnTo>
                  <a:lnTo>
                    <a:pt x="3645" y="286"/>
                  </a:lnTo>
                  <a:lnTo>
                    <a:pt x="3645" y="286"/>
                  </a:lnTo>
                  <a:lnTo>
                    <a:pt x="3645" y="286"/>
                  </a:lnTo>
                  <a:lnTo>
                    <a:pt x="3613" y="286"/>
                  </a:lnTo>
                  <a:lnTo>
                    <a:pt x="3613" y="286"/>
                  </a:lnTo>
                  <a:lnTo>
                    <a:pt x="3582" y="254"/>
                  </a:lnTo>
                  <a:lnTo>
                    <a:pt x="3582" y="254"/>
                  </a:lnTo>
                  <a:lnTo>
                    <a:pt x="3582" y="254"/>
                  </a:lnTo>
                  <a:lnTo>
                    <a:pt x="3550" y="254"/>
                  </a:lnTo>
                  <a:lnTo>
                    <a:pt x="3550" y="223"/>
                  </a:lnTo>
                  <a:lnTo>
                    <a:pt x="3518" y="223"/>
                  </a:lnTo>
                  <a:lnTo>
                    <a:pt x="3518" y="223"/>
                  </a:lnTo>
                  <a:lnTo>
                    <a:pt x="3487" y="223"/>
                  </a:lnTo>
                  <a:lnTo>
                    <a:pt x="3487" y="223"/>
                  </a:lnTo>
                  <a:lnTo>
                    <a:pt x="3487" y="191"/>
                  </a:lnTo>
                  <a:lnTo>
                    <a:pt x="3455" y="191"/>
                  </a:lnTo>
                  <a:lnTo>
                    <a:pt x="3455" y="191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392" y="191"/>
                  </a:lnTo>
                  <a:lnTo>
                    <a:pt x="3392" y="159"/>
                  </a:lnTo>
                  <a:lnTo>
                    <a:pt x="3360" y="159"/>
                  </a:lnTo>
                  <a:lnTo>
                    <a:pt x="3360" y="159"/>
                  </a:lnTo>
                  <a:lnTo>
                    <a:pt x="3360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296" y="128"/>
                  </a:lnTo>
                  <a:lnTo>
                    <a:pt x="3296" y="128"/>
                  </a:lnTo>
                  <a:cubicBezTo>
                    <a:pt x="3201" y="96"/>
                    <a:pt x="3106" y="254"/>
                    <a:pt x="3201" y="318"/>
                  </a:cubicBezTo>
                  <a:cubicBezTo>
                    <a:pt x="3201" y="318"/>
                    <a:pt x="3233" y="318"/>
                    <a:pt x="3233" y="318"/>
                  </a:cubicBezTo>
                  <a:lnTo>
                    <a:pt x="3233" y="318"/>
                  </a:lnTo>
                  <a:lnTo>
                    <a:pt x="3265" y="349"/>
                  </a:lnTo>
                  <a:lnTo>
                    <a:pt x="3265" y="349"/>
                  </a:lnTo>
                  <a:lnTo>
                    <a:pt x="3265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328" y="349"/>
                  </a:lnTo>
                  <a:lnTo>
                    <a:pt x="3328" y="349"/>
                  </a:lnTo>
                  <a:lnTo>
                    <a:pt x="3328" y="381"/>
                  </a:lnTo>
                  <a:lnTo>
                    <a:pt x="3360" y="381"/>
                  </a:lnTo>
                  <a:lnTo>
                    <a:pt x="3360" y="381"/>
                  </a:lnTo>
                  <a:lnTo>
                    <a:pt x="3392" y="381"/>
                  </a:lnTo>
                  <a:lnTo>
                    <a:pt x="3392" y="381"/>
                  </a:lnTo>
                  <a:lnTo>
                    <a:pt x="3392" y="381"/>
                  </a:lnTo>
                  <a:lnTo>
                    <a:pt x="3423" y="413"/>
                  </a:lnTo>
                  <a:lnTo>
                    <a:pt x="3423" y="413"/>
                  </a:lnTo>
                  <a:lnTo>
                    <a:pt x="3455" y="413"/>
                  </a:lnTo>
                  <a:lnTo>
                    <a:pt x="3455" y="413"/>
                  </a:lnTo>
                  <a:lnTo>
                    <a:pt x="3455" y="413"/>
                  </a:lnTo>
                  <a:lnTo>
                    <a:pt x="3487" y="444"/>
                  </a:lnTo>
                  <a:lnTo>
                    <a:pt x="3487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50" y="476"/>
                  </a:lnTo>
                  <a:lnTo>
                    <a:pt x="3550" y="476"/>
                  </a:lnTo>
                  <a:lnTo>
                    <a:pt x="3550" y="476"/>
                  </a:lnTo>
                  <a:lnTo>
                    <a:pt x="3582" y="476"/>
                  </a:lnTo>
                  <a:close/>
                  <a:moveTo>
                    <a:pt x="4310" y="1110"/>
                  </a:moveTo>
                  <a:cubicBezTo>
                    <a:pt x="4374" y="1205"/>
                    <a:pt x="4501" y="1142"/>
                    <a:pt x="4469" y="1015"/>
                  </a:cubicBezTo>
                  <a:cubicBezTo>
                    <a:pt x="4469" y="1015"/>
                    <a:pt x="4469" y="1015"/>
                    <a:pt x="4469" y="983"/>
                  </a:cubicBezTo>
                  <a:lnTo>
                    <a:pt x="4469" y="983"/>
                  </a:lnTo>
                  <a:lnTo>
                    <a:pt x="4437" y="983"/>
                  </a:lnTo>
                  <a:lnTo>
                    <a:pt x="4437" y="951"/>
                  </a:lnTo>
                  <a:lnTo>
                    <a:pt x="4437" y="951"/>
                  </a:lnTo>
                  <a:lnTo>
                    <a:pt x="4406" y="920"/>
                  </a:lnTo>
                  <a:lnTo>
                    <a:pt x="4406" y="920"/>
                  </a:lnTo>
                  <a:lnTo>
                    <a:pt x="4406" y="920"/>
                  </a:lnTo>
                  <a:lnTo>
                    <a:pt x="4406" y="888"/>
                  </a:lnTo>
                  <a:lnTo>
                    <a:pt x="4374" y="888"/>
                  </a:lnTo>
                  <a:lnTo>
                    <a:pt x="4374" y="888"/>
                  </a:lnTo>
                  <a:lnTo>
                    <a:pt x="4374" y="856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42" y="825"/>
                  </a:lnTo>
                  <a:lnTo>
                    <a:pt x="4310" y="825"/>
                  </a:lnTo>
                  <a:lnTo>
                    <a:pt x="4310" y="793"/>
                  </a:lnTo>
                  <a:lnTo>
                    <a:pt x="4310" y="793"/>
                  </a:lnTo>
                  <a:lnTo>
                    <a:pt x="4279" y="793"/>
                  </a:lnTo>
                  <a:lnTo>
                    <a:pt x="4279" y="761"/>
                  </a:lnTo>
                  <a:lnTo>
                    <a:pt x="4279" y="761"/>
                  </a:lnTo>
                  <a:lnTo>
                    <a:pt x="4247" y="761"/>
                  </a:lnTo>
                  <a:lnTo>
                    <a:pt x="4247" y="730"/>
                  </a:lnTo>
                  <a:lnTo>
                    <a:pt x="4247" y="730"/>
                  </a:lnTo>
                  <a:lnTo>
                    <a:pt x="4215" y="730"/>
                  </a:lnTo>
                  <a:lnTo>
                    <a:pt x="4215" y="698"/>
                  </a:lnTo>
                  <a:lnTo>
                    <a:pt x="4215" y="698"/>
                  </a:lnTo>
                  <a:lnTo>
                    <a:pt x="4184" y="698"/>
                  </a:lnTo>
                  <a:lnTo>
                    <a:pt x="4184" y="666"/>
                  </a:lnTo>
                  <a:lnTo>
                    <a:pt x="4184" y="666"/>
                  </a:lnTo>
                  <a:cubicBezTo>
                    <a:pt x="4152" y="635"/>
                    <a:pt x="4089" y="635"/>
                    <a:pt x="4057" y="666"/>
                  </a:cubicBezTo>
                  <a:cubicBezTo>
                    <a:pt x="3994" y="698"/>
                    <a:pt x="3994" y="793"/>
                    <a:pt x="4057" y="825"/>
                  </a:cubicBezTo>
                  <a:lnTo>
                    <a:pt x="4057" y="825"/>
                  </a:lnTo>
                  <a:lnTo>
                    <a:pt x="4057" y="825"/>
                  </a:lnTo>
                  <a:lnTo>
                    <a:pt x="4057" y="856"/>
                  </a:lnTo>
                  <a:lnTo>
                    <a:pt x="4089" y="856"/>
                  </a:lnTo>
                  <a:lnTo>
                    <a:pt x="4089" y="856"/>
                  </a:lnTo>
                  <a:lnTo>
                    <a:pt x="4089" y="888"/>
                  </a:lnTo>
                  <a:lnTo>
                    <a:pt x="4120" y="888"/>
                  </a:lnTo>
                  <a:lnTo>
                    <a:pt x="4120" y="888"/>
                  </a:lnTo>
                  <a:lnTo>
                    <a:pt x="4120" y="888"/>
                  </a:lnTo>
                  <a:lnTo>
                    <a:pt x="4152" y="920"/>
                  </a:lnTo>
                  <a:lnTo>
                    <a:pt x="4152" y="920"/>
                  </a:lnTo>
                  <a:lnTo>
                    <a:pt x="4152" y="920"/>
                  </a:lnTo>
                  <a:lnTo>
                    <a:pt x="4152" y="951"/>
                  </a:lnTo>
                  <a:lnTo>
                    <a:pt x="4184" y="951"/>
                  </a:lnTo>
                  <a:lnTo>
                    <a:pt x="4184" y="951"/>
                  </a:lnTo>
                  <a:lnTo>
                    <a:pt x="4184" y="983"/>
                  </a:lnTo>
                  <a:lnTo>
                    <a:pt x="4215" y="983"/>
                  </a:lnTo>
                  <a:lnTo>
                    <a:pt x="4215" y="983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47" y="1015"/>
                  </a:lnTo>
                  <a:lnTo>
                    <a:pt x="4247" y="1046"/>
                  </a:lnTo>
                  <a:lnTo>
                    <a:pt x="4247" y="1046"/>
                  </a:lnTo>
                  <a:lnTo>
                    <a:pt x="4247" y="1046"/>
                  </a:lnTo>
                  <a:lnTo>
                    <a:pt x="4279" y="1078"/>
                  </a:lnTo>
                  <a:lnTo>
                    <a:pt x="4279" y="1078"/>
                  </a:lnTo>
                  <a:lnTo>
                    <a:pt x="4279" y="1078"/>
                  </a:lnTo>
                  <a:lnTo>
                    <a:pt x="4310" y="1110"/>
                  </a:lnTo>
                  <a:close/>
                  <a:moveTo>
                    <a:pt x="4691" y="1965"/>
                  </a:moveTo>
                  <a:cubicBezTo>
                    <a:pt x="4722" y="2092"/>
                    <a:pt x="4881" y="2060"/>
                    <a:pt x="4913" y="1965"/>
                  </a:cubicBezTo>
                  <a:cubicBezTo>
                    <a:pt x="4913" y="1934"/>
                    <a:pt x="4913" y="1934"/>
                    <a:pt x="4881" y="1934"/>
                  </a:cubicBezTo>
                  <a:lnTo>
                    <a:pt x="4881" y="1934"/>
                  </a:lnTo>
                  <a:lnTo>
                    <a:pt x="4881" y="1902"/>
                  </a:lnTo>
                  <a:lnTo>
                    <a:pt x="4881" y="1902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81" y="1839"/>
                  </a:lnTo>
                  <a:lnTo>
                    <a:pt x="4881" y="1839"/>
                  </a:lnTo>
                  <a:lnTo>
                    <a:pt x="4881" y="1807"/>
                  </a:lnTo>
                  <a:lnTo>
                    <a:pt x="4849" y="1807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4"/>
                  </a:lnTo>
                  <a:lnTo>
                    <a:pt x="4849" y="1744"/>
                  </a:lnTo>
                  <a:lnTo>
                    <a:pt x="4849" y="1712"/>
                  </a:lnTo>
                  <a:lnTo>
                    <a:pt x="4849" y="1712"/>
                  </a:lnTo>
                  <a:lnTo>
                    <a:pt x="4817" y="1712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9"/>
                  </a:lnTo>
                  <a:lnTo>
                    <a:pt x="4817" y="1649"/>
                  </a:lnTo>
                  <a:lnTo>
                    <a:pt x="4817" y="1617"/>
                  </a:lnTo>
                  <a:lnTo>
                    <a:pt x="4817" y="1617"/>
                  </a:lnTo>
                  <a:lnTo>
                    <a:pt x="4786" y="1585"/>
                  </a:lnTo>
                  <a:lnTo>
                    <a:pt x="4786" y="1585"/>
                  </a:lnTo>
                  <a:lnTo>
                    <a:pt x="4786" y="1553"/>
                  </a:lnTo>
                  <a:lnTo>
                    <a:pt x="4786" y="1553"/>
                  </a:lnTo>
                  <a:lnTo>
                    <a:pt x="4786" y="1553"/>
                  </a:lnTo>
                  <a:lnTo>
                    <a:pt x="4786" y="1522"/>
                  </a:lnTo>
                  <a:cubicBezTo>
                    <a:pt x="4722" y="1427"/>
                    <a:pt x="4596" y="1458"/>
                    <a:pt x="4564" y="1585"/>
                  </a:cubicBezTo>
                  <a:cubicBezTo>
                    <a:pt x="4564" y="1585"/>
                    <a:pt x="4596" y="1585"/>
                    <a:pt x="4596" y="1617"/>
                  </a:cubicBezTo>
                  <a:lnTo>
                    <a:pt x="4596" y="1617"/>
                  </a:lnTo>
                  <a:lnTo>
                    <a:pt x="4596" y="1617"/>
                  </a:lnTo>
                  <a:lnTo>
                    <a:pt x="4596" y="1649"/>
                  </a:lnTo>
                  <a:lnTo>
                    <a:pt x="4596" y="1649"/>
                  </a:lnTo>
                  <a:lnTo>
                    <a:pt x="4596" y="1680"/>
                  </a:lnTo>
                  <a:lnTo>
                    <a:pt x="4627" y="1680"/>
                  </a:lnTo>
                  <a:lnTo>
                    <a:pt x="4627" y="1680"/>
                  </a:lnTo>
                  <a:lnTo>
                    <a:pt x="4627" y="1712"/>
                  </a:lnTo>
                  <a:lnTo>
                    <a:pt x="4627" y="1712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75"/>
                  </a:lnTo>
                  <a:lnTo>
                    <a:pt x="4659" y="1775"/>
                  </a:lnTo>
                  <a:lnTo>
                    <a:pt x="4659" y="1775"/>
                  </a:lnTo>
                  <a:lnTo>
                    <a:pt x="4659" y="1807"/>
                  </a:lnTo>
                  <a:lnTo>
                    <a:pt x="4659" y="1807"/>
                  </a:lnTo>
                  <a:lnTo>
                    <a:pt x="4659" y="1839"/>
                  </a:lnTo>
                  <a:lnTo>
                    <a:pt x="4659" y="1839"/>
                  </a:lnTo>
                  <a:lnTo>
                    <a:pt x="4659" y="1870"/>
                  </a:lnTo>
                  <a:lnTo>
                    <a:pt x="4691" y="1870"/>
                  </a:lnTo>
                  <a:lnTo>
                    <a:pt x="4691" y="1870"/>
                  </a:lnTo>
                  <a:lnTo>
                    <a:pt x="4691" y="1902"/>
                  </a:lnTo>
                  <a:lnTo>
                    <a:pt x="4691" y="1902"/>
                  </a:lnTo>
                  <a:lnTo>
                    <a:pt x="4691" y="1934"/>
                  </a:lnTo>
                  <a:lnTo>
                    <a:pt x="4691" y="1934"/>
                  </a:lnTo>
                  <a:lnTo>
                    <a:pt x="4691" y="1965"/>
                  </a:lnTo>
                  <a:lnTo>
                    <a:pt x="4691" y="1965"/>
                  </a:lnTo>
                  <a:close/>
                  <a:moveTo>
                    <a:pt x="4722" y="2916"/>
                  </a:moveTo>
                  <a:cubicBezTo>
                    <a:pt x="4691" y="3043"/>
                    <a:pt x="4849" y="3106"/>
                    <a:pt x="4881" y="3011"/>
                  </a:cubicBezTo>
                  <a:cubicBezTo>
                    <a:pt x="4913" y="2979"/>
                    <a:pt x="4913" y="2979"/>
                    <a:pt x="4913" y="2979"/>
                  </a:cubicBezTo>
                  <a:lnTo>
                    <a:pt x="4913" y="2948"/>
                  </a:lnTo>
                  <a:lnTo>
                    <a:pt x="4913" y="2948"/>
                  </a:lnTo>
                  <a:lnTo>
                    <a:pt x="4913" y="2916"/>
                  </a:lnTo>
                  <a:lnTo>
                    <a:pt x="4913" y="2916"/>
                  </a:lnTo>
                  <a:lnTo>
                    <a:pt x="4913" y="2916"/>
                  </a:lnTo>
                  <a:lnTo>
                    <a:pt x="4913" y="2884"/>
                  </a:lnTo>
                  <a:lnTo>
                    <a:pt x="4913" y="2884"/>
                  </a:lnTo>
                  <a:lnTo>
                    <a:pt x="4944" y="2853"/>
                  </a:lnTo>
                  <a:lnTo>
                    <a:pt x="4944" y="2853"/>
                  </a:lnTo>
                  <a:lnTo>
                    <a:pt x="4944" y="2821"/>
                  </a:lnTo>
                  <a:lnTo>
                    <a:pt x="4944" y="2821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58"/>
                  </a:lnTo>
                  <a:lnTo>
                    <a:pt x="4944" y="2758"/>
                  </a:lnTo>
                  <a:lnTo>
                    <a:pt x="4944" y="2726"/>
                  </a:lnTo>
                  <a:lnTo>
                    <a:pt x="4944" y="2726"/>
                  </a:lnTo>
                  <a:lnTo>
                    <a:pt x="4944" y="2694"/>
                  </a:lnTo>
                  <a:lnTo>
                    <a:pt x="4944" y="2694"/>
                  </a:lnTo>
                  <a:lnTo>
                    <a:pt x="4944" y="2663"/>
                  </a:lnTo>
                  <a:lnTo>
                    <a:pt x="4944" y="2663"/>
                  </a:lnTo>
                  <a:lnTo>
                    <a:pt x="4944" y="2631"/>
                  </a:lnTo>
                  <a:lnTo>
                    <a:pt x="4944" y="2631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7"/>
                  </a:lnTo>
                  <a:lnTo>
                    <a:pt x="4944" y="2567"/>
                  </a:lnTo>
                  <a:lnTo>
                    <a:pt x="4944" y="2536"/>
                  </a:lnTo>
                  <a:cubicBezTo>
                    <a:pt x="4976" y="2441"/>
                    <a:pt x="4817" y="2409"/>
                    <a:pt x="4786" y="2504"/>
                  </a:cubicBezTo>
                  <a:cubicBezTo>
                    <a:pt x="4754" y="2504"/>
                    <a:pt x="4754" y="2536"/>
                    <a:pt x="4754" y="2536"/>
                  </a:cubicBezTo>
                  <a:lnTo>
                    <a:pt x="4754" y="2567"/>
                  </a:lnTo>
                  <a:lnTo>
                    <a:pt x="4754" y="2567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631"/>
                  </a:lnTo>
                  <a:lnTo>
                    <a:pt x="4754" y="2631"/>
                  </a:lnTo>
                  <a:lnTo>
                    <a:pt x="4754" y="2663"/>
                  </a:lnTo>
                  <a:lnTo>
                    <a:pt x="4754" y="2663"/>
                  </a:lnTo>
                  <a:lnTo>
                    <a:pt x="4754" y="2694"/>
                  </a:lnTo>
                  <a:lnTo>
                    <a:pt x="4754" y="2694"/>
                  </a:lnTo>
                  <a:lnTo>
                    <a:pt x="4754" y="2726"/>
                  </a:lnTo>
                  <a:lnTo>
                    <a:pt x="4754" y="2726"/>
                  </a:lnTo>
                  <a:lnTo>
                    <a:pt x="4754" y="2726"/>
                  </a:lnTo>
                  <a:lnTo>
                    <a:pt x="4754" y="2758"/>
                  </a:lnTo>
                  <a:lnTo>
                    <a:pt x="4754" y="2758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722" y="2853"/>
                  </a:lnTo>
                  <a:lnTo>
                    <a:pt x="4722" y="2853"/>
                  </a:lnTo>
                  <a:lnTo>
                    <a:pt x="4722" y="2853"/>
                  </a:lnTo>
                  <a:lnTo>
                    <a:pt x="4722" y="2884"/>
                  </a:lnTo>
                  <a:lnTo>
                    <a:pt x="4722" y="2884"/>
                  </a:lnTo>
                  <a:lnTo>
                    <a:pt x="4722" y="2916"/>
                  </a:lnTo>
                  <a:lnTo>
                    <a:pt x="4722" y="2916"/>
                  </a:lnTo>
                  <a:close/>
                  <a:moveTo>
                    <a:pt x="4342" y="3803"/>
                  </a:moveTo>
                  <a:cubicBezTo>
                    <a:pt x="4279" y="3898"/>
                    <a:pt x="4374" y="3993"/>
                    <a:pt x="4469" y="3930"/>
                  </a:cubicBezTo>
                  <a:cubicBezTo>
                    <a:pt x="4469" y="3930"/>
                    <a:pt x="4501" y="3930"/>
                    <a:pt x="4501" y="3930"/>
                  </a:cubicBezTo>
                  <a:lnTo>
                    <a:pt x="4501" y="3898"/>
                  </a:lnTo>
                  <a:lnTo>
                    <a:pt x="4501" y="3898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35"/>
                  </a:lnTo>
                  <a:lnTo>
                    <a:pt x="4564" y="3835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96" y="3772"/>
                  </a:lnTo>
                  <a:lnTo>
                    <a:pt x="4596" y="3772"/>
                  </a:lnTo>
                  <a:lnTo>
                    <a:pt x="4596" y="3740"/>
                  </a:lnTo>
                  <a:lnTo>
                    <a:pt x="4596" y="3740"/>
                  </a:lnTo>
                  <a:lnTo>
                    <a:pt x="4627" y="3740"/>
                  </a:lnTo>
                  <a:lnTo>
                    <a:pt x="4627" y="3708"/>
                  </a:lnTo>
                  <a:lnTo>
                    <a:pt x="4627" y="3708"/>
                  </a:lnTo>
                  <a:lnTo>
                    <a:pt x="4627" y="3677"/>
                  </a:lnTo>
                  <a:lnTo>
                    <a:pt x="4659" y="3677"/>
                  </a:lnTo>
                  <a:lnTo>
                    <a:pt x="4659" y="3677"/>
                  </a:lnTo>
                  <a:lnTo>
                    <a:pt x="4659" y="3645"/>
                  </a:lnTo>
                  <a:lnTo>
                    <a:pt x="4659" y="3645"/>
                  </a:lnTo>
                  <a:lnTo>
                    <a:pt x="4659" y="3613"/>
                  </a:lnTo>
                  <a:lnTo>
                    <a:pt x="4691" y="3613"/>
                  </a:lnTo>
                  <a:lnTo>
                    <a:pt x="4691" y="3613"/>
                  </a:lnTo>
                  <a:lnTo>
                    <a:pt x="4691" y="3581"/>
                  </a:lnTo>
                  <a:lnTo>
                    <a:pt x="4691" y="3581"/>
                  </a:lnTo>
                  <a:lnTo>
                    <a:pt x="4722" y="3550"/>
                  </a:lnTo>
                  <a:lnTo>
                    <a:pt x="4722" y="3550"/>
                  </a:lnTo>
                  <a:cubicBezTo>
                    <a:pt x="4754" y="3455"/>
                    <a:pt x="4659" y="3360"/>
                    <a:pt x="4564" y="3423"/>
                  </a:cubicBezTo>
                  <a:cubicBezTo>
                    <a:pt x="4532" y="3455"/>
                    <a:pt x="4532" y="3455"/>
                    <a:pt x="4532" y="3455"/>
                  </a:cubicBezTo>
                  <a:lnTo>
                    <a:pt x="4532" y="3486"/>
                  </a:lnTo>
                  <a:lnTo>
                    <a:pt x="4532" y="3486"/>
                  </a:lnTo>
                  <a:lnTo>
                    <a:pt x="4501" y="3486"/>
                  </a:lnTo>
                  <a:lnTo>
                    <a:pt x="4501" y="3518"/>
                  </a:lnTo>
                  <a:lnTo>
                    <a:pt x="4501" y="3518"/>
                  </a:lnTo>
                  <a:lnTo>
                    <a:pt x="4501" y="3518"/>
                  </a:lnTo>
                  <a:lnTo>
                    <a:pt x="4501" y="3550"/>
                  </a:lnTo>
                  <a:lnTo>
                    <a:pt x="4469" y="3550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613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37" y="3645"/>
                  </a:lnTo>
                  <a:lnTo>
                    <a:pt x="4437" y="3645"/>
                  </a:lnTo>
                  <a:lnTo>
                    <a:pt x="4437" y="3677"/>
                  </a:lnTo>
                  <a:lnTo>
                    <a:pt x="4406" y="3677"/>
                  </a:lnTo>
                  <a:lnTo>
                    <a:pt x="4406" y="3677"/>
                  </a:lnTo>
                  <a:lnTo>
                    <a:pt x="4406" y="3708"/>
                  </a:lnTo>
                  <a:lnTo>
                    <a:pt x="4406" y="3708"/>
                  </a:lnTo>
                  <a:lnTo>
                    <a:pt x="4374" y="3708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42" y="3772"/>
                  </a:lnTo>
                  <a:lnTo>
                    <a:pt x="4342" y="3772"/>
                  </a:lnTo>
                  <a:lnTo>
                    <a:pt x="4342" y="3803"/>
                  </a:lnTo>
                  <a:close/>
                  <a:moveTo>
                    <a:pt x="3613" y="4437"/>
                  </a:moveTo>
                  <a:cubicBezTo>
                    <a:pt x="3550" y="4500"/>
                    <a:pt x="3582" y="4627"/>
                    <a:pt x="3708" y="4627"/>
                  </a:cubicBezTo>
                  <a:cubicBezTo>
                    <a:pt x="3708" y="4627"/>
                    <a:pt x="3708" y="4627"/>
                    <a:pt x="3740" y="4627"/>
                  </a:cubicBezTo>
                  <a:lnTo>
                    <a:pt x="3740" y="4595"/>
                  </a:lnTo>
                  <a:lnTo>
                    <a:pt x="3740" y="4595"/>
                  </a:lnTo>
                  <a:lnTo>
                    <a:pt x="3772" y="4595"/>
                  </a:lnTo>
                  <a:lnTo>
                    <a:pt x="3772" y="4595"/>
                  </a:lnTo>
                  <a:lnTo>
                    <a:pt x="3803" y="4564"/>
                  </a:lnTo>
                  <a:lnTo>
                    <a:pt x="3803" y="4564"/>
                  </a:lnTo>
                  <a:lnTo>
                    <a:pt x="3803" y="4564"/>
                  </a:lnTo>
                  <a:lnTo>
                    <a:pt x="3835" y="4564"/>
                  </a:lnTo>
                  <a:lnTo>
                    <a:pt x="3835" y="4532"/>
                  </a:lnTo>
                  <a:lnTo>
                    <a:pt x="3867" y="4532"/>
                  </a:lnTo>
                  <a:lnTo>
                    <a:pt x="3867" y="4532"/>
                  </a:lnTo>
                  <a:lnTo>
                    <a:pt x="3867" y="4532"/>
                  </a:lnTo>
                  <a:lnTo>
                    <a:pt x="3899" y="4500"/>
                  </a:lnTo>
                  <a:lnTo>
                    <a:pt x="3899" y="4500"/>
                  </a:lnTo>
                  <a:lnTo>
                    <a:pt x="3930" y="4500"/>
                  </a:lnTo>
                  <a:lnTo>
                    <a:pt x="3930" y="4469"/>
                  </a:lnTo>
                  <a:lnTo>
                    <a:pt x="3930" y="4469"/>
                  </a:lnTo>
                  <a:lnTo>
                    <a:pt x="3962" y="4469"/>
                  </a:lnTo>
                  <a:lnTo>
                    <a:pt x="3962" y="4469"/>
                  </a:lnTo>
                  <a:lnTo>
                    <a:pt x="3994" y="4437"/>
                  </a:lnTo>
                  <a:lnTo>
                    <a:pt x="3994" y="4437"/>
                  </a:lnTo>
                  <a:lnTo>
                    <a:pt x="3994" y="4437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57" y="4405"/>
                  </a:lnTo>
                  <a:lnTo>
                    <a:pt x="4057" y="4374"/>
                  </a:lnTo>
                  <a:lnTo>
                    <a:pt x="4057" y="4374"/>
                  </a:lnTo>
                  <a:cubicBezTo>
                    <a:pt x="4152" y="4310"/>
                    <a:pt x="4089" y="4184"/>
                    <a:pt x="3994" y="4184"/>
                  </a:cubicBezTo>
                  <a:cubicBezTo>
                    <a:pt x="3962" y="4215"/>
                    <a:pt x="3962" y="4215"/>
                    <a:pt x="3930" y="4215"/>
                  </a:cubicBezTo>
                  <a:lnTo>
                    <a:pt x="3930" y="4215"/>
                  </a:lnTo>
                  <a:lnTo>
                    <a:pt x="3930" y="4247"/>
                  </a:lnTo>
                  <a:lnTo>
                    <a:pt x="3899" y="4247"/>
                  </a:lnTo>
                  <a:lnTo>
                    <a:pt x="3899" y="4247"/>
                  </a:lnTo>
                  <a:lnTo>
                    <a:pt x="3899" y="4247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03" y="4310"/>
                  </a:lnTo>
                  <a:lnTo>
                    <a:pt x="3803" y="4342"/>
                  </a:lnTo>
                  <a:lnTo>
                    <a:pt x="3803" y="4342"/>
                  </a:lnTo>
                  <a:lnTo>
                    <a:pt x="3772" y="4342"/>
                  </a:lnTo>
                  <a:lnTo>
                    <a:pt x="3772" y="4342"/>
                  </a:lnTo>
                  <a:lnTo>
                    <a:pt x="3772" y="4374"/>
                  </a:lnTo>
                  <a:lnTo>
                    <a:pt x="3740" y="4374"/>
                  </a:lnTo>
                  <a:lnTo>
                    <a:pt x="3740" y="4374"/>
                  </a:lnTo>
                  <a:lnTo>
                    <a:pt x="3708" y="4374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677" y="4405"/>
                  </a:lnTo>
                  <a:lnTo>
                    <a:pt x="3677" y="4405"/>
                  </a:lnTo>
                  <a:lnTo>
                    <a:pt x="3677" y="4405"/>
                  </a:lnTo>
                  <a:lnTo>
                    <a:pt x="3645" y="4437"/>
                  </a:lnTo>
                  <a:lnTo>
                    <a:pt x="3645" y="4437"/>
                  </a:lnTo>
                  <a:close/>
                  <a:moveTo>
                    <a:pt x="2726" y="4722"/>
                  </a:moveTo>
                  <a:cubicBezTo>
                    <a:pt x="2599" y="4754"/>
                    <a:pt x="2599" y="4912"/>
                    <a:pt x="2726" y="4944"/>
                  </a:cubicBezTo>
                  <a:cubicBezTo>
                    <a:pt x="2726" y="4944"/>
                    <a:pt x="2726" y="4944"/>
                    <a:pt x="2758" y="4944"/>
                  </a:cubicBezTo>
                  <a:lnTo>
                    <a:pt x="2758" y="4944"/>
                  </a:lnTo>
                  <a:lnTo>
                    <a:pt x="2789" y="4944"/>
                  </a:lnTo>
                  <a:lnTo>
                    <a:pt x="2789" y="4944"/>
                  </a:lnTo>
                  <a:lnTo>
                    <a:pt x="2789" y="4912"/>
                  </a:lnTo>
                  <a:lnTo>
                    <a:pt x="2821" y="4912"/>
                  </a:lnTo>
                  <a:lnTo>
                    <a:pt x="2821" y="4912"/>
                  </a:lnTo>
                  <a:lnTo>
                    <a:pt x="2853" y="4912"/>
                  </a:lnTo>
                  <a:lnTo>
                    <a:pt x="2853" y="4912"/>
                  </a:lnTo>
                  <a:lnTo>
                    <a:pt x="2885" y="4912"/>
                  </a:lnTo>
                  <a:lnTo>
                    <a:pt x="2885" y="4912"/>
                  </a:lnTo>
                  <a:lnTo>
                    <a:pt x="2916" y="4912"/>
                  </a:lnTo>
                  <a:lnTo>
                    <a:pt x="2916" y="4912"/>
                  </a:lnTo>
                  <a:lnTo>
                    <a:pt x="2948" y="4912"/>
                  </a:lnTo>
                  <a:lnTo>
                    <a:pt x="2948" y="4912"/>
                  </a:lnTo>
                  <a:lnTo>
                    <a:pt x="2980" y="4912"/>
                  </a:lnTo>
                  <a:lnTo>
                    <a:pt x="2980" y="4912"/>
                  </a:lnTo>
                  <a:lnTo>
                    <a:pt x="3011" y="4881"/>
                  </a:lnTo>
                  <a:lnTo>
                    <a:pt x="3011" y="4881"/>
                  </a:lnTo>
                  <a:lnTo>
                    <a:pt x="3043" y="4881"/>
                  </a:lnTo>
                  <a:lnTo>
                    <a:pt x="3043" y="4881"/>
                  </a:lnTo>
                  <a:lnTo>
                    <a:pt x="3075" y="4881"/>
                  </a:lnTo>
                  <a:lnTo>
                    <a:pt x="3075" y="4881"/>
                  </a:lnTo>
                  <a:lnTo>
                    <a:pt x="3106" y="4881"/>
                  </a:lnTo>
                  <a:lnTo>
                    <a:pt x="3106" y="4881"/>
                  </a:lnTo>
                  <a:lnTo>
                    <a:pt x="3138" y="4849"/>
                  </a:lnTo>
                  <a:lnTo>
                    <a:pt x="3138" y="4849"/>
                  </a:lnTo>
                  <a:lnTo>
                    <a:pt x="3170" y="4849"/>
                  </a:lnTo>
                  <a:cubicBezTo>
                    <a:pt x="3265" y="4817"/>
                    <a:pt x="3265" y="4691"/>
                    <a:pt x="3138" y="4659"/>
                  </a:cubicBezTo>
                  <a:cubicBezTo>
                    <a:pt x="3138" y="4659"/>
                    <a:pt x="3106" y="4659"/>
                    <a:pt x="3106" y="4659"/>
                  </a:cubicBezTo>
                  <a:lnTo>
                    <a:pt x="3075" y="4659"/>
                  </a:lnTo>
                  <a:lnTo>
                    <a:pt x="3075" y="4659"/>
                  </a:lnTo>
                  <a:lnTo>
                    <a:pt x="3075" y="4659"/>
                  </a:lnTo>
                  <a:lnTo>
                    <a:pt x="3043" y="4691"/>
                  </a:lnTo>
                  <a:lnTo>
                    <a:pt x="3043" y="4691"/>
                  </a:lnTo>
                  <a:lnTo>
                    <a:pt x="3011" y="4691"/>
                  </a:lnTo>
                  <a:lnTo>
                    <a:pt x="3011" y="4691"/>
                  </a:lnTo>
                  <a:lnTo>
                    <a:pt x="2980" y="4691"/>
                  </a:lnTo>
                  <a:lnTo>
                    <a:pt x="2980" y="4691"/>
                  </a:lnTo>
                  <a:lnTo>
                    <a:pt x="2980" y="4691"/>
                  </a:lnTo>
                  <a:lnTo>
                    <a:pt x="2948" y="4691"/>
                  </a:lnTo>
                  <a:lnTo>
                    <a:pt x="2948" y="4691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885" y="4722"/>
                  </a:lnTo>
                  <a:lnTo>
                    <a:pt x="2885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21" y="4722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22"/>
                  </a:lnTo>
                  <a:lnTo>
                    <a:pt x="2758" y="4722"/>
                  </a:lnTo>
                  <a:lnTo>
                    <a:pt x="2758" y="4722"/>
                  </a:lnTo>
                  <a:lnTo>
                    <a:pt x="2726" y="4722"/>
                  </a:lnTo>
                  <a:close/>
                  <a:moveTo>
                    <a:pt x="1775" y="4627"/>
                  </a:moveTo>
                  <a:cubicBezTo>
                    <a:pt x="1680" y="4595"/>
                    <a:pt x="1585" y="4754"/>
                    <a:pt x="1680" y="4817"/>
                  </a:cubicBezTo>
                  <a:cubicBezTo>
                    <a:pt x="1712" y="4817"/>
                    <a:pt x="1712" y="4817"/>
                    <a:pt x="1712" y="4817"/>
                  </a:cubicBezTo>
                  <a:lnTo>
                    <a:pt x="1712" y="4817"/>
                  </a:lnTo>
                  <a:lnTo>
                    <a:pt x="1744" y="4817"/>
                  </a:lnTo>
                  <a:lnTo>
                    <a:pt x="1744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807" y="4849"/>
                  </a:lnTo>
                  <a:lnTo>
                    <a:pt x="1807" y="4849"/>
                  </a:lnTo>
                  <a:lnTo>
                    <a:pt x="1839" y="4849"/>
                  </a:lnTo>
                  <a:lnTo>
                    <a:pt x="1839" y="4881"/>
                  </a:lnTo>
                  <a:lnTo>
                    <a:pt x="1871" y="4881"/>
                  </a:lnTo>
                  <a:lnTo>
                    <a:pt x="1871" y="4881"/>
                  </a:lnTo>
                  <a:lnTo>
                    <a:pt x="1902" y="4881"/>
                  </a:lnTo>
                  <a:lnTo>
                    <a:pt x="1902" y="4881"/>
                  </a:lnTo>
                  <a:lnTo>
                    <a:pt x="1934" y="4881"/>
                  </a:lnTo>
                  <a:lnTo>
                    <a:pt x="1934" y="4881"/>
                  </a:lnTo>
                  <a:lnTo>
                    <a:pt x="1966" y="4881"/>
                  </a:lnTo>
                  <a:lnTo>
                    <a:pt x="1966" y="4881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2029" y="4912"/>
                  </a:lnTo>
                  <a:lnTo>
                    <a:pt x="2029" y="4912"/>
                  </a:lnTo>
                  <a:lnTo>
                    <a:pt x="2061" y="4912"/>
                  </a:lnTo>
                  <a:lnTo>
                    <a:pt x="2061" y="4912"/>
                  </a:lnTo>
                  <a:lnTo>
                    <a:pt x="2092" y="4912"/>
                  </a:lnTo>
                  <a:lnTo>
                    <a:pt x="2092" y="4912"/>
                  </a:lnTo>
                  <a:lnTo>
                    <a:pt x="2124" y="4912"/>
                  </a:lnTo>
                  <a:lnTo>
                    <a:pt x="2124" y="4912"/>
                  </a:lnTo>
                  <a:cubicBezTo>
                    <a:pt x="2219" y="4944"/>
                    <a:pt x="2282" y="4786"/>
                    <a:pt x="2187" y="4722"/>
                  </a:cubicBezTo>
                  <a:cubicBezTo>
                    <a:pt x="2156" y="4722"/>
                    <a:pt x="2156" y="4722"/>
                    <a:pt x="2156" y="4722"/>
                  </a:cubicBezTo>
                  <a:lnTo>
                    <a:pt x="2156" y="4722"/>
                  </a:lnTo>
                  <a:lnTo>
                    <a:pt x="2124" y="4722"/>
                  </a:lnTo>
                  <a:lnTo>
                    <a:pt x="2124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61" y="4722"/>
                  </a:lnTo>
                  <a:lnTo>
                    <a:pt x="2061" y="4722"/>
                  </a:lnTo>
                  <a:lnTo>
                    <a:pt x="2029" y="4691"/>
                  </a:lnTo>
                  <a:lnTo>
                    <a:pt x="2029" y="4691"/>
                  </a:lnTo>
                  <a:lnTo>
                    <a:pt x="1997" y="4691"/>
                  </a:lnTo>
                  <a:lnTo>
                    <a:pt x="1997" y="4691"/>
                  </a:lnTo>
                  <a:lnTo>
                    <a:pt x="1966" y="4691"/>
                  </a:lnTo>
                  <a:lnTo>
                    <a:pt x="1966" y="4691"/>
                  </a:lnTo>
                  <a:lnTo>
                    <a:pt x="1966" y="4691"/>
                  </a:lnTo>
                  <a:lnTo>
                    <a:pt x="1934" y="4691"/>
                  </a:lnTo>
                  <a:lnTo>
                    <a:pt x="1934" y="4691"/>
                  </a:lnTo>
                  <a:lnTo>
                    <a:pt x="1902" y="4691"/>
                  </a:lnTo>
                  <a:lnTo>
                    <a:pt x="1902" y="4659"/>
                  </a:lnTo>
                  <a:lnTo>
                    <a:pt x="1902" y="4659"/>
                  </a:lnTo>
                  <a:lnTo>
                    <a:pt x="1871" y="4659"/>
                  </a:lnTo>
                  <a:lnTo>
                    <a:pt x="1871" y="4659"/>
                  </a:lnTo>
                  <a:lnTo>
                    <a:pt x="1839" y="4659"/>
                  </a:lnTo>
                  <a:lnTo>
                    <a:pt x="1839" y="4659"/>
                  </a:lnTo>
                  <a:lnTo>
                    <a:pt x="1807" y="4659"/>
                  </a:lnTo>
                  <a:lnTo>
                    <a:pt x="1807" y="4659"/>
                  </a:lnTo>
                  <a:lnTo>
                    <a:pt x="1807" y="4627"/>
                  </a:lnTo>
                  <a:lnTo>
                    <a:pt x="1775" y="4627"/>
                  </a:lnTo>
                  <a:close/>
                  <a:moveTo>
                    <a:pt x="952" y="4152"/>
                  </a:moveTo>
                  <a:cubicBezTo>
                    <a:pt x="920" y="4120"/>
                    <a:pt x="857" y="4120"/>
                    <a:pt x="825" y="4152"/>
                  </a:cubicBezTo>
                  <a:cubicBezTo>
                    <a:pt x="761" y="4184"/>
                    <a:pt x="761" y="4247"/>
                    <a:pt x="825" y="4310"/>
                  </a:cubicBezTo>
                  <a:lnTo>
                    <a:pt x="825" y="4310"/>
                  </a:lnTo>
                  <a:lnTo>
                    <a:pt x="825" y="4310"/>
                  </a:lnTo>
                  <a:lnTo>
                    <a:pt x="857" y="4342"/>
                  </a:lnTo>
                  <a:lnTo>
                    <a:pt x="857" y="4342"/>
                  </a:lnTo>
                  <a:lnTo>
                    <a:pt x="857" y="4342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920" y="4374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52" y="4405"/>
                  </a:lnTo>
                  <a:lnTo>
                    <a:pt x="952" y="4437"/>
                  </a:lnTo>
                  <a:lnTo>
                    <a:pt x="983" y="4437"/>
                  </a:lnTo>
                  <a:lnTo>
                    <a:pt x="983" y="4437"/>
                  </a:lnTo>
                  <a:lnTo>
                    <a:pt x="983" y="4437"/>
                  </a:lnTo>
                  <a:lnTo>
                    <a:pt x="1015" y="4469"/>
                  </a:lnTo>
                  <a:lnTo>
                    <a:pt x="1015" y="4469"/>
                  </a:lnTo>
                  <a:lnTo>
                    <a:pt x="1015" y="4469"/>
                  </a:lnTo>
                  <a:lnTo>
                    <a:pt x="1047" y="4500"/>
                  </a:lnTo>
                  <a:lnTo>
                    <a:pt x="1047" y="4500"/>
                  </a:lnTo>
                  <a:lnTo>
                    <a:pt x="1078" y="4500"/>
                  </a:lnTo>
                  <a:lnTo>
                    <a:pt x="1078" y="4500"/>
                  </a:lnTo>
                  <a:lnTo>
                    <a:pt x="1078" y="4532"/>
                  </a:lnTo>
                  <a:lnTo>
                    <a:pt x="1110" y="4532"/>
                  </a:lnTo>
                  <a:lnTo>
                    <a:pt x="1110" y="4532"/>
                  </a:lnTo>
                  <a:lnTo>
                    <a:pt x="1142" y="4532"/>
                  </a:lnTo>
                  <a:lnTo>
                    <a:pt x="1142" y="4564"/>
                  </a:lnTo>
                  <a:lnTo>
                    <a:pt x="1142" y="4564"/>
                  </a:lnTo>
                  <a:cubicBezTo>
                    <a:pt x="1237" y="4627"/>
                    <a:pt x="1364" y="4500"/>
                    <a:pt x="1300" y="4405"/>
                  </a:cubicBezTo>
                  <a:cubicBezTo>
                    <a:pt x="1268" y="4405"/>
                    <a:pt x="1268" y="4405"/>
                    <a:pt x="1268" y="4405"/>
                  </a:cubicBezTo>
                  <a:lnTo>
                    <a:pt x="1237" y="4374"/>
                  </a:lnTo>
                  <a:lnTo>
                    <a:pt x="1237" y="4374"/>
                  </a:lnTo>
                  <a:lnTo>
                    <a:pt x="1237" y="4374"/>
                  </a:lnTo>
                  <a:lnTo>
                    <a:pt x="1205" y="4374"/>
                  </a:lnTo>
                  <a:lnTo>
                    <a:pt x="1205" y="4342"/>
                  </a:lnTo>
                  <a:lnTo>
                    <a:pt x="1205" y="4342"/>
                  </a:lnTo>
                  <a:lnTo>
                    <a:pt x="1173" y="4342"/>
                  </a:lnTo>
                  <a:lnTo>
                    <a:pt x="1173" y="4342"/>
                  </a:lnTo>
                  <a:lnTo>
                    <a:pt x="1173" y="4310"/>
                  </a:lnTo>
                  <a:lnTo>
                    <a:pt x="1142" y="4310"/>
                  </a:lnTo>
                  <a:lnTo>
                    <a:pt x="1142" y="4310"/>
                  </a:lnTo>
                  <a:lnTo>
                    <a:pt x="1110" y="4310"/>
                  </a:lnTo>
                  <a:lnTo>
                    <a:pt x="1110" y="4279"/>
                  </a:lnTo>
                  <a:lnTo>
                    <a:pt x="1110" y="4279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78" y="4247"/>
                  </a:lnTo>
                  <a:lnTo>
                    <a:pt x="1047" y="4247"/>
                  </a:lnTo>
                  <a:lnTo>
                    <a:pt x="1047" y="4247"/>
                  </a:lnTo>
                  <a:lnTo>
                    <a:pt x="1047" y="4247"/>
                  </a:lnTo>
                  <a:lnTo>
                    <a:pt x="1015" y="4215"/>
                  </a:lnTo>
                  <a:lnTo>
                    <a:pt x="1015" y="4215"/>
                  </a:lnTo>
                  <a:lnTo>
                    <a:pt x="1015" y="4215"/>
                  </a:lnTo>
                  <a:lnTo>
                    <a:pt x="983" y="4184"/>
                  </a:lnTo>
                  <a:lnTo>
                    <a:pt x="983" y="4184"/>
                  </a:lnTo>
                  <a:lnTo>
                    <a:pt x="983" y="4184"/>
                  </a:lnTo>
                  <a:lnTo>
                    <a:pt x="952" y="4184"/>
                  </a:lnTo>
                  <a:lnTo>
                    <a:pt x="952" y="4152"/>
                  </a:lnTo>
                  <a:close/>
                  <a:moveTo>
                    <a:pt x="413" y="3391"/>
                  </a:moveTo>
                  <a:cubicBezTo>
                    <a:pt x="350" y="3296"/>
                    <a:pt x="223" y="3296"/>
                    <a:pt x="223" y="3391"/>
                  </a:cubicBezTo>
                  <a:cubicBezTo>
                    <a:pt x="191" y="3423"/>
                    <a:pt x="191" y="3455"/>
                    <a:pt x="223" y="3455"/>
                  </a:cubicBezTo>
                  <a:lnTo>
                    <a:pt x="223" y="3455"/>
                  </a:lnTo>
                  <a:lnTo>
                    <a:pt x="223" y="3486"/>
                  </a:lnTo>
                  <a:lnTo>
                    <a:pt x="223" y="3486"/>
                  </a:lnTo>
                  <a:lnTo>
                    <a:pt x="223" y="3518"/>
                  </a:lnTo>
                  <a:lnTo>
                    <a:pt x="254" y="3518"/>
                  </a:lnTo>
                  <a:lnTo>
                    <a:pt x="254" y="3550"/>
                  </a:lnTo>
                  <a:lnTo>
                    <a:pt x="254" y="3550"/>
                  </a:lnTo>
                  <a:lnTo>
                    <a:pt x="254" y="3550"/>
                  </a:lnTo>
                  <a:lnTo>
                    <a:pt x="254" y="3581"/>
                  </a:lnTo>
                  <a:lnTo>
                    <a:pt x="286" y="3581"/>
                  </a:lnTo>
                  <a:lnTo>
                    <a:pt x="286" y="3613"/>
                  </a:lnTo>
                  <a:lnTo>
                    <a:pt x="286" y="3613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318" y="3645"/>
                  </a:lnTo>
                  <a:lnTo>
                    <a:pt x="318" y="3677"/>
                  </a:lnTo>
                  <a:lnTo>
                    <a:pt x="318" y="3677"/>
                  </a:lnTo>
                  <a:lnTo>
                    <a:pt x="318" y="3708"/>
                  </a:lnTo>
                  <a:lnTo>
                    <a:pt x="350" y="3708"/>
                  </a:lnTo>
                  <a:lnTo>
                    <a:pt x="350" y="3708"/>
                  </a:lnTo>
                  <a:lnTo>
                    <a:pt x="350" y="3740"/>
                  </a:lnTo>
                  <a:lnTo>
                    <a:pt x="350" y="3740"/>
                  </a:lnTo>
                  <a:lnTo>
                    <a:pt x="381" y="3772"/>
                  </a:lnTo>
                  <a:lnTo>
                    <a:pt x="381" y="3772"/>
                  </a:lnTo>
                  <a:lnTo>
                    <a:pt x="381" y="3772"/>
                  </a:lnTo>
                  <a:lnTo>
                    <a:pt x="381" y="3803"/>
                  </a:lnTo>
                  <a:lnTo>
                    <a:pt x="413" y="3803"/>
                  </a:lnTo>
                  <a:lnTo>
                    <a:pt x="413" y="3835"/>
                  </a:lnTo>
                  <a:lnTo>
                    <a:pt x="413" y="3835"/>
                  </a:lnTo>
                  <a:cubicBezTo>
                    <a:pt x="476" y="3898"/>
                    <a:pt x="571" y="3898"/>
                    <a:pt x="603" y="3803"/>
                  </a:cubicBezTo>
                  <a:cubicBezTo>
                    <a:pt x="603" y="3772"/>
                    <a:pt x="603" y="3740"/>
                    <a:pt x="571" y="3708"/>
                  </a:cubicBezTo>
                  <a:lnTo>
                    <a:pt x="571" y="3708"/>
                  </a:lnTo>
                  <a:lnTo>
                    <a:pt x="571" y="3708"/>
                  </a:lnTo>
                  <a:lnTo>
                    <a:pt x="571" y="3677"/>
                  </a:lnTo>
                  <a:lnTo>
                    <a:pt x="540" y="3677"/>
                  </a:lnTo>
                  <a:lnTo>
                    <a:pt x="540" y="3677"/>
                  </a:lnTo>
                  <a:lnTo>
                    <a:pt x="540" y="3645"/>
                  </a:lnTo>
                  <a:lnTo>
                    <a:pt x="540" y="3645"/>
                  </a:lnTo>
                  <a:lnTo>
                    <a:pt x="540" y="3645"/>
                  </a:lnTo>
                  <a:lnTo>
                    <a:pt x="508" y="3613"/>
                  </a:lnTo>
                  <a:lnTo>
                    <a:pt x="508" y="3613"/>
                  </a:lnTo>
                  <a:lnTo>
                    <a:pt x="508" y="3581"/>
                  </a:lnTo>
                  <a:lnTo>
                    <a:pt x="508" y="3581"/>
                  </a:lnTo>
                  <a:lnTo>
                    <a:pt x="476" y="3581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76" y="3518"/>
                  </a:lnTo>
                  <a:lnTo>
                    <a:pt x="445" y="3518"/>
                  </a:lnTo>
                  <a:lnTo>
                    <a:pt x="445" y="3486"/>
                  </a:lnTo>
                  <a:lnTo>
                    <a:pt x="445" y="3486"/>
                  </a:lnTo>
                  <a:lnTo>
                    <a:pt x="445" y="3486"/>
                  </a:lnTo>
                  <a:lnTo>
                    <a:pt x="445" y="3455"/>
                  </a:lnTo>
                  <a:lnTo>
                    <a:pt x="413" y="3455"/>
                  </a:lnTo>
                  <a:lnTo>
                    <a:pt x="413" y="3423"/>
                  </a:lnTo>
                  <a:lnTo>
                    <a:pt x="413" y="3423"/>
                  </a:lnTo>
                  <a:lnTo>
                    <a:pt x="413" y="3423"/>
                  </a:lnTo>
                  <a:lnTo>
                    <a:pt x="413" y="3391"/>
                  </a:lnTo>
                  <a:lnTo>
                    <a:pt x="413" y="3391"/>
                  </a:lnTo>
                  <a:close/>
                  <a:moveTo>
                    <a:pt x="223" y="2441"/>
                  </a:moveTo>
                  <a:cubicBezTo>
                    <a:pt x="223" y="2346"/>
                    <a:pt x="64" y="2314"/>
                    <a:pt x="1" y="2409"/>
                  </a:cubicBezTo>
                  <a:cubicBezTo>
                    <a:pt x="1" y="2409"/>
                    <a:pt x="1" y="2441"/>
                    <a:pt x="1" y="2441"/>
                  </a:cubicBezTo>
                  <a:lnTo>
                    <a:pt x="1" y="2472"/>
                  </a:lnTo>
                  <a:lnTo>
                    <a:pt x="1" y="2472"/>
                  </a:lnTo>
                  <a:lnTo>
                    <a:pt x="1" y="2504"/>
                  </a:lnTo>
                  <a:lnTo>
                    <a:pt x="1" y="2504"/>
                  </a:lnTo>
                  <a:lnTo>
                    <a:pt x="1" y="2536"/>
                  </a:lnTo>
                  <a:lnTo>
                    <a:pt x="1" y="2536"/>
                  </a:lnTo>
                  <a:lnTo>
                    <a:pt x="1" y="2567"/>
                  </a:lnTo>
                  <a:lnTo>
                    <a:pt x="1" y="2567"/>
                  </a:lnTo>
                  <a:lnTo>
                    <a:pt x="1" y="2599"/>
                  </a:lnTo>
                  <a:lnTo>
                    <a:pt x="1" y="2599"/>
                  </a:lnTo>
                  <a:lnTo>
                    <a:pt x="1" y="2631"/>
                  </a:lnTo>
                  <a:lnTo>
                    <a:pt x="1" y="2631"/>
                  </a:lnTo>
                  <a:lnTo>
                    <a:pt x="1" y="2663"/>
                  </a:lnTo>
                  <a:lnTo>
                    <a:pt x="1" y="2663"/>
                  </a:lnTo>
                  <a:lnTo>
                    <a:pt x="33" y="2694"/>
                  </a:lnTo>
                  <a:lnTo>
                    <a:pt x="33" y="2694"/>
                  </a:lnTo>
                  <a:lnTo>
                    <a:pt x="33" y="2726"/>
                  </a:lnTo>
                  <a:lnTo>
                    <a:pt x="33" y="2726"/>
                  </a:lnTo>
                  <a:lnTo>
                    <a:pt x="33" y="2758"/>
                  </a:lnTo>
                  <a:lnTo>
                    <a:pt x="33" y="2758"/>
                  </a:lnTo>
                  <a:lnTo>
                    <a:pt x="33" y="2789"/>
                  </a:lnTo>
                  <a:lnTo>
                    <a:pt x="33" y="2789"/>
                  </a:lnTo>
                  <a:lnTo>
                    <a:pt x="33" y="2821"/>
                  </a:lnTo>
                  <a:lnTo>
                    <a:pt x="33" y="2821"/>
                  </a:lnTo>
                  <a:lnTo>
                    <a:pt x="33" y="2853"/>
                  </a:lnTo>
                  <a:lnTo>
                    <a:pt x="33" y="2853"/>
                  </a:lnTo>
                  <a:lnTo>
                    <a:pt x="33" y="2853"/>
                  </a:lnTo>
                  <a:cubicBezTo>
                    <a:pt x="64" y="2948"/>
                    <a:pt x="159" y="2979"/>
                    <a:pt x="223" y="2916"/>
                  </a:cubicBezTo>
                  <a:cubicBezTo>
                    <a:pt x="223" y="2884"/>
                    <a:pt x="254" y="2853"/>
                    <a:pt x="223" y="2821"/>
                  </a:cubicBezTo>
                  <a:lnTo>
                    <a:pt x="223" y="2821"/>
                  </a:lnTo>
                  <a:lnTo>
                    <a:pt x="223" y="2821"/>
                  </a:lnTo>
                  <a:lnTo>
                    <a:pt x="223" y="2789"/>
                  </a:lnTo>
                  <a:lnTo>
                    <a:pt x="223" y="2789"/>
                  </a:lnTo>
                  <a:lnTo>
                    <a:pt x="223" y="2758"/>
                  </a:lnTo>
                  <a:lnTo>
                    <a:pt x="223" y="2758"/>
                  </a:lnTo>
                  <a:lnTo>
                    <a:pt x="223" y="2758"/>
                  </a:lnTo>
                  <a:lnTo>
                    <a:pt x="223" y="2726"/>
                  </a:lnTo>
                  <a:lnTo>
                    <a:pt x="223" y="2726"/>
                  </a:lnTo>
                  <a:lnTo>
                    <a:pt x="223" y="2694"/>
                  </a:lnTo>
                  <a:lnTo>
                    <a:pt x="223" y="2694"/>
                  </a:lnTo>
                  <a:lnTo>
                    <a:pt x="223" y="2663"/>
                  </a:lnTo>
                  <a:lnTo>
                    <a:pt x="223" y="2663"/>
                  </a:lnTo>
                  <a:lnTo>
                    <a:pt x="223" y="2631"/>
                  </a:lnTo>
                  <a:lnTo>
                    <a:pt x="223" y="2631"/>
                  </a:lnTo>
                  <a:lnTo>
                    <a:pt x="223" y="2599"/>
                  </a:lnTo>
                  <a:lnTo>
                    <a:pt x="223" y="2599"/>
                  </a:lnTo>
                  <a:lnTo>
                    <a:pt x="223" y="2567"/>
                  </a:lnTo>
                  <a:lnTo>
                    <a:pt x="223" y="2567"/>
                  </a:lnTo>
                  <a:lnTo>
                    <a:pt x="223" y="2567"/>
                  </a:lnTo>
                  <a:lnTo>
                    <a:pt x="223" y="2536"/>
                  </a:lnTo>
                  <a:lnTo>
                    <a:pt x="223" y="2536"/>
                  </a:lnTo>
                  <a:lnTo>
                    <a:pt x="223" y="2504"/>
                  </a:lnTo>
                  <a:lnTo>
                    <a:pt x="223" y="2504"/>
                  </a:lnTo>
                  <a:lnTo>
                    <a:pt x="223" y="2472"/>
                  </a:lnTo>
                  <a:lnTo>
                    <a:pt x="223" y="2472"/>
                  </a:lnTo>
                  <a:close/>
                  <a:moveTo>
                    <a:pt x="413" y="1522"/>
                  </a:moveTo>
                  <a:cubicBezTo>
                    <a:pt x="445" y="1490"/>
                    <a:pt x="445" y="1458"/>
                    <a:pt x="413" y="1427"/>
                  </a:cubicBezTo>
                  <a:cubicBezTo>
                    <a:pt x="381" y="1363"/>
                    <a:pt x="254" y="1363"/>
                    <a:pt x="223" y="1427"/>
                  </a:cubicBezTo>
                  <a:lnTo>
                    <a:pt x="223" y="1458"/>
                  </a:lnTo>
                  <a:lnTo>
                    <a:pt x="223" y="1458"/>
                  </a:lnTo>
                  <a:lnTo>
                    <a:pt x="223" y="1458"/>
                  </a:lnTo>
                  <a:lnTo>
                    <a:pt x="223" y="1490"/>
                  </a:lnTo>
                  <a:lnTo>
                    <a:pt x="223" y="1490"/>
                  </a:lnTo>
                  <a:lnTo>
                    <a:pt x="191" y="1522"/>
                  </a:lnTo>
                  <a:lnTo>
                    <a:pt x="191" y="1522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617"/>
                  </a:lnTo>
                  <a:lnTo>
                    <a:pt x="159" y="1617"/>
                  </a:lnTo>
                  <a:lnTo>
                    <a:pt x="159" y="1649"/>
                  </a:lnTo>
                  <a:lnTo>
                    <a:pt x="159" y="1649"/>
                  </a:lnTo>
                  <a:lnTo>
                    <a:pt x="128" y="1680"/>
                  </a:lnTo>
                  <a:lnTo>
                    <a:pt x="128" y="1680"/>
                  </a:lnTo>
                  <a:lnTo>
                    <a:pt x="128" y="1712"/>
                  </a:lnTo>
                  <a:lnTo>
                    <a:pt x="128" y="1712"/>
                  </a:lnTo>
                  <a:lnTo>
                    <a:pt x="128" y="1712"/>
                  </a:lnTo>
                  <a:lnTo>
                    <a:pt x="128" y="1744"/>
                  </a:lnTo>
                  <a:lnTo>
                    <a:pt x="128" y="1744"/>
                  </a:lnTo>
                  <a:lnTo>
                    <a:pt x="96" y="1775"/>
                  </a:lnTo>
                  <a:lnTo>
                    <a:pt x="96" y="1775"/>
                  </a:lnTo>
                  <a:lnTo>
                    <a:pt x="96" y="1807"/>
                  </a:lnTo>
                  <a:lnTo>
                    <a:pt x="96" y="1807"/>
                  </a:lnTo>
                  <a:lnTo>
                    <a:pt x="96" y="1839"/>
                  </a:lnTo>
                  <a:lnTo>
                    <a:pt x="96" y="1839"/>
                  </a:lnTo>
                  <a:cubicBezTo>
                    <a:pt x="64" y="1934"/>
                    <a:pt x="191" y="1997"/>
                    <a:pt x="254" y="1934"/>
                  </a:cubicBezTo>
                  <a:cubicBezTo>
                    <a:pt x="286" y="1902"/>
                    <a:pt x="286" y="1902"/>
                    <a:pt x="286" y="1870"/>
                  </a:cubicBezTo>
                  <a:lnTo>
                    <a:pt x="286" y="1870"/>
                  </a:lnTo>
                  <a:lnTo>
                    <a:pt x="286" y="1870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318" y="1839"/>
                  </a:lnTo>
                  <a:lnTo>
                    <a:pt x="318" y="1807"/>
                  </a:lnTo>
                  <a:lnTo>
                    <a:pt x="318" y="1807"/>
                  </a:lnTo>
                  <a:lnTo>
                    <a:pt x="318" y="1775"/>
                  </a:lnTo>
                  <a:lnTo>
                    <a:pt x="318" y="1775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50" y="1712"/>
                  </a:lnTo>
                  <a:lnTo>
                    <a:pt x="350" y="1712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49"/>
                  </a:lnTo>
                  <a:lnTo>
                    <a:pt x="381" y="1649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413" y="1553"/>
                  </a:lnTo>
                  <a:lnTo>
                    <a:pt x="413" y="1553"/>
                  </a:lnTo>
                  <a:lnTo>
                    <a:pt x="413" y="1553"/>
                  </a:lnTo>
                  <a:lnTo>
                    <a:pt x="413" y="1522"/>
                  </a:lnTo>
                  <a:close/>
                  <a:moveTo>
                    <a:pt x="983" y="761"/>
                  </a:moveTo>
                  <a:cubicBezTo>
                    <a:pt x="1078" y="698"/>
                    <a:pt x="1015" y="571"/>
                    <a:pt x="888" y="603"/>
                  </a:cubicBezTo>
                  <a:cubicBezTo>
                    <a:pt x="888" y="603"/>
                    <a:pt x="857" y="603"/>
                    <a:pt x="857" y="603"/>
                  </a:cubicBezTo>
                  <a:lnTo>
                    <a:pt x="857" y="603"/>
                  </a:lnTo>
                  <a:lnTo>
                    <a:pt x="825" y="635"/>
                  </a:lnTo>
                  <a:lnTo>
                    <a:pt x="825" y="635"/>
                  </a:lnTo>
                  <a:lnTo>
                    <a:pt x="825" y="635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30" y="730"/>
                  </a:lnTo>
                  <a:lnTo>
                    <a:pt x="730" y="730"/>
                  </a:lnTo>
                  <a:lnTo>
                    <a:pt x="730" y="730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35" y="825"/>
                  </a:lnTo>
                  <a:lnTo>
                    <a:pt x="635" y="825"/>
                  </a:lnTo>
                  <a:lnTo>
                    <a:pt x="635" y="825"/>
                  </a:lnTo>
                  <a:lnTo>
                    <a:pt x="635" y="856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88"/>
                  </a:lnTo>
                  <a:lnTo>
                    <a:pt x="571" y="888"/>
                  </a:lnTo>
                  <a:lnTo>
                    <a:pt x="571" y="920"/>
                  </a:lnTo>
                  <a:lnTo>
                    <a:pt x="571" y="920"/>
                  </a:lnTo>
                  <a:cubicBezTo>
                    <a:pt x="540" y="951"/>
                    <a:pt x="540" y="983"/>
                    <a:pt x="540" y="1015"/>
                  </a:cubicBezTo>
                  <a:cubicBezTo>
                    <a:pt x="571" y="1078"/>
                    <a:pt x="666" y="1078"/>
                    <a:pt x="730" y="1046"/>
                  </a:cubicBezTo>
                  <a:lnTo>
                    <a:pt x="730" y="1046"/>
                  </a:lnTo>
                  <a:lnTo>
                    <a:pt x="730" y="1015"/>
                  </a:lnTo>
                  <a:lnTo>
                    <a:pt x="730" y="1015"/>
                  </a:lnTo>
                  <a:lnTo>
                    <a:pt x="761" y="1015"/>
                  </a:lnTo>
                  <a:lnTo>
                    <a:pt x="761" y="983"/>
                  </a:lnTo>
                  <a:lnTo>
                    <a:pt x="761" y="983"/>
                  </a:lnTo>
                  <a:lnTo>
                    <a:pt x="793" y="983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57" y="888"/>
                  </a:lnTo>
                  <a:lnTo>
                    <a:pt x="857" y="888"/>
                  </a:lnTo>
                  <a:lnTo>
                    <a:pt x="857" y="888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52" y="793"/>
                  </a:lnTo>
                  <a:lnTo>
                    <a:pt x="952" y="793"/>
                  </a:lnTo>
                  <a:lnTo>
                    <a:pt x="952" y="793"/>
                  </a:lnTo>
                  <a:lnTo>
                    <a:pt x="983" y="761"/>
                  </a:lnTo>
                  <a:lnTo>
                    <a:pt x="983" y="761"/>
                  </a:lnTo>
                  <a:close/>
                  <a:moveTo>
                    <a:pt x="1807" y="286"/>
                  </a:moveTo>
                  <a:cubicBezTo>
                    <a:pt x="1934" y="254"/>
                    <a:pt x="1902" y="128"/>
                    <a:pt x="1807" y="96"/>
                  </a:cubicBezTo>
                  <a:cubicBezTo>
                    <a:pt x="1775" y="96"/>
                    <a:pt x="1775" y="96"/>
                    <a:pt x="1775" y="96"/>
                  </a:cubicBezTo>
                  <a:lnTo>
                    <a:pt x="1744" y="96"/>
                  </a:lnTo>
                  <a:lnTo>
                    <a:pt x="1744" y="128"/>
                  </a:lnTo>
                  <a:lnTo>
                    <a:pt x="1712" y="128"/>
                  </a:lnTo>
                  <a:lnTo>
                    <a:pt x="1712" y="128"/>
                  </a:lnTo>
                  <a:lnTo>
                    <a:pt x="1680" y="128"/>
                  </a:lnTo>
                  <a:lnTo>
                    <a:pt x="1680" y="128"/>
                  </a:lnTo>
                  <a:lnTo>
                    <a:pt x="1649" y="128"/>
                  </a:lnTo>
                  <a:lnTo>
                    <a:pt x="1649" y="159"/>
                  </a:lnTo>
                  <a:lnTo>
                    <a:pt x="1649" y="159"/>
                  </a:lnTo>
                  <a:lnTo>
                    <a:pt x="1617" y="159"/>
                  </a:lnTo>
                  <a:lnTo>
                    <a:pt x="1617" y="159"/>
                  </a:lnTo>
                  <a:lnTo>
                    <a:pt x="1585" y="159"/>
                  </a:lnTo>
                  <a:lnTo>
                    <a:pt x="1585" y="159"/>
                  </a:lnTo>
                  <a:lnTo>
                    <a:pt x="1554" y="191"/>
                  </a:lnTo>
                  <a:lnTo>
                    <a:pt x="1554" y="191"/>
                  </a:lnTo>
                  <a:lnTo>
                    <a:pt x="1522" y="191"/>
                  </a:lnTo>
                  <a:lnTo>
                    <a:pt x="1522" y="191"/>
                  </a:lnTo>
                  <a:lnTo>
                    <a:pt x="1490" y="191"/>
                  </a:lnTo>
                  <a:lnTo>
                    <a:pt x="1490" y="223"/>
                  </a:lnTo>
                  <a:lnTo>
                    <a:pt x="1490" y="223"/>
                  </a:lnTo>
                  <a:lnTo>
                    <a:pt x="1459" y="223"/>
                  </a:lnTo>
                  <a:lnTo>
                    <a:pt x="1459" y="223"/>
                  </a:lnTo>
                  <a:lnTo>
                    <a:pt x="1427" y="223"/>
                  </a:lnTo>
                  <a:lnTo>
                    <a:pt x="1427" y="223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64" y="254"/>
                  </a:lnTo>
                  <a:cubicBezTo>
                    <a:pt x="1268" y="318"/>
                    <a:pt x="1332" y="444"/>
                    <a:pt x="1427" y="444"/>
                  </a:cubicBezTo>
                  <a:cubicBezTo>
                    <a:pt x="1427" y="444"/>
                    <a:pt x="1459" y="444"/>
                    <a:pt x="1459" y="444"/>
                  </a:cubicBezTo>
                  <a:lnTo>
                    <a:pt x="1459" y="444"/>
                  </a:lnTo>
                  <a:lnTo>
                    <a:pt x="1490" y="444"/>
                  </a:lnTo>
                  <a:lnTo>
                    <a:pt x="1490" y="413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54" y="413"/>
                  </a:lnTo>
                  <a:lnTo>
                    <a:pt x="1554" y="381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617" y="381"/>
                  </a:lnTo>
                  <a:lnTo>
                    <a:pt x="1617" y="381"/>
                  </a:lnTo>
                  <a:lnTo>
                    <a:pt x="1649" y="349"/>
                  </a:lnTo>
                  <a:lnTo>
                    <a:pt x="1649" y="349"/>
                  </a:lnTo>
                  <a:lnTo>
                    <a:pt x="1649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712" y="349"/>
                  </a:lnTo>
                  <a:lnTo>
                    <a:pt x="1712" y="318"/>
                  </a:lnTo>
                  <a:lnTo>
                    <a:pt x="1744" y="318"/>
                  </a:lnTo>
                  <a:lnTo>
                    <a:pt x="1744" y="318"/>
                  </a:lnTo>
                  <a:lnTo>
                    <a:pt x="1744" y="318"/>
                  </a:lnTo>
                  <a:lnTo>
                    <a:pt x="1775" y="318"/>
                  </a:lnTo>
                  <a:lnTo>
                    <a:pt x="1775" y="318"/>
                  </a:lnTo>
                  <a:lnTo>
                    <a:pt x="1807" y="318"/>
                  </a:lnTo>
                  <a:lnTo>
                    <a:pt x="1807" y="318"/>
                  </a:lnTo>
                  <a:close/>
                  <a:moveTo>
                    <a:pt x="2282" y="1"/>
                  </a:moveTo>
                  <a:cubicBezTo>
                    <a:pt x="2187" y="32"/>
                    <a:pt x="2156" y="128"/>
                    <a:pt x="2219" y="191"/>
                  </a:cubicBezTo>
                  <a:cubicBezTo>
                    <a:pt x="2251" y="191"/>
                    <a:pt x="2251" y="223"/>
                    <a:pt x="2282" y="223"/>
                  </a:cubicBezTo>
                  <a:lnTo>
                    <a:pt x="2314" y="223"/>
                  </a:lnTo>
                  <a:lnTo>
                    <a:pt x="2314" y="223"/>
                  </a:lnTo>
                  <a:lnTo>
                    <a:pt x="2346" y="191"/>
                  </a:lnTo>
                  <a:lnTo>
                    <a:pt x="2346" y="191"/>
                  </a:lnTo>
                  <a:lnTo>
                    <a:pt x="2378" y="191"/>
                  </a:lnTo>
                  <a:lnTo>
                    <a:pt x="2378" y="191"/>
                  </a:lnTo>
                  <a:lnTo>
                    <a:pt x="2378" y="191"/>
                  </a:lnTo>
                  <a:lnTo>
                    <a:pt x="2409" y="191"/>
                  </a:lnTo>
                  <a:lnTo>
                    <a:pt x="2409" y="191"/>
                  </a:lnTo>
                  <a:lnTo>
                    <a:pt x="2441" y="191"/>
                  </a:lnTo>
                  <a:lnTo>
                    <a:pt x="2441" y="191"/>
                  </a:lnTo>
                  <a:lnTo>
                    <a:pt x="2473" y="191"/>
                  </a:lnTo>
                  <a:lnTo>
                    <a:pt x="2473" y="191"/>
                  </a:lnTo>
                  <a:lnTo>
                    <a:pt x="2504" y="191"/>
                  </a:lnTo>
                  <a:lnTo>
                    <a:pt x="2504" y="191"/>
                  </a:lnTo>
                  <a:lnTo>
                    <a:pt x="2536" y="191"/>
                  </a:lnTo>
                  <a:lnTo>
                    <a:pt x="2536" y="191"/>
                  </a:lnTo>
                  <a:lnTo>
                    <a:pt x="2536" y="191"/>
                  </a:lnTo>
                  <a:lnTo>
                    <a:pt x="2568" y="191"/>
                  </a:lnTo>
                  <a:lnTo>
                    <a:pt x="2568" y="191"/>
                  </a:lnTo>
                  <a:lnTo>
                    <a:pt x="2599" y="191"/>
                  </a:lnTo>
                  <a:lnTo>
                    <a:pt x="2599" y="191"/>
                  </a:lnTo>
                  <a:lnTo>
                    <a:pt x="2631" y="191"/>
                  </a:lnTo>
                  <a:lnTo>
                    <a:pt x="2631" y="191"/>
                  </a:lnTo>
                  <a:lnTo>
                    <a:pt x="2663" y="191"/>
                  </a:lnTo>
                  <a:lnTo>
                    <a:pt x="2663" y="223"/>
                  </a:lnTo>
                  <a:lnTo>
                    <a:pt x="2663" y="223"/>
                  </a:lnTo>
                  <a:cubicBezTo>
                    <a:pt x="2789" y="223"/>
                    <a:pt x="2821" y="64"/>
                    <a:pt x="2726" y="1"/>
                  </a:cubicBezTo>
                  <a:cubicBezTo>
                    <a:pt x="2694" y="1"/>
                    <a:pt x="2694" y="1"/>
                    <a:pt x="2694" y="1"/>
                  </a:cubicBezTo>
                  <a:lnTo>
                    <a:pt x="2694" y="1"/>
                  </a:lnTo>
                  <a:lnTo>
                    <a:pt x="2663" y="1"/>
                  </a:lnTo>
                  <a:lnTo>
                    <a:pt x="2663" y="1"/>
                  </a:lnTo>
                  <a:lnTo>
                    <a:pt x="2631" y="1"/>
                  </a:lnTo>
                  <a:lnTo>
                    <a:pt x="2631" y="1"/>
                  </a:lnTo>
                  <a:lnTo>
                    <a:pt x="2599" y="1"/>
                  </a:lnTo>
                  <a:lnTo>
                    <a:pt x="2599" y="1"/>
                  </a:lnTo>
                  <a:lnTo>
                    <a:pt x="2568" y="1"/>
                  </a:lnTo>
                  <a:lnTo>
                    <a:pt x="2568" y="1"/>
                  </a:lnTo>
                  <a:lnTo>
                    <a:pt x="2536" y="1"/>
                  </a:lnTo>
                  <a:lnTo>
                    <a:pt x="2536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473" y="1"/>
                  </a:lnTo>
                  <a:lnTo>
                    <a:pt x="2473" y="1"/>
                  </a:lnTo>
                  <a:lnTo>
                    <a:pt x="2441" y="1"/>
                  </a:lnTo>
                  <a:lnTo>
                    <a:pt x="2441" y="1"/>
                  </a:lnTo>
                  <a:lnTo>
                    <a:pt x="2409" y="1"/>
                  </a:lnTo>
                  <a:lnTo>
                    <a:pt x="2409" y="1"/>
                  </a:lnTo>
                  <a:lnTo>
                    <a:pt x="2378" y="1"/>
                  </a:lnTo>
                  <a:lnTo>
                    <a:pt x="2378" y="1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314" y="1"/>
                  </a:lnTo>
                  <a:lnTo>
                    <a:pt x="2314" y="1"/>
                  </a:lnTo>
                  <a:lnTo>
                    <a:pt x="2282" y="1"/>
                  </a:lnTo>
                  <a:lnTo>
                    <a:pt x="2282" y="1"/>
                  </a:lnTo>
                  <a:lnTo>
                    <a:pt x="2282" y="1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173075" y="4376500"/>
              <a:ext cx="31700" cy="23800"/>
            </a:xfrm>
            <a:custGeom>
              <a:avLst/>
              <a:gdLst/>
              <a:ahLst/>
              <a:cxnLst/>
              <a:rect l="l" t="t" r="r" b="b"/>
              <a:pathLst>
                <a:path w="1268" h="952" extrusionOk="0">
                  <a:moveTo>
                    <a:pt x="1268" y="96"/>
                  </a:moveTo>
                  <a:lnTo>
                    <a:pt x="1268" y="952"/>
                  </a:lnTo>
                  <a:lnTo>
                    <a:pt x="0" y="952"/>
                  </a:lnTo>
                  <a:lnTo>
                    <a:pt x="0" y="64"/>
                  </a:lnTo>
                  <a:cubicBezTo>
                    <a:pt x="95" y="64"/>
                    <a:pt x="190" y="33"/>
                    <a:pt x="254" y="33"/>
                  </a:cubicBezTo>
                  <a:cubicBezTo>
                    <a:pt x="602" y="1"/>
                    <a:pt x="951" y="33"/>
                    <a:pt x="1268" y="96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101775" y="4409000"/>
              <a:ext cx="34075" cy="37250"/>
            </a:xfrm>
            <a:custGeom>
              <a:avLst/>
              <a:gdLst/>
              <a:ahLst/>
              <a:cxnLst/>
              <a:rect l="l" t="t" r="r" b="b"/>
              <a:pathLst>
                <a:path w="1363" h="1490" extrusionOk="0">
                  <a:moveTo>
                    <a:pt x="634" y="0"/>
                  </a:moveTo>
                  <a:lnTo>
                    <a:pt x="1363" y="412"/>
                  </a:lnTo>
                  <a:lnTo>
                    <a:pt x="729" y="1489"/>
                  </a:lnTo>
                  <a:lnTo>
                    <a:pt x="0" y="1078"/>
                  </a:lnTo>
                  <a:cubicBezTo>
                    <a:pt x="159" y="666"/>
                    <a:pt x="381" y="317"/>
                    <a:pt x="634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240400" y="44113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61" y="0"/>
                  </a:moveTo>
                  <a:lnTo>
                    <a:pt x="1" y="380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36" y="666"/>
                    <a:pt x="1015" y="317"/>
                    <a:pt x="761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172275" y="4539700"/>
              <a:ext cx="30925" cy="22200"/>
            </a:xfrm>
            <a:custGeom>
              <a:avLst/>
              <a:gdLst/>
              <a:ahLst/>
              <a:cxnLst/>
              <a:rect l="l" t="t" r="r" b="b"/>
              <a:pathLst>
                <a:path w="1237" h="888" extrusionOk="0">
                  <a:moveTo>
                    <a:pt x="1" y="824"/>
                  </a:moveTo>
                  <a:lnTo>
                    <a:pt x="1" y="1"/>
                  </a:lnTo>
                  <a:lnTo>
                    <a:pt x="1236" y="1"/>
                  </a:lnTo>
                  <a:lnTo>
                    <a:pt x="1236" y="824"/>
                  </a:lnTo>
                  <a:cubicBezTo>
                    <a:pt x="1046" y="856"/>
                    <a:pt x="824" y="888"/>
                    <a:pt x="603" y="888"/>
                  </a:cubicBezTo>
                  <a:cubicBezTo>
                    <a:pt x="412" y="888"/>
                    <a:pt x="191" y="856"/>
                    <a:pt x="1" y="824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238825" y="4491375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2"/>
                  </a:moveTo>
                  <a:lnTo>
                    <a:pt x="0" y="1078"/>
                  </a:lnTo>
                  <a:lnTo>
                    <a:pt x="634" y="1"/>
                  </a:lnTo>
                  <a:lnTo>
                    <a:pt x="1395" y="444"/>
                  </a:lnTo>
                  <a:cubicBezTo>
                    <a:pt x="1236" y="825"/>
                    <a:pt x="1014" y="1205"/>
                    <a:pt x="761" y="152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100175" y="4488200"/>
              <a:ext cx="32525" cy="37275"/>
            </a:xfrm>
            <a:custGeom>
              <a:avLst/>
              <a:gdLst/>
              <a:ahLst/>
              <a:cxnLst/>
              <a:rect l="l" t="t" r="r" b="b"/>
              <a:pathLst>
                <a:path w="1301" h="1491" extrusionOk="0">
                  <a:moveTo>
                    <a:pt x="571" y="1490"/>
                  </a:moveTo>
                  <a:lnTo>
                    <a:pt x="1300" y="1110"/>
                  </a:lnTo>
                  <a:lnTo>
                    <a:pt x="730" y="1"/>
                  </a:lnTo>
                  <a:lnTo>
                    <a:pt x="1" y="381"/>
                  </a:lnTo>
                  <a:cubicBezTo>
                    <a:pt x="128" y="793"/>
                    <a:pt x="318" y="1173"/>
                    <a:pt x="571" y="149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184950" y="4432750"/>
              <a:ext cx="39625" cy="38050"/>
            </a:xfrm>
            <a:custGeom>
              <a:avLst/>
              <a:gdLst/>
              <a:ahLst/>
              <a:cxnLst/>
              <a:rect l="l" t="t" r="r" b="b"/>
              <a:pathLst>
                <a:path w="1585" h="1522" extrusionOk="0">
                  <a:moveTo>
                    <a:pt x="793" y="1078"/>
                  </a:moveTo>
                  <a:cubicBezTo>
                    <a:pt x="951" y="1522"/>
                    <a:pt x="1585" y="1237"/>
                    <a:pt x="1331" y="698"/>
                  </a:cubicBezTo>
                  <a:cubicBezTo>
                    <a:pt x="1205" y="444"/>
                    <a:pt x="856" y="159"/>
                    <a:pt x="824" y="1"/>
                  </a:cubicBezTo>
                  <a:cubicBezTo>
                    <a:pt x="698" y="223"/>
                    <a:pt x="444" y="349"/>
                    <a:pt x="286" y="635"/>
                  </a:cubicBezTo>
                  <a:cubicBezTo>
                    <a:pt x="1" y="1142"/>
                    <a:pt x="603" y="1522"/>
                    <a:pt x="793" y="1046"/>
                  </a:cubicBezTo>
                  <a:cubicBezTo>
                    <a:pt x="761" y="1205"/>
                    <a:pt x="666" y="1332"/>
                    <a:pt x="571" y="1395"/>
                  </a:cubicBezTo>
                  <a:lnTo>
                    <a:pt x="1015" y="1427"/>
                  </a:lnTo>
                  <a:cubicBezTo>
                    <a:pt x="856" y="1300"/>
                    <a:pt x="824" y="1205"/>
                    <a:pt x="793" y="1078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51675" y="4468400"/>
              <a:ext cx="38050" cy="38050"/>
            </a:xfrm>
            <a:custGeom>
              <a:avLst/>
              <a:gdLst/>
              <a:ahLst/>
              <a:cxnLst/>
              <a:rect l="l" t="t" r="r" b="b"/>
              <a:pathLst>
                <a:path w="1522" h="1522" extrusionOk="0">
                  <a:moveTo>
                    <a:pt x="761" y="508"/>
                  </a:moveTo>
                  <a:cubicBezTo>
                    <a:pt x="888" y="32"/>
                    <a:pt x="1522" y="318"/>
                    <a:pt x="1300" y="856"/>
                  </a:cubicBezTo>
                  <a:cubicBezTo>
                    <a:pt x="1173" y="1078"/>
                    <a:pt x="856" y="1332"/>
                    <a:pt x="825" y="1522"/>
                  </a:cubicBezTo>
                  <a:cubicBezTo>
                    <a:pt x="698" y="1268"/>
                    <a:pt x="444" y="1173"/>
                    <a:pt x="286" y="888"/>
                  </a:cubicBezTo>
                  <a:cubicBezTo>
                    <a:pt x="1" y="381"/>
                    <a:pt x="634" y="1"/>
                    <a:pt x="761" y="508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163550" y="4452550"/>
              <a:ext cx="15100" cy="15875"/>
            </a:xfrm>
            <a:custGeom>
              <a:avLst/>
              <a:gdLst/>
              <a:ahLst/>
              <a:cxnLst/>
              <a:rect l="l" t="t" r="r" b="b"/>
              <a:pathLst>
                <a:path w="604" h="635" extrusionOk="0">
                  <a:moveTo>
                    <a:pt x="318" y="128"/>
                  </a:moveTo>
                  <a:lnTo>
                    <a:pt x="286" y="1"/>
                  </a:lnTo>
                  <a:lnTo>
                    <a:pt x="286" y="128"/>
                  </a:lnTo>
                  <a:cubicBezTo>
                    <a:pt x="254" y="350"/>
                    <a:pt x="159" y="508"/>
                    <a:pt x="1" y="635"/>
                  </a:cubicBezTo>
                  <a:lnTo>
                    <a:pt x="603" y="635"/>
                  </a:lnTo>
                  <a:cubicBezTo>
                    <a:pt x="413" y="476"/>
                    <a:pt x="350" y="350"/>
                    <a:pt x="318" y="128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155650" y="4434350"/>
              <a:ext cx="30900" cy="28525"/>
            </a:xfrm>
            <a:custGeom>
              <a:avLst/>
              <a:gdLst/>
              <a:ahLst/>
              <a:cxnLst/>
              <a:rect l="l" t="t" r="r" b="b"/>
              <a:pathLst>
                <a:path w="1236" h="1141" extrusionOk="0">
                  <a:moveTo>
                    <a:pt x="602" y="0"/>
                  </a:moveTo>
                  <a:cubicBezTo>
                    <a:pt x="792" y="0"/>
                    <a:pt x="919" y="159"/>
                    <a:pt x="919" y="317"/>
                  </a:cubicBezTo>
                  <a:cubicBezTo>
                    <a:pt x="919" y="412"/>
                    <a:pt x="887" y="475"/>
                    <a:pt x="824" y="539"/>
                  </a:cubicBezTo>
                  <a:cubicBezTo>
                    <a:pt x="856" y="539"/>
                    <a:pt x="887" y="507"/>
                    <a:pt x="919" y="507"/>
                  </a:cubicBezTo>
                  <a:cubicBezTo>
                    <a:pt x="1109" y="507"/>
                    <a:pt x="1236" y="666"/>
                    <a:pt x="1236" y="824"/>
                  </a:cubicBezTo>
                  <a:cubicBezTo>
                    <a:pt x="1236" y="982"/>
                    <a:pt x="1109" y="1141"/>
                    <a:pt x="919" y="1141"/>
                  </a:cubicBezTo>
                  <a:cubicBezTo>
                    <a:pt x="761" y="1141"/>
                    <a:pt x="634" y="982"/>
                    <a:pt x="634" y="824"/>
                  </a:cubicBezTo>
                  <a:lnTo>
                    <a:pt x="602" y="824"/>
                  </a:lnTo>
                  <a:cubicBezTo>
                    <a:pt x="602" y="982"/>
                    <a:pt x="475" y="1141"/>
                    <a:pt x="317" y="1141"/>
                  </a:cubicBezTo>
                  <a:cubicBezTo>
                    <a:pt x="127" y="1141"/>
                    <a:pt x="0" y="982"/>
                    <a:pt x="0" y="824"/>
                  </a:cubicBezTo>
                  <a:cubicBezTo>
                    <a:pt x="0" y="666"/>
                    <a:pt x="127" y="507"/>
                    <a:pt x="317" y="507"/>
                  </a:cubicBezTo>
                  <a:cubicBezTo>
                    <a:pt x="349" y="507"/>
                    <a:pt x="380" y="539"/>
                    <a:pt x="412" y="539"/>
                  </a:cubicBezTo>
                  <a:cubicBezTo>
                    <a:pt x="349" y="475"/>
                    <a:pt x="317" y="412"/>
                    <a:pt x="317" y="317"/>
                  </a:cubicBezTo>
                  <a:cubicBezTo>
                    <a:pt x="317" y="159"/>
                    <a:pt x="444" y="0"/>
                    <a:pt x="602" y="0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191300" y="4471575"/>
              <a:ext cx="26950" cy="34875"/>
            </a:xfrm>
            <a:custGeom>
              <a:avLst/>
              <a:gdLst/>
              <a:ahLst/>
              <a:cxnLst/>
              <a:rect l="l" t="t" r="r" b="b"/>
              <a:pathLst>
                <a:path w="1078" h="1395" extrusionOk="0">
                  <a:moveTo>
                    <a:pt x="0" y="698"/>
                  </a:moveTo>
                  <a:lnTo>
                    <a:pt x="539" y="0"/>
                  </a:lnTo>
                  <a:lnTo>
                    <a:pt x="1077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187325" y="4425625"/>
              <a:ext cx="45975" cy="87950"/>
            </a:xfrm>
            <a:custGeom>
              <a:avLst/>
              <a:gdLst/>
              <a:ahLst/>
              <a:cxnLst/>
              <a:rect l="l" t="t" r="r" b="b"/>
              <a:pathLst>
                <a:path w="1839" h="3518" extrusionOk="0">
                  <a:moveTo>
                    <a:pt x="1" y="1"/>
                  </a:moveTo>
                  <a:cubicBezTo>
                    <a:pt x="920" y="1"/>
                    <a:pt x="1680" y="666"/>
                    <a:pt x="1775" y="1585"/>
                  </a:cubicBezTo>
                  <a:cubicBezTo>
                    <a:pt x="1838" y="2567"/>
                    <a:pt x="1141" y="3423"/>
                    <a:pt x="159" y="3486"/>
                  </a:cubicBezTo>
                  <a:cubicBezTo>
                    <a:pt x="96" y="3518"/>
                    <a:pt x="64" y="3518"/>
                    <a:pt x="1" y="3518"/>
                  </a:cubicBezTo>
                  <a:lnTo>
                    <a:pt x="1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187325" y="4407400"/>
              <a:ext cx="62600" cy="123625"/>
            </a:xfrm>
            <a:custGeom>
              <a:avLst/>
              <a:gdLst/>
              <a:ahLst/>
              <a:cxnLst/>
              <a:rect l="l" t="t" r="r" b="b"/>
              <a:pathLst>
                <a:path w="2504" h="4945" extrusionOk="0">
                  <a:moveTo>
                    <a:pt x="1110" y="476"/>
                  </a:moveTo>
                  <a:cubicBezTo>
                    <a:pt x="1205" y="539"/>
                    <a:pt x="1300" y="413"/>
                    <a:pt x="1236" y="349"/>
                  </a:cubicBezTo>
                  <a:cubicBezTo>
                    <a:pt x="1236" y="318"/>
                    <a:pt x="1205" y="318"/>
                    <a:pt x="1205" y="318"/>
                  </a:cubicBezTo>
                  <a:lnTo>
                    <a:pt x="1205" y="318"/>
                  </a:lnTo>
                  <a:lnTo>
                    <a:pt x="1173" y="286"/>
                  </a:lnTo>
                  <a:lnTo>
                    <a:pt x="1173" y="286"/>
                  </a:lnTo>
                  <a:lnTo>
                    <a:pt x="1173" y="286"/>
                  </a:lnTo>
                  <a:lnTo>
                    <a:pt x="1141" y="286"/>
                  </a:lnTo>
                  <a:lnTo>
                    <a:pt x="1141" y="286"/>
                  </a:lnTo>
                  <a:lnTo>
                    <a:pt x="1110" y="254"/>
                  </a:lnTo>
                  <a:lnTo>
                    <a:pt x="1110" y="254"/>
                  </a:lnTo>
                  <a:lnTo>
                    <a:pt x="1110" y="254"/>
                  </a:lnTo>
                  <a:lnTo>
                    <a:pt x="1078" y="254"/>
                  </a:lnTo>
                  <a:lnTo>
                    <a:pt x="1078" y="223"/>
                  </a:lnTo>
                  <a:lnTo>
                    <a:pt x="1046" y="223"/>
                  </a:lnTo>
                  <a:lnTo>
                    <a:pt x="1046" y="223"/>
                  </a:lnTo>
                  <a:lnTo>
                    <a:pt x="1015" y="223"/>
                  </a:lnTo>
                  <a:lnTo>
                    <a:pt x="1015" y="223"/>
                  </a:lnTo>
                  <a:lnTo>
                    <a:pt x="1015" y="191"/>
                  </a:lnTo>
                  <a:lnTo>
                    <a:pt x="983" y="191"/>
                  </a:lnTo>
                  <a:lnTo>
                    <a:pt x="983" y="191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20" y="191"/>
                  </a:lnTo>
                  <a:lnTo>
                    <a:pt x="920" y="159"/>
                  </a:lnTo>
                  <a:lnTo>
                    <a:pt x="888" y="159"/>
                  </a:lnTo>
                  <a:lnTo>
                    <a:pt x="888" y="159"/>
                  </a:lnTo>
                  <a:lnTo>
                    <a:pt x="888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24" y="128"/>
                  </a:lnTo>
                  <a:lnTo>
                    <a:pt x="824" y="128"/>
                  </a:lnTo>
                  <a:cubicBezTo>
                    <a:pt x="729" y="96"/>
                    <a:pt x="634" y="254"/>
                    <a:pt x="729" y="318"/>
                  </a:cubicBezTo>
                  <a:cubicBezTo>
                    <a:pt x="729" y="318"/>
                    <a:pt x="761" y="318"/>
                    <a:pt x="761" y="318"/>
                  </a:cubicBezTo>
                  <a:lnTo>
                    <a:pt x="761" y="318"/>
                  </a:lnTo>
                  <a:lnTo>
                    <a:pt x="793" y="349"/>
                  </a:lnTo>
                  <a:lnTo>
                    <a:pt x="793" y="349"/>
                  </a:lnTo>
                  <a:lnTo>
                    <a:pt x="793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56" y="349"/>
                  </a:lnTo>
                  <a:lnTo>
                    <a:pt x="856" y="349"/>
                  </a:lnTo>
                  <a:lnTo>
                    <a:pt x="856" y="381"/>
                  </a:lnTo>
                  <a:lnTo>
                    <a:pt x="888" y="381"/>
                  </a:lnTo>
                  <a:lnTo>
                    <a:pt x="888" y="381"/>
                  </a:lnTo>
                  <a:lnTo>
                    <a:pt x="920" y="381"/>
                  </a:lnTo>
                  <a:lnTo>
                    <a:pt x="920" y="381"/>
                  </a:lnTo>
                  <a:lnTo>
                    <a:pt x="920" y="381"/>
                  </a:lnTo>
                  <a:lnTo>
                    <a:pt x="951" y="413"/>
                  </a:lnTo>
                  <a:lnTo>
                    <a:pt x="951" y="413"/>
                  </a:lnTo>
                  <a:lnTo>
                    <a:pt x="983" y="413"/>
                  </a:lnTo>
                  <a:lnTo>
                    <a:pt x="983" y="413"/>
                  </a:lnTo>
                  <a:lnTo>
                    <a:pt x="983" y="413"/>
                  </a:lnTo>
                  <a:lnTo>
                    <a:pt x="1015" y="444"/>
                  </a:lnTo>
                  <a:lnTo>
                    <a:pt x="1015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78" y="476"/>
                  </a:lnTo>
                  <a:lnTo>
                    <a:pt x="1078" y="476"/>
                  </a:lnTo>
                  <a:lnTo>
                    <a:pt x="1078" y="476"/>
                  </a:lnTo>
                  <a:lnTo>
                    <a:pt x="1110" y="476"/>
                  </a:lnTo>
                  <a:close/>
                  <a:moveTo>
                    <a:pt x="1838" y="1110"/>
                  </a:moveTo>
                  <a:cubicBezTo>
                    <a:pt x="1902" y="1205"/>
                    <a:pt x="2029" y="1142"/>
                    <a:pt x="1997" y="1015"/>
                  </a:cubicBezTo>
                  <a:cubicBezTo>
                    <a:pt x="1997" y="1015"/>
                    <a:pt x="1997" y="1015"/>
                    <a:pt x="1997" y="983"/>
                  </a:cubicBezTo>
                  <a:lnTo>
                    <a:pt x="1997" y="983"/>
                  </a:lnTo>
                  <a:lnTo>
                    <a:pt x="1965" y="983"/>
                  </a:lnTo>
                  <a:lnTo>
                    <a:pt x="1965" y="951"/>
                  </a:lnTo>
                  <a:lnTo>
                    <a:pt x="1965" y="951"/>
                  </a:lnTo>
                  <a:lnTo>
                    <a:pt x="1934" y="920"/>
                  </a:lnTo>
                  <a:lnTo>
                    <a:pt x="1934" y="920"/>
                  </a:lnTo>
                  <a:lnTo>
                    <a:pt x="1934" y="920"/>
                  </a:lnTo>
                  <a:lnTo>
                    <a:pt x="1934" y="888"/>
                  </a:lnTo>
                  <a:lnTo>
                    <a:pt x="1902" y="888"/>
                  </a:lnTo>
                  <a:lnTo>
                    <a:pt x="1902" y="888"/>
                  </a:lnTo>
                  <a:lnTo>
                    <a:pt x="1902" y="856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70" y="825"/>
                  </a:lnTo>
                  <a:lnTo>
                    <a:pt x="1838" y="825"/>
                  </a:lnTo>
                  <a:lnTo>
                    <a:pt x="1838" y="793"/>
                  </a:lnTo>
                  <a:lnTo>
                    <a:pt x="1838" y="793"/>
                  </a:lnTo>
                  <a:lnTo>
                    <a:pt x="1807" y="793"/>
                  </a:lnTo>
                  <a:lnTo>
                    <a:pt x="1807" y="761"/>
                  </a:lnTo>
                  <a:lnTo>
                    <a:pt x="1807" y="761"/>
                  </a:lnTo>
                  <a:lnTo>
                    <a:pt x="1775" y="761"/>
                  </a:lnTo>
                  <a:lnTo>
                    <a:pt x="1775" y="730"/>
                  </a:lnTo>
                  <a:lnTo>
                    <a:pt x="1775" y="730"/>
                  </a:lnTo>
                  <a:lnTo>
                    <a:pt x="1743" y="730"/>
                  </a:lnTo>
                  <a:lnTo>
                    <a:pt x="1743" y="698"/>
                  </a:lnTo>
                  <a:lnTo>
                    <a:pt x="1743" y="698"/>
                  </a:lnTo>
                  <a:lnTo>
                    <a:pt x="1712" y="698"/>
                  </a:lnTo>
                  <a:lnTo>
                    <a:pt x="1712" y="666"/>
                  </a:lnTo>
                  <a:lnTo>
                    <a:pt x="1712" y="666"/>
                  </a:lnTo>
                  <a:cubicBezTo>
                    <a:pt x="1680" y="635"/>
                    <a:pt x="1617" y="635"/>
                    <a:pt x="1585" y="666"/>
                  </a:cubicBezTo>
                  <a:cubicBezTo>
                    <a:pt x="1522" y="698"/>
                    <a:pt x="1522" y="793"/>
                    <a:pt x="1585" y="825"/>
                  </a:cubicBezTo>
                  <a:lnTo>
                    <a:pt x="1585" y="825"/>
                  </a:lnTo>
                  <a:lnTo>
                    <a:pt x="1585" y="825"/>
                  </a:lnTo>
                  <a:lnTo>
                    <a:pt x="1585" y="856"/>
                  </a:lnTo>
                  <a:lnTo>
                    <a:pt x="1617" y="856"/>
                  </a:lnTo>
                  <a:lnTo>
                    <a:pt x="1617" y="856"/>
                  </a:lnTo>
                  <a:lnTo>
                    <a:pt x="1617" y="888"/>
                  </a:lnTo>
                  <a:lnTo>
                    <a:pt x="1648" y="888"/>
                  </a:lnTo>
                  <a:lnTo>
                    <a:pt x="1648" y="888"/>
                  </a:lnTo>
                  <a:lnTo>
                    <a:pt x="1648" y="888"/>
                  </a:lnTo>
                  <a:lnTo>
                    <a:pt x="1680" y="920"/>
                  </a:lnTo>
                  <a:lnTo>
                    <a:pt x="1680" y="920"/>
                  </a:lnTo>
                  <a:lnTo>
                    <a:pt x="1680" y="920"/>
                  </a:lnTo>
                  <a:lnTo>
                    <a:pt x="1680" y="951"/>
                  </a:lnTo>
                  <a:lnTo>
                    <a:pt x="1712" y="951"/>
                  </a:lnTo>
                  <a:lnTo>
                    <a:pt x="1712" y="951"/>
                  </a:lnTo>
                  <a:lnTo>
                    <a:pt x="1712" y="983"/>
                  </a:lnTo>
                  <a:lnTo>
                    <a:pt x="1743" y="983"/>
                  </a:lnTo>
                  <a:lnTo>
                    <a:pt x="1743" y="983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75" y="1015"/>
                  </a:lnTo>
                  <a:lnTo>
                    <a:pt x="1775" y="1046"/>
                  </a:lnTo>
                  <a:lnTo>
                    <a:pt x="1775" y="1046"/>
                  </a:lnTo>
                  <a:lnTo>
                    <a:pt x="1775" y="1046"/>
                  </a:lnTo>
                  <a:lnTo>
                    <a:pt x="1807" y="1078"/>
                  </a:lnTo>
                  <a:lnTo>
                    <a:pt x="1807" y="1078"/>
                  </a:lnTo>
                  <a:lnTo>
                    <a:pt x="1807" y="1078"/>
                  </a:lnTo>
                  <a:lnTo>
                    <a:pt x="1838" y="1110"/>
                  </a:lnTo>
                  <a:close/>
                  <a:moveTo>
                    <a:pt x="2219" y="1965"/>
                  </a:moveTo>
                  <a:cubicBezTo>
                    <a:pt x="2250" y="2092"/>
                    <a:pt x="2409" y="2060"/>
                    <a:pt x="2441" y="1965"/>
                  </a:cubicBezTo>
                  <a:cubicBezTo>
                    <a:pt x="2441" y="1934"/>
                    <a:pt x="2441" y="1934"/>
                    <a:pt x="2409" y="1934"/>
                  </a:cubicBezTo>
                  <a:lnTo>
                    <a:pt x="2409" y="1934"/>
                  </a:lnTo>
                  <a:lnTo>
                    <a:pt x="2409" y="1902"/>
                  </a:lnTo>
                  <a:lnTo>
                    <a:pt x="2409" y="1902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409" y="1839"/>
                  </a:lnTo>
                  <a:lnTo>
                    <a:pt x="2409" y="1839"/>
                  </a:lnTo>
                  <a:lnTo>
                    <a:pt x="2409" y="1807"/>
                  </a:lnTo>
                  <a:lnTo>
                    <a:pt x="2377" y="1807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4"/>
                  </a:lnTo>
                  <a:lnTo>
                    <a:pt x="2377" y="1744"/>
                  </a:lnTo>
                  <a:lnTo>
                    <a:pt x="2377" y="1712"/>
                  </a:lnTo>
                  <a:lnTo>
                    <a:pt x="2377" y="1712"/>
                  </a:lnTo>
                  <a:lnTo>
                    <a:pt x="2345" y="1712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9"/>
                  </a:lnTo>
                  <a:lnTo>
                    <a:pt x="2345" y="1649"/>
                  </a:lnTo>
                  <a:lnTo>
                    <a:pt x="2345" y="1617"/>
                  </a:lnTo>
                  <a:lnTo>
                    <a:pt x="2345" y="1617"/>
                  </a:lnTo>
                  <a:lnTo>
                    <a:pt x="2314" y="1585"/>
                  </a:lnTo>
                  <a:lnTo>
                    <a:pt x="2314" y="1585"/>
                  </a:lnTo>
                  <a:lnTo>
                    <a:pt x="2314" y="1553"/>
                  </a:lnTo>
                  <a:lnTo>
                    <a:pt x="2314" y="1553"/>
                  </a:lnTo>
                  <a:lnTo>
                    <a:pt x="2314" y="1553"/>
                  </a:lnTo>
                  <a:lnTo>
                    <a:pt x="2314" y="1522"/>
                  </a:lnTo>
                  <a:cubicBezTo>
                    <a:pt x="2250" y="1427"/>
                    <a:pt x="2124" y="1458"/>
                    <a:pt x="2092" y="1585"/>
                  </a:cubicBezTo>
                  <a:cubicBezTo>
                    <a:pt x="2092" y="1585"/>
                    <a:pt x="2124" y="1585"/>
                    <a:pt x="2124" y="1617"/>
                  </a:cubicBezTo>
                  <a:lnTo>
                    <a:pt x="2124" y="1617"/>
                  </a:lnTo>
                  <a:lnTo>
                    <a:pt x="2124" y="1617"/>
                  </a:lnTo>
                  <a:lnTo>
                    <a:pt x="2124" y="1649"/>
                  </a:lnTo>
                  <a:lnTo>
                    <a:pt x="2124" y="1649"/>
                  </a:lnTo>
                  <a:lnTo>
                    <a:pt x="2124" y="1680"/>
                  </a:lnTo>
                  <a:lnTo>
                    <a:pt x="2155" y="1680"/>
                  </a:lnTo>
                  <a:lnTo>
                    <a:pt x="2155" y="1680"/>
                  </a:lnTo>
                  <a:lnTo>
                    <a:pt x="2155" y="1712"/>
                  </a:lnTo>
                  <a:lnTo>
                    <a:pt x="2155" y="1712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75"/>
                  </a:lnTo>
                  <a:lnTo>
                    <a:pt x="2187" y="1775"/>
                  </a:lnTo>
                  <a:lnTo>
                    <a:pt x="2187" y="1775"/>
                  </a:lnTo>
                  <a:lnTo>
                    <a:pt x="2187" y="1807"/>
                  </a:lnTo>
                  <a:lnTo>
                    <a:pt x="2187" y="1807"/>
                  </a:lnTo>
                  <a:lnTo>
                    <a:pt x="2187" y="1839"/>
                  </a:lnTo>
                  <a:lnTo>
                    <a:pt x="2187" y="1839"/>
                  </a:lnTo>
                  <a:lnTo>
                    <a:pt x="2187" y="1870"/>
                  </a:lnTo>
                  <a:lnTo>
                    <a:pt x="2219" y="1870"/>
                  </a:lnTo>
                  <a:lnTo>
                    <a:pt x="2219" y="1870"/>
                  </a:lnTo>
                  <a:lnTo>
                    <a:pt x="2219" y="1902"/>
                  </a:lnTo>
                  <a:lnTo>
                    <a:pt x="2219" y="1902"/>
                  </a:lnTo>
                  <a:lnTo>
                    <a:pt x="2219" y="1934"/>
                  </a:lnTo>
                  <a:lnTo>
                    <a:pt x="2219" y="1934"/>
                  </a:lnTo>
                  <a:lnTo>
                    <a:pt x="2219" y="1965"/>
                  </a:lnTo>
                  <a:lnTo>
                    <a:pt x="2219" y="1965"/>
                  </a:lnTo>
                  <a:close/>
                  <a:moveTo>
                    <a:pt x="2250" y="2916"/>
                  </a:moveTo>
                  <a:cubicBezTo>
                    <a:pt x="2219" y="3043"/>
                    <a:pt x="2377" y="3106"/>
                    <a:pt x="2409" y="3011"/>
                  </a:cubicBezTo>
                  <a:cubicBezTo>
                    <a:pt x="2441" y="2979"/>
                    <a:pt x="2441" y="2979"/>
                    <a:pt x="2441" y="2979"/>
                  </a:cubicBezTo>
                  <a:lnTo>
                    <a:pt x="2441" y="2948"/>
                  </a:lnTo>
                  <a:lnTo>
                    <a:pt x="2441" y="2948"/>
                  </a:lnTo>
                  <a:lnTo>
                    <a:pt x="2441" y="2916"/>
                  </a:lnTo>
                  <a:lnTo>
                    <a:pt x="2441" y="2916"/>
                  </a:lnTo>
                  <a:lnTo>
                    <a:pt x="2441" y="2916"/>
                  </a:lnTo>
                  <a:lnTo>
                    <a:pt x="2441" y="2884"/>
                  </a:lnTo>
                  <a:lnTo>
                    <a:pt x="2441" y="2884"/>
                  </a:lnTo>
                  <a:lnTo>
                    <a:pt x="2472" y="2853"/>
                  </a:lnTo>
                  <a:lnTo>
                    <a:pt x="2472" y="2853"/>
                  </a:lnTo>
                  <a:lnTo>
                    <a:pt x="2472" y="2821"/>
                  </a:lnTo>
                  <a:lnTo>
                    <a:pt x="2472" y="2821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58"/>
                  </a:lnTo>
                  <a:lnTo>
                    <a:pt x="2472" y="2758"/>
                  </a:lnTo>
                  <a:lnTo>
                    <a:pt x="2472" y="2726"/>
                  </a:lnTo>
                  <a:lnTo>
                    <a:pt x="2472" y="2726"/>
                  </a:lnTo>
                  <a:lnTo>
                    <a:pt x="2472" y="2694"/>
                  </a:lnTo>
                  <a:lnTo>
                    <a:pt x="2472" y="2694"/>
                  </a:lnTo>
                  <a:lnTo>
                    <a:pt x="2472" y="2663"/>
                  </a:lnTo>
                  <a:lnTo>
                    <a:pt x="2472" y="2663"/>
                  </a:lnTo>
                  <a:lnTo>
                    <a:pt x="2472" y="2631"/>
                  </a:lnTo>
                  <a:lnTo>
                    <a:pt x="2472" y="2631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7"/>
                  </a:lnTo>
                  <a:lnTo>
                    <a:pt x="2472" y="2567"/>
                  </a:lnTo>
                  <a:lnTo>
                    <a:pt x="2472" y="2536"/>
                  </a:lnTo>
                  <a:cubicBezTo>
                    <a:pt x="2504" y="2441"/>
                    <a:pt x="2345" y="2409"/>
                    <a:pt x="2314" y="2504"/>
                  </a:cubicBezTo>
                  <a:cubicBezTo>
                    <a:pt x="2282" y="2504"/>
                    <a:pt x="2282" y="2536"/>
                    <a:pt x="2282" y="2536"/>
                  </a:cubicBezTo>
                  <a:lnTo>
                    <a:pt x="2282" y="2567"/>
                  </a:lnTo>
                  <a:lnTo>
                    <a:pt x="2282" y="2567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631"/>
                  </a:lnTo>
                  <a:lnTo>
                    <a:pt x="2282" y="2631"/>
                  </a:lnTo>
                  <a:lnTo>
                    <a:pt x="2282" y="2663"/>
                  </a:lnTo>
                  <a:lnTo>
                    <a:pt x="2282" y="2663"/>
                  </a:lnTo>
                  <a:lnTo>
                    <a:pt x="2282" y="2694"/>
                  </a:lnTo>
                  <a:lnTo>
                    <a:pt x="2282" y="2694"/>
                  </a:lnTo>
                  <a:lnTo>
                    <a:pt x="2282" y="2726"/>
                  </a:lnTo>
                  <a:lnTo>
                    <a:pt x="2282" y="2726"/>
                  </a:lnTo>
                  <a:lnTo>
                    <a:pt x="2282" y="2726"/>
                  </a:lnTo>
                  <a:lnTo>
                    <a:pt x="2282" y="2758"/>
                  </a:lnTo>
                  <a:lnTo>
                    <a:pt x="2282" y="2758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50" y="2853"/>
                  </a:lnTo>
                  <a:lnTo>
                    <a:pt x="2250" y="2853"/>
                  </a:lnTo>
                  <a:lnTo>
                    <a:pt x="2250" y="2853"/>
                  </a:lnTo>
                  <a:lnTo>
                    <a:pt x="2250" y="2884"/>
                  </a:lnTo>
                  <a:lnTo>
                    <a:pt x="2250" y="2884"/>
                  </a:lnTo>
                  <a:lnTo>
                    <a:pt x="2250" y="2916"/>
                  </a:lnTo>
                  <a:lnTo>
                    <a:pt x="2250" y="2916"/>
                  </a:lnTo>
                  <a:close/>
                  <a:moveTo>
                    <a:pt x="1870" y="3803"/>
                  </a:moveTo>
                  <a:cubicBezTo>
                    <a:pt x="1807" y="3898"/>
                    <a:pt x="1902" y="3993"/>
                    <a:pt x="1997" y="3930"/>
                  </a:cubicBezTo>
                  <a:cubicBezTo>
                    <a:pt x="1997" y="3930"/>
                    <a:pt x="2029" y="3930"/>
                    <a:pt x="2029" y="3930"/>
                  </a:cubicBezTo>
                  <a:lnTo>
                    <a:pt x="2029" y="3898"/>
                  </a:lnTo>
                  <a:lnTo>
                    <a:pt x="2029" y="3898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35"/>
                  </a:lnTo>
                  <a:lnTo>
                    <a:pt x="2092" y="3835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124" y="3772"/>
                  </a:lnTo>
                  <a:lnTo>
                    <a:pt x="2124" y="3772"/>
                  </a:lnTo>
                  <a:lnTo>
                    <a:pt x="2124" y="3740"/>
                  </a:lnTo>
                  <a:lnTo>
                    <a:pt x="2124" y="3740"/>
                  </a:lnTo>
                  <a:lnTo>
                    <a:pt x="2155" y="3740"/>
                  </a:lnTo>
                  <a:lnTo>
                    <a:pt x="2155" y="3708"/>
                  </a:lnTo>
                  <a:lnTo>
                    <a:pt x="2155" y="3708"/>
                  </a:lnTo>
                  <a:lnTo>
                    <a:pt x="2155" y="3677"/>
                  </a:lnTo>
                  <a:lnTo>
                    <a:pt x="2187" y="3677"/>
                  </a:lnTo>
                  <a:lnTo>
                    <a:pt x="2187" y="3677"/>
                  </a:lnTo>
                  <a:lnTo>
                    <a:pt x="2187" y="3645"/>
                  </a:lnTo>
                  <a:lnTo>
                    <a:pt x="2187" y="3645"/>
                  </a:lnTo>
                  <a:lnTo>
                    <a:pt x="2187" y="3613"/>
                  </a:lnTo>
                  <a:lnTo>
                    <a:pt x="2219" y="3613"/>
                  </a:lnTo>
                  <a:lnTo>
                    <a:pt x="2219" y="3613"/>
                  </a:lnTo>
                  <a:lnTo>
                    <a:pt x="2219" y="3581"/>
                  </a:lnTo>
                  <a:lnTo>
                    <a:pt x="2219" y="3581"/>
                  </a:lnTo>
                  <a:lnTo>
                    <a:pt x="2250" y="3550"/>
                  </a:lnTo>
                  <a:lnTo>
                    <a:pt x="2250" y="3550"/>
                  </a:lnTo>
                  <a:cubicBezTo>
                    <a:pt x="2282" y="3455"/>
                    <a:pt x="2187" y="3360"/>
                    <a:pt x="2092" y="3423"/>
                  </a:cubicBezTo>
                  <a:cubicBezTo>
                    <a:pt x="2060" y="3455"/>
                    <a:pt x="2060" y="3455"/>
                    <a:pt x="2060" y="3455"/>
                  </a:cubicBezTo>
                  <a:lnTo>
                    <a:pt x="2060" y="3486"/>
                  </a:lnTo>
                  <a:lnTo>
                    <a:pt x="2060" y="3486"/>
                  </a:lnTo>
                  <a:lnTo>
                    <a:pt x="2029" y="3486"/>
                  </a:lnTo>
                  <a:lnTo>
                    <a:pt x="2029" y="3518"/>
                  </a:lnTo>
                  <a:lnTo>
                    <a:pt x="2029" y="3518"/>
                  </a:lnTo>
                  <a:lnTo>
                    <a:pt x="2029" y="3518"/>
                  </a:lnTo>
                  <a:lnTo>
                    <a:pt x="2029" y="3550"/>
                  </a:lnTo>
                  <a:lnTo>
                    <a:pt x="1997" y="3550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613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65" y="3645"/>
                  </a:lnTo>
                  <a:lnTo>
                    <a:pt x="1965" y="3645"/>
                  </a:lnTo>
                  <a:lnTo>
                    <a:pt x="1965" y="3677"/>
                  </a:lnTo>
                  <a:lnTo>
                    <a:pt x="1934" y="3677"/>
                  </a:lnTo>
                  <a:lnTo>
                    <a:pt x="1934" y="3677"/>
                  </a:lnTo>
                  <a:lnTo>
                    <a:pt x="1934" y="3708"/>
                  </a:lnTo>
                  <a:lnTo>
                    <a:pt x="1934" y="3708"/>
                  </a:lnTo>
                  <a:lnTo>
                    <a:pt x="1902" y="3708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870" y="3772"/>
                  </a:lnTo>
                  <a:lnTo>
                    <a:pt x="1870" y="3772"/>
                  </a:lnTo>
                  <a:lnTo>
                    <a:pt x="1870" y="3803"/>
                  </a:lnTo>
                  <a:close/>
                  <a:moveTo>
                    <a:pt x="1141" y="4437"/>
                  </a:moveTo>
                  <a:cubicBezTo>
                    <a:pt x="1078" y="4500"/>
                    <a:pt x="1110" y="4627"/>
                    <a:pt x="1236" y="4627"/>
                  </a:cubicBezTo>
                  <a:cubicBezTo>
                    <a:pt x="1236" y="4627"/>
                    <a:pt x="1236" y="4627"/>
                    <a:pt x="1268" y="4627"/>
                  </a:cubicBezTo>
                  <a:lnTo>
                    <a:pt x="1268" y="4595"/>
                  </a:lnTo>
                  <a:lnTo>
                    <a:pt x="1268" y="4595"/>
                  </a:lnTo>
                  <a:lnTo>
                    <a:pt x="1300" y="4595"/>
                  </a:lnTo>
                  <a:lnTo>
                    <a:pt x="1300" y="4595"/>
                  </a:lnTo>
                  <a:lnTo>
                    <a:pt x="1331" y="4564"/>
                  </a:lnTo>
                  <a:lnTo>
                    <a:pt x="1331" y="4564"/>
                  </a:lnTo>
                  <a:lnTo>
                    <a:pt x="1331" y="4564"/>
                  </a:lnTo>
                  <a:lnTo>
                    <a:pt x="1363" y="4564"/>
                  </a:lnTo>
                  <a:lnTo>
                    <a:pt x="1363" y="4532"/>
                  </a:lnTo>
                  <a:lnTo>
                    <a:pt x="1395" y="4532"/>
                  </a:lnTo>
                  <a:lnTo>
                    <a:pt x="1395" y="4532"/>
                  </a:lnTo>
                  <a:lnTo>
                    <a:pt x="1395" y="4532"/>
                  </a:lnTo>
                  <a:lnTo>
                    <a:pt x="1427" y="4500"/>
                  </a:lnTo>
                  <a:lnTo>
                    <a:pt x="1427" y="4500"/>
                  </a:lnTo>
                  <a:lnTo>
                    <a:pt x="1458" y="4500"/>
                  </a:lnTo>
                  <a:lnTo>
                    <a:pt x="1458" y="4469"/>
                  </a:lnTo>
                  <a:lnTo>
                    <a:pt x="1458" y="4469"/>
                  </a:lnTo>
                  <a:lnTo>
                    <a:pt x="1490" y="4469"/>
                  </a:lnTo>
                  <a:lnTo>
                    <a:pt x="1490" y="4469"/>
                  </a:lnTo>
                  <a:lnTo>
                    <a:pt x="1522" y="4437"/>
                  </a:lnTo>
                  <a:lnTo>
                    <a:pt x="1522" y="4437"/>
                  </a:lnTo>
                  <a:lnTo>
                    <a:pt x="1522" y="4437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85" y="4405"/>
                  </a:lnTo>
                  <a:lnTo>
                    <a:pt x="1585" y="4374"/>
                  </a:lnTo>
                  <a:lnTo>
                    <a:pt x="1585" y="4374"/>
                  </a:lnTo>
                  <a:cubicBezTo>
                    <a:pt x="1680" y="4310"/>
                    <a:pt x="1617" y="4184"/>
                    <a:pt x="1522" y="4184"/>
                  </a:cubicBezTo>
                  <a:cubicBezTo>
                    <a:pt x="1490" y="4215"/>
                    <a:pt x="1490" y="4215"/>
                    <a:pt x="1458" y="4215"/>
                  </a:cubicBezTo>
                  <a:lnTo>
                    <a:pt x="1458" y="4215"/>
                  </a:lnTo>
                  <a:lnTo>
                    <a:pt x="1458" y="4247"/>
                  </a:lnTo>
                  <a:lnTo>
                    <a:pt x="1427" y="4247"/>
                  </a:lnTo>
                  <a:lnTo>
                    <a:pt x="1427" y="4247"/>
                  </a:lnTo>
                  <a:lnTo>
                    <a:pt x="1427" y="4247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31" y="4310"/>
                  </a:lnTo>
                  <a:lnTo>
                    <a:pt x="1331" y="4342"/>
                  </a:lnTo>
                  <a:lnTo>
                    <a:pt x="1331" y="4342"/>
                  </a:lnTo>
                  <a:lnTo>
                    <a:pt x="1300" y="4342"/>
                  </a:lnTo>
                  <a:lnTo>
                    <a:pt x="1300" y="4342"/>
                  </a:lnTo>
                  <a:lnTo>
                    <a:pt x="1300" y="4374"/>
                  </a:lnTo>
                  <a:lnTo>
                    <a:pt x="1268" y="4374"/>
                  </a:lnTo>
                  <a:lnTo>
                    <a:pt x="1268" y="4374"/>
                  </a:lnTo>
                  <a:lnTo>
                    <a:pt x="1236" y="4374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05" y="4405"/>
                  </a:lnTo>
                  <a:lnTo>
                    <a:pt x="1205" y="4405"/>
                  </a:lnTo>
                  <a:lnTo>
                    <a:pt x="1205" y="4405"/>
                  </a:lnTo>
                  <a:lnTo>
                    <a:pt x="1173" y="4437"/>
                  </a:lnTo>
                  <a:lnTo>
                    <a:pt x="1173" y="4437"/>
                  </a:lnTo>
                  <a:close/>
                  <a:moveTo>
                    <a:pt x="254" y="4722"/>
                  </a:moveTo>
                  <a:cubicBezTo>
                    <a:pt x="127" y="4754"/>
                    <a:pt x="127" y="4912"/>
                    <a:pt x="254" y="4944"/>
                  </a:cubicBezTo>
                  <a:cubicBezTo>
                    <a:pt x="254" y="4944"/>
                    <a:pt x="254" y="4944"/>
                    <a:pt x="286" y="4944"/>
                  </a:cubicBezTo>
                  <a:lnTo>
                    <a:pt x="286" y="4944"/>
                  </a:lnTo>
                  <a:lnTo>
                    <a:pt x="317" y="4944"/>
                  </a:lnTo>
                  <a:lnTo>
                    <a:pt x="317" y="4944"/>
                  </a:lnTo>
                  <a:lnTo>
                    <a:pt x="317" y="4912"/>
                  </a:lnTo>
                  <a:lnTo>
                    <a:pt x="349" y="4912"/>
                  </a:lnTo>
                  <a:lnTo>
                    <a:pt x="349" y="4912"/>
                  </a:lnTo>
                  <a:lnTo>
                    <a:pt x="381" y="4912"/>
                  </a:lnTo>
                  <a:lnTo>
                    <a:pt x="381" y="4912"/>
                  </a:lnTo>
                  <a:lnTo>
                    <a:pt x="413" y="4912"/>
                  </a:lnTo>
                  <a:lnTo>
                    <a:pt x="413" y="4912"/>
                  </a:lnTo>
                  <a:lnTo>
                    <a:pt x="444" y="4912"/>
                  </a:lnTo>
                  <a:lnTo>
                    <a:pt x="444" y="4912"/>
                  </a:lnTo>
                  <a:lnTo>
                    <a:pt x="476" y="4912"/>
                  </a:lnTo>
                  <a:lnTo>
                    <a:pt x="476" y="4912"/>
                  </a:lnTo>
                  <a:lnTo>
                    <a:pt x="508" y="4912"/>
                  </a:lnTo>
                  <a:lnTo>
                    <a:pt x="508" y="4912"/>
                  </a:lnTo>
                  <a:lnTo>
                    <a:pt x="539" y="4881"/>
                  </a:lnTo>
                  <a:lnTo>
                    <a:pt x="539" y="4881"/>
                  </a:lnTo>
                  <a:lnTo>
                    <a:pt x="571" y="4881"/>
                  </a:lnTo>
                  <a:lnTo>
                    <a:pt x="571" y="4881"/>
                  </a:lnTo>
                  <a:lnTo>
                    <a:pt x="603" y="4881"/>
                  </a:lnTo>
                  <a:lnTo>
                    <a:pt x="603" y="4881"/>
                  </a:lnTo>
                  <a:lnTo>
                    <a:pt x="634" y="4881"/>
                  </a:lnTo>
                  <a:lnTo>
                    <a:pt x="634" y="4881"/>
                  </a:lnTo>
                  <a:lnTo>
                    <a:pt x="666" y="4849"/>
                  </a:lnTo>
                  <a:lnTo>
                    <a:pt x="666" y="4849"/>
                  </a:lnTo>
                  <a:lnTo>
                    <a:pt x="698" y="4849"/>
                  </a:lnTo>
                  <a:cubicBezTo>
                    <a:pt x="793" y="4817"/>
                    <a:pt x="793" y="4691"/>
                    <a:pt x="666" y="4659"/>
                  </a:cubicBezTo>
                  <a:cubicBezTo>
                    <a:pt x="666" y="4659"/>
                    <a:pt x="634" y="4659"/>
                    <a:pt x="634" y="4659"/>
                  </a:cubicBezTo>
                  <a:lnTo>
                    <a:pt x="603" y="4659"/>
                  </a:lnTo>
                  <a:lnTo>
                    <a:pt x="603" y="4659"/>
                  </a:lnTo>
                  <a:lnTo>
                    <a:pt x="603" y="4659"/>
                  </a:lnTo>
                  <a:lnTo>
                    <a:pt x="571" y="4691"/>
                  </a:lnTo>
                  <a:lnTo>
                    <a:pt x="571" y="4691"/>
                  </a:lnTo>
                  <a:lnTo>
                    <a:pt x="539" y="4691"/>
                  </a:lnTo>
                  <a:lnTo>
                    <a:pt x="539" y="4691"/>
                  </a:lnTo>
                  <a:lnTo>
                    <a:pt x="508" y="4691"/>
                  </a:lnTo>
                  <a:lnTo>
                    <a:pt x="508" y="4691"/>
                  </a:lnTo>
                  <a:lnTo>
                    <a:pt x="508" y="4691"/>
                  </a:lnTo>
                  <a:lnTo>
                    <a:pt x="476" y="4691"/>
                  </a:lnTo>
                  <a:lnTo>
                    <a:pt x="476" y="4691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13" y="4722"/>
                  </a:lnTo>
                  <a:lnTo>
                    <a:pt x="413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49" y="4722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22"/>
                  </a:lnTo>
                  <a:lnTo>
                    <a:pt x="286" y="4722"/>
                  </a:lnTo>
                  <a:lnTo>
                    <a:pt x="286" y="4722"/>
                  </a:lnTo>
                  <a:lnTo>
                    <a:pt x="254" y="4722"/>
                  </a:lnTo>
                  <a:close/>
                  <a:moveTo>
                    <a:pt x="1" y="191"/>
                  </a:moveTo>
                  <a:lnTo>
                    <a:pt x="64" y="191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96" y="191"/>
                  </a:lnTo>
                  <a:lnTo>
                    <a:pt x="96" y="191"/>
                  </a:lnTo>
                  <a:lnTo>
                    <a:pt x="127" y="191"/>
                  </a:lnTo>
                  <a:lnTo>
                    <a:pt x="127" y="191"/>
                  </a:lnTo>
                  <a:lnTo>
                    <a:pt x="159" y="191"/>
                  </a:lnTo>
                  <a:lnTo>
                    <a:pt x="159" y="191"/>
                  </a:lnTo>
                  <a:lnTo>
                    <a:pt x="191" y="191"/>
                  </a:lnTo>
                  <a:lnTo>
                    <a:pt x="191" y="223"/>
                  </a:lnTo>
                  <a:lnTo>
                    <a:pt x="191" y="223"/>
                  </a:lnTo>
                  <a:cubicBezTo>
                    <a:pt x="317" y="223"/>
                    <a:pt x="349" y="64"/>
                    <a:pt x="254" y="1"/>
                  </a:cubicBezTo>
                  <a:cubicBezTo>
                    <a:pt x="222" y="1"/>
                    <a:pt x="222" y="1"/>
                    <a:pt x="222" y="1"/>
                  </a:cubicBezTo>
                  <a:lnTo>
                    <a:pt x="222" y="1"/>
                  </a:lnTo>
                  <a:lnTo>
                    <a:pt x="191" y="1"/>
                  </a:lnTo>
                  <a:lnTo>
                    <a:pt x="191" y="1"/>
                  </a:lnTo>
                  <a:lnTo>
                    <a:pt x="159" y="1"/>
                  </a:lnTo>
                  <a:lnTo>
                    <a:pt x="159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1" y="191"/>
                  </a:lnTo>
                  <a:lnTo>
                    <a:pt x="1" y="19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187325" y="4377300"/>
              <a:ext cx="17450" cy="23000"/>
            </a:xfrm>
            <a:custGeom>
              <a:avLst/>
              <a:gdLst/>
              <a:ahLst/>
              <a:cxnLst/>
              <a:rect l="l" t="t" r="r" b="b"/>
              <a:pathLst>
                <a:path w="698" h="920" extrusionOk="0">
                  <a:moveTo>
                    <a:pt x="698" y="64"/>
                  </a:moveTo>
                  <a:lnTo>
                    <a:pt x="698" y="920"/>
                  </a:lnTo>
                  <a:lnTo>
                    <a:pt x="1" y="920"/>
                  </a:lnTo>
                  <a:lnTo>
                    <a:pt x="1" y="1"/>
                  </a:lnTo>
                  <a:cubicBezTo>
                    <a:pt x="254" y="1"/>
                    <a:pt x="476" y="1"/>
                    <a:pt x="698" y="64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240400" y="44113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61" y="0"/>
                  </a:moveTo>
                  <a:lnTo>
                    <a:pt x="1" y="380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36" y="666"/>
                    <a:pt x="1015" y="317"/>
                    <a:pt x="761" y="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187325" y="4539700"/>
              <a:ext cx="15875" cy="22200"/>
            </a:xfrm>
            <a:custGeom>
              <a:avLst/>
              <a:gdLst/>
              <a:ahLst/>
              <a:cxnLst/>
              <a:rect l="l" t="t" r="r" b="b"/>
              <a:pathLst>
                <a:path w="635" h="888" extrusionOk="0">
                  <a:moveTo>
                    <a:pt x="1" y="1"/>
                  </a:moveTo>
                  <a:lnTo>
                    <a:pt x="634" y="1"/>
                  </a:lnTo>
                  <a:lnTo>
                    <a:pt x="634" y="824"/>
                  </a:lnTo>
                  <a:cubicBezTo>
                    <a:pt x="444" y="856"/>
                    <a:pt x="222" y="888"/>
                    <a:pt x="1" y="8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238825" y="4491375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2"/>
                  </a:moveTo>
                  <a:lnTo>
                    <a:pt x="0" y="1078"/>
                  </a:lnTo>
                  <a:lnTo>
                    <a:pt x="634" y="1"/>
                  </a:lnTo>
                  <a:lnTo>
                    <a:pt x="1395" y="444"/>
                  </a:lnTo>
                  <a:cubicBezTo>
                    <a:pt x="1236" y="825"/>
                    <a:pt x="1014" y="1205"/>
                    <a:pt x="761" y="1522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184950" y="4432750"/>
              <a:ext cx="39625" cy="38050"/>
            </a:xfrm>
            <a:custGeom>
              <a:avLst/>
              <a:gdLst/>
              <a:ahLst/>
              <a:cxnLst/>
              <a:rect l="l" t="t" r="r" b="b"/>
              <a:pathLst>
                <a:path w="1585" h="1522" extrusionOk="0">
                  <a:moveTo>
                    <a:pt x="793" y="1078"/>
                  </a:moveTo>
                  <a:cubicBezTo>
                    <a:pt x="951" y="1522"/>
                    <a:pt x="1585" y="1237"/>
                    <a:pt x="1331" y="698"/>
                  </a:cubicBezTo>
                  <a:cubicBezTo>
                    <a:pt x="1205" y="444"/>
                    <a:pt x="856" y="159"/>
                    <a:pt x="824" y="1"/>
                  </a:cubicBezTo>
                  <a:cubicBezTo>
                    <a:pt x="698" y="223"/>
                    <a:pt x="444" y="349"/>
                    <a:pt x="286" y="635"/>
                  </a:cubicBezTo>
                  <a:cubicBezTo>
                    <a:pt x="1" y="1142"/>
                    <a:pt x="603" y="1522"/>
                    <a:pt x="793" y="1046"/>
                  </a:cubicBezTo>
                  <a:cubicBezTo>
                    <a:pt x="761" y="1205"/>
                    <a:pt x="666" y="1332"/>
                    <a:pt x="571" y="1395"/>
                  </a:cubicBezTo>
                  <a:lnTo>
                    <a:pt x="1015" y="1427"/>
                  </a:lnTo>
                  <a:cubicBezTo>
                    <a:pt x="856" y="1300"/>
                    <a:pt x="824" y="1205"/>
                    <a:pt x="793" y="1078"/>
                  </a:cubicBez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191300" y="4471575"/>
              <a:ext cx="26950" cy="34875"/>
            </a:xfrm>
            <a:custGeom>
              <a:avLst/>
              <a:gdLst/>
              <a:ahLst/>
              <a:cxnLst/>
              <a:rect l="l" t="t" r="r" b="b"/>
              <a:pathLst>
                <a:path w="1078" h="1395" extrusionOk="0">
                  <a:moveTo>
                    <a:pt x="0" y="698"/>
                  </a:moveTo>
                  <a:lnTo>
                    <a:pt x="539" y="0"/>
                  </a:lnTo>
                  <a:lnTo>
                    <a:pt x="1077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756375" y="3861600"/>
              <a:ext cx="184600" cy="184600"/>
            </a:xfrm>
            <a:custGeom>
              <a:avLst/>
              <a:gdLst/>
              <a:ahLst/>
              <a:cxnLst/>
              <a:rect l="l" t="t" r="r" b="b"/>
              <a:pathLst>
                <a:path w="7384" h="7384" extrusionOk="0">
                  <a:moveTo>
                    <a:pt x="3708" y="7383"/>
                  </a:moveTo>
                  <a:cubicBezTo>
                    <a:pt x="5736" y="7383"/>
                    <a:pt x="7384" y="5735"/>
                    <a:pt x="7384" y="3707"/>
                  </a:cubicBezTo>
                  <a:cubicBezTo>
                    <a:pt x="7384" y="1679"/>
                    <a:pt x="5736" y="0"/>
                    <a:pt x="3708" y="0"/>
                  </a:cubicBezTo>
                  <a:cubicBezTo>
                    <a:pt x="1680" y="0"/>
                    <a:pt x="1" y="1679"/>
                    <a:pt x="1" y="3707"/>
                  </a:cubicBezTo>
                  <a:cubicBezTo>
                    <a:pt x="1" y="5735"/>
                    <a:pt x="1680" y="7383"/>
                    <a:pt x="3708" y="73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2849075" y="3861600"/>
              <a:ext cx="91900" cy="184600"/>
            </a:xfrm>
            <a:custGeom>
              <a:avLst/>
              <a:gdLst/>
              <a:ahLst/>
              <a:cxnLst/>
              <a:rect l="l" t="t" r="r" b="b"/>
              <a:pathLst>
                <a:path w="3676" h="7384" extrusionOk="0">
                  <a:moveTo>
                    <a:pt x="0" y="0"/>
                  </a:moveTo>
                  <a:cubicBezTo>
                    <a:pt x="2028" y="0"/>
                    <a:pt x="3676" y="1648"/>
                    <a:pt x="3676" y="3707"/>
                  </a:cubicBezTo>
                  <a:cubicBezTo>
                    <a:pt x="3676" y="5735"/>
                    <a:pt x="2028" y="7383"/>
                    <a:pt x="0" y="7383"/>
                  </a:cubicBezTo>
                  <a:lnTo>
                    <a:pt x="0" y="0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803125" y="3908325"/>
              <a:ext cx="91900" cy="91925"/>
            </a:xfrm>
            <a:custGeom>
              <a:avLst/>
              <a:gdLst/>
              <a:ahLst/>
              <a:cxnLst/>
              <a:rect l="l" t="t" r="r" b="b"/>
              <a:pathLst>
                <a:path w="3676" h="3677" extrusionOk="0">
                  <a:moveTo>
                    <a:pt x="1680" y="64"/>
                  </a:moveTo>
                  <a:cubicBezTo>
                    <a:pt x="2630" y="1"/>
                    <a:pt x="3486" y="698"/>
                    <a:pt x="3581" y="1680"/>
                  </a:cubicBezTo>
                  <a:cubicBezTo>
                    <a:pt x="3676" y="2631"/>
                    <a:pt x="2947" y="3486"/>
                    <a:pt x="1965" y="3581"/>
                  </a:cubicBezTo>
                  <a:cubicBezTo>
                    <a:pt x="1014" y="3676"/>
                    <a:pt x="159" y="2948"/>
                    <a:pt x="64" y="1965"/>
                  </a:cubicBezTo>
                  <a:cubicBezTo>
                    <a:pt x="0" y="1015"/>
                    <a:pt x="697" y="159"/>
                    <a:pt x="1680" y="64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787275" y="3892475"/>
              <a:ext cx="123600" cy="122825"/>
            </a:xfrm>
            <a:custGeom>
              <a:avLst/>
              <a:gdLst/>
              <a:ahLst/>
              <a:cxnLst/>
              <a:rect l="l" t="t" r="r" b="b"/>
              <a:pathLst>
                <a:path w="4944" h="4913" extrusionOk="0">
                  <a:moveTo>
                    <a:pt x="3549" y="476"/>
                  </a:moveTo>
                  <a:cubicBezTo>
                    <a:pt x="3644" y="508"/>
                    <a:pt x="3771" y="413"/>
                    <a:pt x="3676" y="318"/>
                  </a:cubicBezTo>
                  <a:cubicBezTo>
                    <a:pt x="3676" y="318"/>
                    <a:pt x="3676" y="318"/>
                    <a:pt x="3644" y="286"/>
                  </a:cubicBezTo>
                  <a:lnTo>
                    <a:pt x="3644" y="286"/>
                  </a:lnTo>
                  <a:lnTo>
                    <a:pt x="3644" y="286"/>
                  </a:lnTo>
                  <a:lnTo>
                    <a:pt x="3613" y="286"/>
                  </a:lnTo>
                  <a:lnTo>
                    <a:pt x="3613" y="286"/>
                  </a:lnTo>
                  <a:lnTo>
                    <a:pt x="3613" y="254"/>
                  </a:lnTo>
                  <a:lnTo>
                    <a:pt x="3581" y="254"/>
                  </a:lnTo>
                  <a:lnTo>
                    <a:pt x="3581" y="254"/>
                  </a:lnTo>
                  <a:lnTo>
                    <a:pt x="3549" y="254"/>
                  </a:lnTo>
                  <a:lnTo>
                    <a:pt x="3549" y="223"/>
                  </a:lnTo>
                  <a:lnTo>
                    <a:pt x="3518" y="223"/>
                  </a:lnTo>
                  <a:lnTo>
                    <a:pt x="3518" y="223"/>
                  </a:lnTo>
                  <a:lnTo>
                    <a:pt x="3518" y="223"/>
                  </a:lnTo>
                  <a:lnTo>
                    <a:pt x="3486" y="223"/>
                  </a:lnTo>
                  <a:lnTo>
                    <a:pt x="3486" y="191"/>
                  </a:lnTo>
                  <a:lnTo>
                    <a:pt x="3454" y="191"/>
                  </a:lnTo>
                  <a:lnTo>
                    <a:pt x="3454" y="191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391" y="159"/>
                  </a:lnTo>
                  <a:lnTo>
                    <a:pt x="3391" y="159"/>
                  </a:lnTo>
                  <a:lnTo>
                    <a:pt x="3359" y="159"/>
                  </a:lnTo>
                  <a:lnTo>
                    <a:pt x="3359" y="159"/>
                  </a:lnTo>
                  <a:lnTo>
                    <a:pt x="3328" y="159"/>
                  </a:lnTo>
                  <a:lnTo>
                    <a:pt x="3328" y="128"/>
                  </a:lnTo>
                  <a:lnTo>
                    <a:pt x="3328" y="128"/>
                  </a:lnTo>
                  <a:lnTo>
                    <a:pt x="3296" y="128"/>
                  </a:lnTo>
                  <a:lnTo>
                    <a:pt x="3296" y="128"/>
                  </a:lnTo>
                  <a:lnTo>
                    <a:pt x="3264" y="128"/>
                  </a:lnTo>
                  <a:cubicBezTo>
                    <a:pt x="3169" y="96"/>
                    <a:pt x="3106" y="223"/>
                    <a:pt x="3169" y="286"/>
                  </a:cubicBezTo>
                  <a:cubicBezTo>
                    <a:pt x="3201" y="318"/>
                    <a:pt x="3201" y="318"/>
                    <a:pt x="3201" y="318"/>
                  </a:cubicBezTo>
                  <a:lnTo>
                    <a:pt x="3233" y="318"/>
                  </a:lnTo>
                  <a:lnTo>
                    <a:pt x="3233" y="318"/>
                  </a:lnTo>
                  <a:lnTo>
                    <a:pt x="3233" y="318"/>
                  </a:lnTo>
                  <a:lnTo>
                    <a:pt x="3264" y="318"/>
                  </a:lnTo>
                  <a:lnTo>
                    <a:pt x="3264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328" y="349"/>
                  </a:lnTo>
                  <a:lnTo>
                    <a:pt x="3328" y="349"/>
                  </a:lnTo>
                  <a:lnTo>
                    <a:pt x="3359" y="381"/>
                  </a:lnTo>
                  <a:lnTo>
                    <a:pt x="3359" y="381"/>
                  </a:lnTo>
                  <a:lnTo>
                    <a:pt x="3359" y="381"/>
                  </a:lnTo>
                  <a:lnTo>
                    <a:pt x="3391" y="381"/>
                  </a:lnTo>
                  <a:lnTo>
                    <a:pt x="3391" y="381"/>
                  </a:lnTo>
                  <a:lnTo>
                    <a:pt x="3423" y="381"/>
                  </a:lnTo>
                  <a:lnTo>
                    <a:pt x="3423" y="413"/>
                  </a:lnTo>
                  <a:lnTo>
                    <a:pt x="3423" y="413"/>
                  </a:lnTo>
                  <a:lnTo>
                    <a:pt x="3454" y="413"/>
                  </a:lnTo>
                  <a:lnTo>
                    <a:pt x="3454" y="413"/>
                  </a:lnTo>
                  <a:lnTo>
                    <a:pt x="3486" y="413"/>
                  </a:lnTo>
                  <a:lnTo>
                    <a:pt x="3486" y="444"/>
                  </a:lnTo>
                  <a:lnTo>
                    <a:pt x="3486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49" y="476"/>
                  </a:lnTo>
                  <a:lnTo>
                    <a:pt x="3549" y="476"/>
                  </a:lnTo>
                  <a:close/>
                  <a:moveTo>
                    <a:pt x="4278" y="1110"/>
                  </a:moveTo>
                  <a:cubicBezTo>
                    <a:pt x="4342" y="1173"/>
                    <a:pt x="4468" y="1110"/>
                    <a:pt x="4468" y="1015"/>
                  </a:cubicBezTo>
                  <a:cubicBezTo>
                    <a:pt x="4468" y="1015"/>
                    <a:pt x="4437" y="983"/>
                    <a:pt x="4437" y="983"/>
                  </a:cubicBezTo>
                  <a:lnTo>
                    <a:pt x="4437" y="951"/>
                  </a:lnTo>
                  <a:lnTo>
                    <a:pt x="4437" y="951"/>
                  </a:lnTo>
                  <a:lnTo>
                    <a:pt x="4405" y="951"/>
                  </a:lnTo>
                  <a:lnTo>
                    <a:pt x="4405" y="920"/>
                  </a:lnTo>
                  <a:lnTo>
                    <a:pt x="4405" y="920"/>
                  </a:lnTo>
                  <a:lnTo>
                    <a:pt x="4373" y="920"/>
                  </a:lnTo>
                  <a:lnTo>
                    <a:pt x="4373" y="888"/>
                  </a:lnTo>
                  <a:lnTo>
                    <a:pt x="4373" y="888"/>
                  </a:lnTo>
                  <a:lnTo>
                    <a:pt x="4373" y="888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42" y="825"/>
                  </a:lnTo>
                  <a:lnTo>
                    <a:pt x="4310" y="825"/>
                  </a:lnTo>
                  <a:lnTo>
                    <a:pt x="4310" y="825"/>
                  </a:lnTo>
                  <a:lnTo>
                    <a:pt x="4310" y="793"/>
                  </a:lnTo>
                  <a:lnTo>
                    <a:pt x="4278" y="793"/>
                  </a:lnTo>
                  <a:lnTo>
                    <a:pt x="4278" y="793"/>
                  </a:lnTo>
                  <a:lnTo>
                    <a:pt x="4278" y="761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47" y="730"/>
                  </a:lnTo>
                  <a:lnTo>
                    <a:pt x="4215" y="730"/>
                  </a:lnTo>
                  <a:lnTo>
                    <a:pt x="4215" y="730"/>
                  </a:lnTo>
                  <a:lnTo>
                    <a:pt x="4215" y="698"/>
                  </a:lnTo>
                  <a:lnTo>
                    <a:pt x="4183" y="698"/>
                  </a:lnTo>
                  <a:lnTo>
                    <a:pt x="4183" y="698"/>
                  </a:lnTo>
                  <a:lnTo>
                    <a:pt x="4183" y="666"/>
                  </a:lnTo>
                  <a:lnTo>
                    <a:pt x="4151" y="666"/>
                  </a:lnTo>
                  <a:lnTo>
                    <a:pt x="4151" y="666"/>
                  </a:lnTo>
                  <a:cubicBezTo>
                    <a:pt x="4120" y="635"/>
                    <a:pt x="4056" y="635"/>
                    <a:pt x="4025" y="666"/>
                  </a:cubicBezTo>
                  <a:cubicBezTo>
                    <a:pt x="3993" y="698"/>
                    <a:pt x="3993" y="761"/>
                    <a:pt x="4025" y="825"/>
                  </a:cubicBezTo>
                  <a:lnTo>
                    <a:pt x="4025" y="825"/>
                  </a:lnTo>
                  <a:lnTo>
                    <a:pt x="4025" y="825"/>
                  </a:lnTo>
                  <a:lnTo>
                    <a:pt x="4056" y="825"/>
                  </a:lnTo>
                  <a:lnTo>
                    <a:pt x="4056" y="856"/>
                  </a:lnTo>
                  <a:lnTo>
                    <a:pt x="4056" y="856"/>
                  </a:lnTo>
                  <a:lnTo>
                    <a:pt x="4088" y="856"/>
                  </a:lnTo>
                  <a:lnTo>
                    <a:pt x="4088" y="856"/>
                  </a:lnTo>
                  <a:lnTo>
                    <a:pt x="4088" y="888"/>
                  </a:lnTo>
                  <a:lnTo>
                    <a:pt x="4120" y="888"/>
                  </a:lnTo>
                  <a:lnTo>
                    <a:pt x="4120" y="888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51" y="920"/>
                  </a:lnTo>
                  <a:lnTo>
                    <a:pt x="4151" y="951"/>
                  </a:lnTo>
                  <a:lnTo>
                    <a:pt x="4151" y="951"/>
                  </a:lnTo>
                  <a:lnTo>
                    <a:pt x="4183" y="951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47" y="1047"/>
                  </a:lnTo>
                  <a:lnTo>
                    <a:pt x="4247" y="1047"/>
                  </a:lnTo>
                  <a:lnTo>
                    <a:pt x="4247" y="1047"/>
                  </a:lnTo>
                  <a:lnTo>
                    <a:pt x="4247" y="1078"/>
                  </a:lnTo>
                  <a:lnTo>
                    <a:pt x="4278" y="1078"/>
                  </a:lnTo>
                  <a:lnTo>
                    <a:pt x="4278" y="1078"/>
                  </a:lnTo>
                  <a:close/>
                  <a:moveTo>
                    <a:pt x="4690" y="1965"/>
                  </a:moveTo>
                  <a:cubicBezTo>
                    <a:pt x="4722" y="2061"/>
                    <a:pt x="4880" y="2061"/>
                    <a:pt x="4880" y="1934"/>
                  </a:cubicBezTo>
                  <a:cubicBezTo>
                    <a:pt x="4880" y="1934"/>
                    <a:pt x="4880" y="1934"/>
                    <a:pt x="4880" y="1902"/>
                  </a:cubicBezTo>
                  <a:lnTo>
                    <a:pt x="4880" y="1902"/>
                  </a:lnTo>
                  <a:lnTo>
                    <a:pt x="4880" y="1902"/>
                  </a:lnTo>
                  <a:lnTo>
                    <a:pt x="4880" y="1870"/>
                  </a:lnTo>
                  <a:lnTo>
                    <a:pt x="4849" y="1870"/>
                  </a:lnTo>
                  <a:lnTo>
                    <a:pt x="4849" y="1839"/>
                  </a:lnTo>
                  <a:lnTo>
                    <a:pt x="4849" y="1839"/>
                  </a:lnTo>
                  <a:lnTo>
                    <a:pt x="4849" y="1807"/>
                  </a:lnTo>
                  <a:lnTo>
                    <a:pt x="4849" y="1807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4"/>
                  </a:lnTo>
                  <a:lnTo>
                    <a:pt x="4817" y="1744"/>
                  </a:lnTo>
                  <a:lnTo>
                    <a:pt x="4817" y="1744"/>
                  </a:lnTo>
                  <a:lnTo>
                    <a:pt x="4817" y="1712"/>
                  </a:lnTo>
                  <a:lnTo>
                    <a:pt x="4817" y="1712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9"/>
                  </a:lnTo>
                  <a:lnTo>
                    <a:pt x="4785" y="1649"/>
                  </a:lnTo>
                  <a:lnTo>
                    <a:pt x="4785" y="1617"/>
                  </a:lnTo>
                  <a:lnTo>
                    <a:pt x="4785" y="1617"/>
                  </a:lnTo>
                  <a:lnTo>
                    <a:pt x="4785" y="1585"/>
                  </a:lnTo>
                  <a:lnTo>
                    <a:pt x="4785" y="1585"/>
                  </a:lnTo>
                  <a:lnTo>
                    <a:pt x="4785" y="1585"/>
                  </a:lnTo>
                  <a:lnTo>
                    <a:pt x="4754" y="1554"/>
                  </a:lnTo>
                  <a:lnTo>
                    <a:pt x="4754" y="1554"/>
                  </a:lnTo>
                  <a:lnTo>
                    <a:pt x="4754" y="1522"/>
                  </a:lnTo>
                  <a:lnTo>
                    <a:pt x="4754" y="1522"/>
                  </a:lnTo>
                  <a:cubicBezTo>
                    <a:pt x="4722" y="1427"/>
                    <a:pt x="4563" y="1458"/>
                    <a:pt x="4563" y="1554"/>
                  </a:cubicBezTo>
                  <a:cubicBezTo>
                    <a:pt x="4563" y="1585"/>
                    <a:pt x="4563" y="1585"/>
                    <a:pt x="4563" y="1585"/>
                  </a:cubicBezTo>
                  <a:lnTo>
                    <a:pt x="4563" y="1617"/>
                  </a:lnTo>
                  <a:lnTo>
                    <a:pt x="4563" y="1617"/>
                  </a:lnTo>
                  <a:lnTo>
                    <a:pt x="4563" y="1617"/>
                  </a:lnTo>
                  <a:lnTo>
                    <a:pt x="4595" y="1649"/>
                  </a:lnTo>
                  <a:lnTo>
                    <a:pt x="4595" y="1649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712"/>
                  </a:lnTo>
                  <a:lnTo>
                    <a:pt x="4627" y="1712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27" y="1807"/>
                  </a:lnTo>
                  <a:lnTo>
                    <a:pt x="4658" y="1807"/>
                  </a:lnTo>
                  <a:lnTo>
                    <a:pt x="4658" y="1839"/>
                  </a:lnTo>
                  <a:lnTo>
                    <a:pt x="4658" y="1839"/>
                  </a:lnTo>
                  <a:lnTo>
                    <a:pt x="4658" y="1870"/>
                  </a:lnTo>
                  <a:lnTo>
                    <a:pt x="4658" y="1870"/>
                  </a:lnTo>
                  <a:lnTo>
                    <a:pt x="4658" y="1870"/>
                  </a:lnTo>
                  <a:lnTo>
                    <a:pt x="4658" y="1902"/>
                  </a:lnTo>
                  <a:lnTo>
                    <a:pt x="4658" y="1902"/>
                  </a:lnTo>
                  <a:lnTo>
                    <a:pt x="4658" y="1934"/>
                  </a:lnTo>
                  <a:lnTo>
                    <a:pt x="4690" y="1934"/>
                  </a:lnTo>
                  <a:lnTo>
                    <a:pt x="4690" y="1965"/>
                  </a:lnTo>
                  <a:close/>
                  <a:moveTo>
                    <a:pt x="4690" y="2916"/>
                  </a:moveTo>
                  <a:cubicBezTo>
                    <a:pt x="4658" y="3011"/>
                    <a:pt x="4817" y="3075"/>
                    <a:pt x="4880" y="2979"/>
                  </a:cubicBezTo>
                  <a:cubicBezTo>
                    <a:pt x="4880" y="2979"/>
                    <a:pt x="4880" y="2979"/>
                    <a:pt x="4880" y="2948"/>
                  </a:cubicBezTo>
                  <a:lnTo>
                    <a:pt x="4880" y="2948"/>
                  </a:lnTo>
                  <a:lnTo>
                    <a:pt x="4880" y="2948"/>
                  </a:lnTo>
                  <a:lnTo>
                    <a:pt x="4880" y="2916"/>
                  </a:lnTo>
                  <a:lnTo>
                    <a:pt x="4912" y="2916"/>
                  </a:lnTo>
                  <a:lnTo>
                    <a:pt x="4912" y="2884"/>
                  </a:lnTo>
                  <a:lnTo>
                    <a:pt x="4912" y="2884"/>
                  </a:lnTo>
                  <a:lnTo>
                    <a:pt x="4912" y="2853"/>
                  </a:lnTo>
                  <a:lnTo>
                    <a:pt x="4912" y="2853"/>
                  </a:lnTo>
                  <a:lnTo>
                    <a:pt x="4912" y="2821"/>
                  </a:lnTo>
                  <a:lnTo>
                    <a:pt x="4912" y="2821"/>
                  </a:lnTo>
                  <a:lnTo>
                    <a:pt x="4912" y="2789"/>
                  </a:lnTo>
                  <a:lnTo>
                    <a:pt x="4912" y="2789"/>
                  </a:lnTo>
                  <a:lnTo>
                    <a:pt x="4912" y="2758"/>
                  </a:lnTo>
                  <a:lnTo>
                    <a:pt x="4912" y="2758"/>
                  </a:lnTo>
                  <a:lnTo>
                    <a:pt x="4912" y="2726"/>
                  </a:lnTo>
                  <a:lnTo>
                    <a:pt x="4912" y="2726"/>
                  </a:lnTo>
                  <a:lnTo>
                    <a:pt x="4912" y="2694"/>
                  </a:lnTo>
                  <a:lnTo>
                    <a:pt x="4912" y="2694"/>
                  </a:lnTo>
                  <a:lnTo>
                    <a:pt x="4912" y="2663"/>
                  </a:lnTo>
                  <a:lnTo>
                    <a:pt x="4944" y="2663"/>
                  </a:lnTo>
                  <a:lnTo>
                    <a:pt x="4944" y="2631"/>
                  </a:lnTo>
                  <a:lnTo>
                    <a:pt x="4944" y="2631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8"/>
                  </a:lnTo>
                  <a:lnTo>
                    <a:pt x="4944" y="2568"/>
                  </a:lnTo>
                  <a:lnTo>
                    <a:pt x="4944" y="2536"/>
                  </a:lnTo>
                  <a:lnTo>
                    <a:pt x="4944" y="2536"/>
                  </a:lnTo>
                  <a:cubicBezTo>
                    <a:pt x="4944" y="2441"/>
                    <a:pt x="4817" y="2409"/>
                    <a:pt x="4754" y="2472"/>
                  </a:cubicBezTo>
                  <a:cubicBezTo>
                    <a:pt x="4754" y="2504"/>
                    <a:pt x="4722" y="2504"/>
                    <a:pt x="4722" y="2536"/>
                  </a:cubicBezTo>
                  <a:lnTo>
                    <a:pt x="4722" y="2536"/>
                  </a:lnTo>
                  <a:lnTo>
                    <a:pt x="4722" y="2568"/>
                  </a:lnTo>
                  <a:lnTo>
                    <a:pt x="4722" y="2568"/>
                  </a:lnTo>
                  <a:lnTo>
                    <a:pt x="4722" y="2599"/>
                  </a:lnTo>
                  <a:lnTo>
                    <a:pt x="4722" y="2599"/>
                  </a:lnTo>
                  <a:lnTo>
                    <a:pt x="4722" y="2599"/>
                  </a:lnTo>
                  <a:lnTo>
                    <a:pt x="4722" y="2631"/>
                  </a:lnTo>
                  <a:lnTo>
                    <a:pt x="4722" y="2631"/>
                  </a:lnTo>
                  <a:lnTo>
                    <a:pt x="4722" y="2663"/>
                  </a:lnTo>
                  <a:lnTo>
                    <a:pt x="4722" y="2663"/>
                  </a:lnTo>
                  <a:lnTo>
                    <a:pt x="4722" y="2694"/>
                  </a:lnTo>
                  <a:lnTo>
                    <a:pt x="4722" y="2694"/>
                  </a:lnTo>
                  <a:lnTo>
                    <a:pt x="4722" y="2726"/>
                  </a:lnTo>
                  <a:lnTo>
                    <a:pt x="4722" y="2726"/>
                  </a:lnTo>
                  <a:lnTo>
                    <a:pt x="4722" y="2758"/>
                  </a:lnTo>
                  <a:lnTo>
                    <a:pt x="4722" y="2758"/>
                  </a:lnTo>
                  <a:lnTo>
                    <a:pt x="4722" y="2758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690" y="2853"/>
                  </a:lnTo>
                  <a:lnTo>
                    <a:pt x="4690" y="2853"/>
                  </a:lnTo>
                  <a:lnTo>
                    <a:pt x="4690" y="2853"/>
                  </a:lnTo>
                  <a:lnTo>
                    <a:pt x="4690" y="2884"/>
                  </a:lnTo>
                  <a:lnTo>
                    <a:pt x="4690" y="2884"/>
                  </a:lnTo>
                  <a:lnTo>
                    <a:pt x="4690" y="2916"/>
                  </a:lnTo>
                  <a:close/>
                  <a:moveTo>
                    <a:pt x="4310" y="3772"/>
                  </a:moveTo>
                  <a:cubicBezTo>
                    <a:pt x="4247" y="3867"/>
                    <a:pt x="4373" y="3993"/>
                    <a:pt x="4468" y="3930"/>
                  </a:cubicBezTo>
                  <a:cubicBezTo>
                    <a:pt x="4468" y="3930"/>
                    <a:pt x="4468" y="3898"/>
                    <a:pt x="4468" y="3898"/>
                  </a:cubicBezTo>
                  <a:lnTo>
                    <a:pt x="4468" y="3898"/>
                  </a:lnTo>
                  <a:lnTo>
                    <a:pt x="4500" y="3867"/>
                  </a:lnTo>
                  <a:lnTo>
                    <a:pt x="4500" y="3867"/>
                  </a:lnTo>
                  <a:lnTo>
                    <a:pt x="4500" y="3867"/>
                  </a:lnTo>
                  <a:lnTo>
                    <a:pt x="4500" y="3835"/>
                  </a:lnTo>
                  <a:lnTo>
                    <a:pt x="4532" y="3835"/>
                  </a:lnTo>
                  <a:lnTo>
                    <a:pt x="4532" y="3803"/>
                  </a:lnTo>
                  <a:lnTo>
                    <a:pt x="4532" y="3803"/>
                  </a:lnTo>
                  <a:lnTo>
                    <a:pt x="4563" y="3803"/>
                  </a:lnTo>
                  <a:lnTo>
                    <a:pt x="4563" y="3772"/>
                  </a:lnTo>
                  <a:lnTo>
                    <a:pt x="4563" y="3772"/>
                  </a:lnTo>
                  <a:lnTo>
                    <a:pt x="4563" y="3740"/>
                  </a:lnTo>
                  <a:lnTo>
                    <a:pt x="4595" y="3740"/>
                  </a:lnTo>
                  <a:lnTo>
                    <a:pt x="4595" y="3740"/>
                  </a:lnTo>
                  <a:lnTo>
                    <a:pt x="4595" y="3708"/>
                  </a:lnTo>
                  <a:lnTo>
                    <a:pt x="4595" y="3708"/>
                  </a:lnTo>
                  <a:lnTo>
                    <a:pt x="4595" y="3677"/>
                  </a:lnTo>
                  <a:lnTo>
                    <a:pt x="4627" y="3677"/>
                  </a:lnTo>
                  <a:lnTo>
                    <a:pt x="4627" y="3677"/>
                  </a:lnTo>
                  <a:lnTo>
                    <a:pt x="4627" y="3645"/>
                  </a:lnTo>
                  <a:lnTo>
                    <a:pt x="4627" y="3645"/>
                  </a:lnTo>
                  <a:lnTo>
                    <a:pt x="4658" y="3613"/>
                  </a:lnTo>
                  <a:lnTo>
                    <a:pt x="4658" y="3613"/>
                  </a:lnTo>
                  <a:lnTo>
                    <a:pt x="4658" y="3613"/>
                  </a:lnTo>
                  <a:lnTo>
                    <a:pt x="4658" y="3582"/>
                  </a:lnTo>
                  <a:lnTo>
                    <a:pt x="4658" y="3582"/>
                  </a:lnTo>
                  <a:lnTo>
                    <a:pt x="4690" y="3550"/>
                  </a:lnTo>
                  <a:lnTo>
                    <a:pt x="4690" y="3550"/>
                  </a:lnTo>
                  <a:lnTo>
                    <a:pt x="4690" y="3550"/>
                  </a:lnTo>
                  <a:cubicBezTo>
                    <a:pt x="4722" y="3455"/>
                    <a:pt x="4627" y="3360"/>
                    <a:pt x="4532" y="3423"/>
                  </a:cubicBezTo>
                  <a:cubicBezTo>
                    <a:pt x="4532" y="3423"/>
                    <a:pt x="4500" y="3455"/>
                    <a:pt x="4500" y="3455"/>
                  </a:cubicBezTo>
                  <a:lnTo>
                    <a:pt x="4500" y="3455"/>
                  </a:lnTo>
                  <a:lnTo>
                    <a:pt x="4500" y="3455"/>
                  </a:lnTo>
                  <a:lnTo>
                    <a:pt x="4500" y="3486"/>
                  </a:lnTo>
                  <a:lnTo>
                    <a:pt x="4500" y="3486"/>
                  </a:lnTo>
                  <a:lnTo>
                    <a:pt x="4468" y="3518"/>
                  </a:lnTo>
                  <a:lnTo>
                    <a:pt x="4468" y="3518"/>
                  </a:lnTo>
                  <a:lnTo>
                    <a:pt x="4468" y="3518"/>
                  </a:lnTo>
                  <a:lnTo>
                    <a:pt x="4468" y="3550"/>
                  </a:lnTo>
                  <a:lnTo>
                    <a:pt x="4468" y="3550"/>
                  </a:lnTo>
                  <a:lnTo>
                    <a:pt x="4437" y="3582"/>
                  </a:lnTo>
                  <a:lnTo>
                    <a:pt x="4437" y="3582"/>
                  </a:lnTo>
                  <a:lnTo>
                    <a:pt x="4437" y="3582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05" y="3613"/>
                  </a:lnTo>
                  <a:lnTo>
                    <a:pt x="4405" y="3645"/>
                  </a:lnTo>
                  <a:lnTo>
                    <a:pt x="4405" y="3645"/>
                  </a:lnTo>
                  <a:lnTo>
                    <a:pt x="4405" y="3677"/>
                  </a:lnTo>
                  <a:lnTo>
                    <a:pt x="4373" y="3677"/>
                  </a:lnTo>
                  <a:lnTo>
                    <a:pt x="4373" y="3677"/>
                  </a:lnTo>
                  <a:lnTo>
                    <a:pt x="4373" y="3708"/>
                  </a:lnTo>
                  <a:lnTo>
                    <a:pt x="4373" y="3708"/>
                  </a:lnTo>
                  <a:lnTo>
                    <a:pt x="4342" y="3708"/>
                  </a:lnTo>
                  <a:lnTo>
                    <a:pt x="4342" y="3740"/>
                  </a:lnTo>
                  <a:lnTo>
                    <a:pt x="4342" y="3740"/>
                  </a:lnTo>
                  <a:lnTo>
                    <a:pt x="4342" y="3740"/>
                  </a:lnTo>
                  <a:lnTo>
                    <a:pt x="4342" y="3772"/>
                  </a:lnTo>
                  <a:lnTo>
                    <a:pt x="4310" y="3772"/>
                  </a:lnTo>
                  <a:close/>
                  <a:moveTo>
                    <a:pt x="3613" y="4437"/>
                  </a:moveTo>
                  <a:cubicBezTo>
                    <a:pt x="3518" y="4469"/>
                    <a:pt x="3549" y="4627"/>
                    <a:pt x="3676" y="4627"/>
                  </a:cubicBezTo>
                  <a:cubicBezTo>
                    <a:pt x="3676" y="4596"/>
                    <a:pt x="3708" y="4596"/>
                    <a:pt x="3708" y="4596"/>
                  </a:cubicBezTo>
                  <a:lnTo>
                    <a:pt x="3708" y="4596"/>
                  </a:lnTo>
                  <a:lnTo>
                    <a:pt x="3740" y="4596"/>
                  </a:lnTo>
                  <a:lnTo>
                    <a:pt x="3740" y="4564"/>
                  </a:lnTo>
                  <a:lnTo>
                    <a:pt x="3771" y="4564"/>
                  </a:lnTo>
                  <a:lnTo>
                    <a:pt x="3771" y="4564"/>
                  </a:lnTo>
                  <a:lnTo>
                    <a:pt x="3771" y="4564"/>
                  </a:lnTo>
                  <a:lnTo>
                    <a:pt x="3803" y="4532"/>
                  </a:lnTo>
                  <a:lnTo>
                    <a:pt x="3803" y="4532"/>
                  </a:lnTo>
                  <a:lnTo>
                    <a:pt x="3835" y="4532"/>
                  </a:lnTo>
                  <a:lnTo>
                    <a:pt x="3835" y="4532"/>
                  </a:lnTo>
                  <a:lnTo>
                    <a:pt x="3835" y="4500"/>
                  </a:lnTo>
                  <a:lnTo>
                    <a:pt x="3866" y="4500"/>
                  </a:lnTo>
                  <a:lnTo>
                    <a:pt x="3866" y="4500"/>
                  </a:lnTo>
                  <a:lnTo>
                    <a:pt x="3898" y="4500"/>
                  </a:lnTo>
                  <a:lnTo>
                    <a:pt x="3898" y="4469"/>
                  </a:lnTo>
                  <a:lnTo>
                    <a:pt x="3898" y="4469"/>
                  </a:lnTo>
                  <a:lnTo>
                    <a:pt x="3930" y="4469"/>
                  </a:lnTo>
                  <a:lnTo>
                    <a:pt x="3930" y="4437"/>
                  </a:lnTo>
                  <a:lnTo>
                    <a:pt x="3930" y="4437"/>
                  </a:lnTo>
                  <a:lnTo>
                    <a:pt x="3961" y="4437"/>
                  </a:lnTo>
                  <a:lnTo>
                    <a:pt x="3961" y="4437"/>
                  </a:lnTo>
                  <a:lnTo>
                    <a:pt x="3993" y="4405"/>
                  </a:lnTo>
                  <a:lnTo>
                    <a:pt x="3993" y="4405"/>
                  </a:lnTo>
                  <a:lnTo>
                    <a:pt x="3993" y="4405"/>
                  </a:lnTo>
                  <a:lnTo>
                    <a:pt x="4025" y="4374"/>
                  </a:lnTo>
                  <a:lnTo>
                    <a:pt x="4025" y="4374"/>
                  </a:lnTo>
                  <a:lnTo>
                    <a:pt x="4025" y="4374"/>
                  </a:lnTo>
                  <a:lnTo>
                    <a:pt x="4056" y="4374"/>
                  </a:lnTo>
                  <a:cubicBezTo>
                    <a:pt x="4120" y="4279"/>
                    <a:pt x="4056" y="4184"/>
                    <a:pt x="3961" y="4184"/>
                  </a:cubicBezTo>
                  <a:cubicBezTo>
                    <a:pt x="3961" y="4184"/>
                    <a:pt x="3930" y="4184"/>
                    <a:pt x="3930" y="4215"/>
                  </a:cubicBezTo>
                  <a:lnTo>
                    <a:pt x="3898" y="4215"/>
                  </a:lnTo>
                  <a:lnTo>
                    <a:pt x="3898" y="4215"/>
                  </a:lnTo>
                  <a:lnTo>
                    <a:pt x="3898" y="4247"/>
                  </a:lnTo>
                  <a:lnTo>
                    <a:pt x="3866" y="4247"/>
                  </a:lnTo>
                  <a:lnTo>
                    <a:pt x="3866" y="4247"/>
                  </a:lnTo>
                  <a:lnTo>
                    <a:pt x="3866" y="4247"/>
                  </a:lnTo>
                  <a:lnTo>
                    <a:pt x="3835" y="4279"/>
                  </a:lnTo>
                  <a:lnTo>
                    <a:pt x="3835" y="4279"/>
                  </a:lnTo>
                  <a:lnTo>
                    <a:pt x="3835" y="4279"/>
                  </a:lnTo>
                  <a:lnTo>
                    <a:pt x="3803" y="4279"/>
                  </a:lnTo>
                  <a:lnTo>
                    <a:pt x="3803" y="4310"/>
                  </a:lnTo>
                  <a:lnTo>
                    <a:pt x="3803" y="4310"/>
                  </a:lnTo>
                  <a:lnTo>
                    <a:pt x="3771" y="4310"/>
                  </a:lnTo>
                  <a:lnTo>
                    <a:pt x="3771" y="4310"/>
                  </a:lnTo>
                  <a:lnTo>
                    <a:pt x="3771" y="4342"/>
                  </a:lnTo>
                  <a:lnTo>
                    <a:pt x="3740" y="4342"/>
                  </a:lnTo>
                  <a:lnTo>
                    <a:pt x="3740" y="4342"/>
                  </a:lnTo>
                  <a:lnTo>
                    <a:pt x="3740" y="4342"/>
                  </a:lnTo>
                  <a:lnTo>
                    <a:pt x="3708" y="4374"/>
                  </a:lnTo>
                  <a:lnTo>
                    <a:pt x="3708" y="4374"/>
                  </a:lnTo>
                  <a:lnTo>
                    <a:pt x="3676" y="4374"/>
                  </a:lnTo>
                  <a:lnTo>
                    <a:pt x="3676" y="4374"/>
                  </a:lnTo>
                  <a:lnTo>
                    <a:pt x="3676" y="4405"/>
                  </a:lnTo>
                  <a:lnTo>
                    <a:pt x="3644" y="4405"/>
                  </a:lnTo>
                  <a:lnTo>
                    <a:pt x="3644" y="4405"/>
                  </a:lnTo>
                  <a:lnTo>
                    <a:pt x="3644" y="4405"/>
                  </a:lnTo>
                  <a:lnTo>
                    <a:pt x="3613" y="4405"/>
                  </a:lnTo>
                  <a:close/>
                  <a:moveTo>
                    <a:pt x="2694" y="4722"/>
                  </a:moveTo>
                  <a:cubicBezTo>
                    <a:pt x="2599" y="4722"/>
                    <a:pt x="2567" y="4881"/>
                    <a:pt x="2694" y="4912"/>
                  </a:cubicBezTo>
                  <a:cubicBezTo>
                    <a:pt x="2694" y="4912"/>
                    <a:pt x="2726" y="4912"/>
                    <a:pt x="2726" y="4912"/>
                  </a:cubicBezTo>
                  <a:lnTo>
                    <a:pt x="2726" y="4912"/>
                  </a:lnTo>
                  <a:lnTo>
                    <a:pt x="2757" y="4912"/>
                  </a:lnTo>
                  <a:lnTo>
                    <a:pt x="2757" y="4912"/>
                  </a:lnTo>
                  <a:lnTo>
                    <a:pt x="2789" y="4912"/>
                  </a:lnTo>
                  <a:lnTo>
                    <a:pt x="2789" y="4912"/>
                  </a:lnTo>
                  <a:lnTo>
                    <a:pt x="2821" y="4912"/>
                  </a:lnTo>
                  <a:lnTo>
                    <a:pt x="2821" y="4912"/>
                  </a:lnTo>
                  <a:lnTo>
                    <a:pt x="2852" y="4912"/>
                  </a:lnTo>
                  <a:lnTo>
                    <a:pt x="2852" y="4912"/>
                  </a:lnTo>
                  <a:lnTo>
                    <a:pt x="2884" y="4912"/>
                  </a:lnTo>
                  <a:lnTo>
                    <a:pt x="2884" y="4912"/>
                  </a:lnTo>
                  <a:lnTo>
                    <a:pt x="2916" y="4881"/>
                  </a:lnTo>
                  <a:lnTo>
                    <a:pt x="2916" y="4881"/>
                  </a:lnTo>
                  <a:lnTo>
                    <a:pt x="2947" y="4881"/>
                  </a:lnTo>
                  <a:lnTo>
                    <a:pt x="2947" y="4881"/>
                  </a:lnTo>
                  <a:lnTo>
                    <a:pt x="2979" y="4881"/>
                  </a:lnTo>
                  <a:lnTo>
                    <a:pt x="2979" y="4881"/>
                  </a:lnTo>
                  <a:lnTo>
                    <a:pt x="3011" y="4881"/>
                  </a:lnTo>
                  <a:lnTo>
                    <a:pt x="3011" y="4881"/>
                  </a:lnTo>
                  <a:lnTo>
                    <a:pt x="3042" y="4881"/>
                  </a:lnTo>
                  <a:lnTo>
                    <a:pt x="3042" y="4881"/>
                  </a:lnTo>
                  <a:lnTo>
                    <a:pt x="3074" y="4849"/>
                  </a:lnTo>
                  <a:lnTo>
                    <a:pt x="3074" y="4849"/>
                  </a:lnTo>
                  <a:lnTo>
                    <a:pt x="3106" y="4849"/>
                  </a:lnTo>
                  <a:lnTo>
                    <a:pt x="3106" y="4849"/>
                  </a:lnTo>
                  <a:lnTo>
                    <a:pt x="3106" y="4849"/>
                  </a:lnTo>
                  <a:lnTo>
                    <a:pt x="3137" y="4849"/>
                  </a:lnTo>
                  <a:cubicBezTo>
                    <a:pt x="3233" y="4817"/>
                    <a:pt x="3233" y="4659"/>
                    <a:pt x="3106" y="4659"/>
                  </a:cubicBezTo>
                  <a:cubicBezTo>
                    <a:pt x="3106" y="4659"/>
                    <a:pt x="3106" y="4659"/>
                    <a:pt x="3074" y="4659"/>
                  </a:cubicBezTo>
                  <a:lnTo>
                    <a:pt x="3074" y="4659"/>
                  </a:lnTo>
                  <a:lnTo>
                    <a:pt x="3042" y="4659"/>
                  </a:lnTo>
                  <a:lnTo>
                    <a:pt x="3042" y="4659"/>
                  </a:lnTo>
                  <a:lnTo>
                    <a:pt x="3042" y="4659"/>
                  </a:lnTo>
                  <a:lnTo>
                    <a:pt x="3011" y="4659"/>
                  </a:lnTo>
                  <a:lnTo>
                    <a:pt x="3011" y="4659"/>
                  </a:lnTo>
                  <a:lnTo>
                    <a:pt x="2979" y="4691"/>
                  </a:lnTo>
                  <a:lnTo>
                    <a:pt x="2979" y="4691"/>
                  </a:lnTo>
                  <a:lnTo>
                    <a:pt x="2947" y="4691"/>
                  </a:lnTo>
                  <a:lnTo>
                    <a:pt x="2947" y="4691"/>
                  </a:lnTo>
                  <a:lnTo>
                    <a:pt x="2916" y="4691"/>
                  </a:lnTo>
                  <a:lnTo>
                    <a:pt x="2916" y="4691"/>
                  </a:lnTo>
                  <a:lnTo>
                    <a:pt x="2916" y="4691"/>
                  </a:lnTo>
                  <a:lnTo>
                    <a:pt x="2884" y="4691"/>
                  </a:lnTo>
                  <a:lnTo>
                    <a:pt x="2884" y="4691"/>
                  </a:lnTo>
                  <a:lnTo>
                    <a:pt x="2852" y="4691"/>
                  </a:lnTo>
                  <a:lnTo>
                    <a:pt x="2852" y="4691"/>
                  </a:lnTo>
                  <a:lnTo>
                    <a:pt x="2821" y="4691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22"/>
                  </a:lnTo>
                  <a:lnTo>
                    <a:pt x="2757" y="4722"/>
                  </a:lnTo>
                  <a:lnTo>
                    <a:pt x="2757" y="4722"/>
                  </a:lnTo>
                  <a:lnTo>
                    <a:pt x="2757" y="4722"/>
                  </a:lnTo>
                  <a:lnTo>
                    <a:pt x="2726" y="4722"/>
                  </a:lnTo>
                  <a:lnTo>
                    <a:pt x="2726" y="4722"/>
                  </a:lnTo>
                  <a:close/>
                  <a:moveTo>
                    <a:pt x="1743" y="4627"/>
                  </a:moveTo>
                  <a:cubicBezTo>
                    <a:pt x="1648" y="4596"/>
                    <a:pt x="1585" y="4722"/>
                    <a:pt x="1680" y="4786"/>
                  </a:cubicBezTo>
                  <a:cubicBezTo>
                    <a:pt x="1680" y="4817"/>
                    <a:pt x="1680" y="4817"/>
                    <a:pt x="1680" y="4817"/>
                  </a:cubicBezTo>
                  <a:lnTo>
                    <a:pt x="1712" y="4817"/>
                  </a:lnTo>
                  <a:lnTo>
                    <a:pt x="1712" y="4817"/>
                  </a:lnTo>
                  <a:lnTo>
                    <a:pt x="1712" y="4817"/>
                  </a:lnTo>
                  <a:lnTo>
                    <a:pt x="1743" y="4817"/>
                  </a:lnTo>
                  <a:lnTo>
                    <a:pt x="1743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807" y="4849"/>
                  </a:lnTo>
                  <a:lnTo>
                    <a:pt x="1807" y="4849"/>
                  </a:lnTo>
                  <a:lnTo>
                    <a:pt x="1838" y="4849"/>
                  </a:lnTo>
                  <a:lnTo>
                    <a:pt x="1838" y="4849"/>
                  </a:lnTo>
                  <a:lnTo>
                    <a:pt x="1870" y="4849"/>
                  </a:lnTo>
                  <a:lnTo>
                    <a:pt x="1870" y="4881"/>
                  </a:lnTo>
                  <a:lnTo>
                    <a:pt x="1902" y="4881"/>
                  </a:lnTo>
                  <a:lnTo>
                    <a:pt x="1902" y="4881"/>
                  </a:lnTo>
                  <a:lnTo>
                    <a:pt x="1902" y="4881"/>
                  </a:lnTo>
                  <a:lnTo>
                    <a:pt x="1933" y="4881"/>
                  </a:lnTo>
                  <a:lnTo>
                    <a:pt x="1933" y="4881"/>
                  </a:lnTo>
                  <a:lnTo>
                    <a:pt x="1965" y="4881"/>
                  </a:lnTo>
                  <a:lnTo>
                    <a:pt x="1965" y="4881"/>
                  </a:lnTo>
                  <a:lnTo>
                    <a:pt x="1997" y="4881"/>
                  </a:lnTo>
                  <a:lnTo>
                    <a:pt x="1997" y="4881"/>
                  </a:lnTo>
                  <a:lnTo>
                    <a:pt x="2028" y="4912"/>
                  </a:lnTo>
                  <a:lnTo>
                    <a:pt x="2028" y="4912"/>
                  </a:lnTo>
                  <a:lnTo>
                    <a:pt x="2060" y="4912"/>
                  </a:lnTo>
                  <a:lnTo>
                    <a:pt x="2060" y="4912"/>
                  </a:lnTo>
                  <a:lnTo>
                    <a:pt x="2092" y="4912"/>
                  </a:lnTo>
                  <a:lnTo>
                    <a:pt x="2092" y="4912"/>
                  </a:lnTo>
                  <a:lnTo>
                    <a:pt x="2092" y="4912"/>
                  </a:lnTo>
                  <a:cubicBezTo>
                    <a:pt x="2219" y="4912"/>
                    <a:pt x="2250" y="4786"/>
                    <a:pt x="2155" y="4722"/>
                  </a:cubicBezTo>
                  <a:cubicBezTo>
                    <a:pt x="2155" y="4722"/>
                    <a:pt x="2155" y="4722"/>
                    <a:pt x="2123" y="4722"/>
                  </a:cubicBezTo>
                  <a:lnTo>
                    <a:pt x="2123" y="4722"/>
                  </a:lnTo>
                  <a:lnTo>
                    <a:pt x="2123" y="4722"/>
                  </a:lnTo>
                  <a:lnTo>
                    <a:pt x="2092" y="4722"/>
                  </a:lnTo>
                  <a:lnTo>
                    <a:pt x="2092" y="4691"/>
                  </a:lnTo>
                  <a:lnTo>
                    <a:pt x="2060" y="4691"/>
                  </a:lnTo>
                  <a:lnTo>
                    <a:pt x="2060" y="4691"/>
                  </a:lnTo>
                  <a:lnTo>
                    <a:pt x="2028" y="4691"/>
                  </a:lnTo>
                  <a:lnTo>
                    <a:pt x="2028" y="4691"/>
                  </a:lnTo>
                  <a:lnTo>
                    <a:pt x="2028" y="4691"/>
                  </a:lnTo>
                  <a:lnTo>
                    <a:pt x="1997" y="4691"/>
                  </a:lnTo>
                  <a:lnTo>
                    <a:pt x="1997" y="4691"/>
                  </a:lnTo>
                  <a:lnTo>
                    <a:pt x="1965" y="4691"/>
                  </a:lnTo>
                  <a:lnTo>
                    <a:pt x="1965" y="4691"/>
                  </a:lnTo>
                  <a:lnTo>
                    <a:pt x="1933" y="4691"/>
                  </a:lnTo>
                  <a:lnTo>
                    <a:pt x="1933" y="4659"/>
                  </a:lnTo>
                  <a:lnTo>
                    <a:pt x="1933" y="4659"/>
                  </a:lnTo>
                  <a:lnTo>
                    <a:pt x="1902" y="4659"/>
                  </a:lnTo>
                  <a:lnTo>
                    <a:pt x="1902" y="4659"/>
                  </a:lnTo>
                  <a:lnTo>
                    <a:pt x="1870" y="4659"/>
                  </a:lnTo>
                  <a:lnTo>
                    <a:pt x="1870" y="4659"/>
                  </a:lnTo>
                  <a:lnTo>
                    <a:pt x="1838" y="4659"/>
                  </a:lnTo>
                  <a:lnTo>
                    <a:pt x="1838" y="4659"/>
                  </a:lnTo>
                  <a:lnTo>
                    <a:pt x="1838" y="4659"/>
                  </a:lnTo>
                  <a:lnTo>
                    <a:pt x="1807" y="4627"/>
                  </a:lnTo>
                  <a:lnTo>
                    <a:pt x="1807" y="4627"/>
                  </a:lnTo>
                  <a:lnTo>
                    <a:pt x="1775" y="4627"/>
                  </a:lnTo>
                  <a:lnTo>
                    <a:pt x="1775" y="4627"/>
                  </a:lnTo>
                  <a:lnTo>
                    <a:pt x="1775" y="4627"/>
                  </a:lnTo>
                  <a:close/>
                  <a:moveTo>
                    <a:pt x="919" y="4152"/>
                  </a:moveTo>
                  <a:cubicBezTo>
                    <a:pt x="888" y="4120"/>
                    <a:pt x="856" y="4120"/>
                    <a:pt x="824" y="4120"/>
                  </a:cubicBezTo>
                  <a:cubicBezTo>
                    <a:pt x="761" y="4184"/>
                    <a:pt x="761" y="4247"/>
                    <a:pt x="793" y="4279"/>
                  </a:cubicBezTo>
                  <a:lnTo>
                    <a:pt x="793" y="4310"/>
                  </a:lnTo>
                  <a:lnTo>
                    <a:pt x="824" y="4310"/>
                  </a:lnTo>
                  <a:lnTo>
                    <a:pt x="824" y="4310"/>
                  </a:lnTo>
                  <a:lnTo>
                    <a:pt x="824" y="4310"/>
                  </a:lnTo>
                  <a:lnTo>
                    <a:pt x="856" y="4342"/>
                  </a:lnTo>
                  <a:lnTo>
                    <a:pt x="856" y="4342"/>
                  </a:lnTo>
                  <a:lnTo>
                    <a:pt x="856" y="4342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919" y="4405"/>
                  </a:lnTo>
                  <a:lnTo>
                    <a:pt x="919" y="4405"/>
                  </a:lnTo>
                  <a:lnTo>
                    <a:pt x="951" y="4405"/>
                  </a:lnTo>
                  <a:lnTo>
                    <a:pt x="951" y="4405"/>
                  </a:lnTo>
                  <a:lnTo>
                    <a:pt x="951" y="4437"/>
                  </a:lnTo>
                  <a:lnTo>
                    <a:pt x="983" y="4437"/>
                  </a:lnTo>
                  <a:lnTo>
                    <a:pt x="983" y="4437"/>
                  </a:lnTo>
                  <a:lnTo>
                    <a:pt x="983" y="4469"/>
                  </a:lnTo>
                  <a:lnTo>
                    <a:pt x="1014" y="4469"/>
                  </a:lnTo>
                  <a:lnTo>
                    <a:pt x="1014" y="4469"/>
                  </a:lnTo>
                  <a:lnTo>
                    <a:pt x="1046" y="4469"/>
                  </a:lnTo>
                  <a:lnTo>
                    <a:pt x="1046" y="4500"/>
                  </a:lnTo>
                  <a:lnTo>
                    <a:pt x="1046" y="4500"/>
                  </a:lnTo>
                  <a:lnTo>
                    <a:pt x="1078" y="4500"/>
                  </a:lnTo>
                  <a:lnTo>
                    <a:pt x="1078" y="4500"/>
                  </a:lnTo>
                  <a:lnTo>
                    <a:pt x="1109" y="4532"/>
                  </a:lnTo>
                  <a:lnTo>
                    <a:pt x="1109" y="4532"/>
                  </a:lnTo>
                  <a:lnTo>
                    <a:pt x="1109" y="4532"/>
                  </a:lnTo>
                  <a:lnTo>
                    <a:pt x="1141" y="4532"/>
                  </a:lnTo>
                  <a:cubicBezTo>
                    <a:pt x="1205" y="4596"/>
                    <a:pt x="1331" y="4500"/>
                    <a:pt x="1268" y="4405"/>
                  </a:cubicBezTo>
                  <a:cubicBezTo>
                    <a:pt x="1268" y="4405"/>
                    <a:pt x="1236" y="4374"/>
                    <a:pt x="1236" y="4374"/>
                  </a:cubicBezTo>
                  <a:lnTo>
                    <a:pt x="1236" y="4374"/>
                  </a:lnTo>
                  <a:lnTo>
                    <a:pt x="1205" y="4374"/>
                  </a:lnTo>
                  <a:lnTo>
                    <a:pt x="1205" y="4342"/>
                  </a:lnTo>
                  <a:lnTo>
                    <a:pt x="1205" y="4342"/>
                  </a:lnTo>
                  <a:lnTo>
                    <a:pt x="1173" y="4342"/>
                  </a:lnTo>
                  <a:lnTo>
                    <a:pt x="1173" y="4342"/>
                  </a:lnTo>
                  <a:lnTo>
                    <a:pt x="1173" y="4310"/>
                  </a:lnTo>
                  <a:lnTo>
                    <a:pt x="1141" y="4310"/>
                  </a:lnTo>
                  <a:lnTo>
                    <a:pt x="1141" y="4310"/>
                  </a:lnTo>
                  <a:lnTo>
                    <a:pt x="1141" y="4310"/>
                  </a:lnTo>
                  <a:lnTo>
                    <a:pt x="1109" y="4279"/>
                  </a:lnTo>
                  <a:lnTo>
                    <a:pt x="1109" y="4279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78" y="4247"/>
                  </a:lnTo>
                  <a:lnTo>
                    <a:pt x="1046" y="4247"/>
                  </a:lnTo>
                  <a:lnTo>
                    <a:pt x="1046" y="4247"/>
                  </a:lnTo>
                  <a:lnTo>
                    <a:pt x="1046" y="4247"/>
                  </a:lnTo>
                  <a:lnTo>
                    <a:pt x="1014" y="4215"/>
                  </a:lnTo>
                  <a:lnTo>
                    <a:pt x="1014" y="4215"/>
                  </a:lnTo>
                  <a:lnTo>
                    <a:pt x="1014" y="4215"/>
                  </a:lnTo>
                  <a:lnTo>
                    <a:pt x="983" y="4215"/>
                  </a:lnTo>
                  <a:lnTo>
                    <a:pt x="983" y="4184"/>
                  </a:lnTo>
                  <a:lnTo>
                    <a:pt x="983" y="4184"/>
                  </a:lnTo>
                  <a:lnTo>
                    <a:pt x="951" y="4184"/>
                  </a:lnTo>
                  <a:lnTo>
                    <a:pt x="951" y="4152"/>
                  </a:lnTo>
                  <a:lnTo>
                    <a:pt x="951" y="4152"/>
                  </a:lnTo>
                  <a:lnTo>
                    <a:pt x="951" y="4152"/>
                  </a:lnTo>
                  <a:close/>
                  <a:moveTo>
                    <a:pt x="381" y="3360"/>
                  </a:moveTo>
                  <a:cubicBezTo>
                    <a:pt x="349" y="3296"/>
                    <a:pt x="222" y="3296"/>
                    <a:pt x="191" y="3391"/>
                  </a:cubicBezTo>
                  <a:cubicBezTo>
                    <a:pt x="191" y="3423"/>
                    <a:pt x="191" y="3423"/>
                    <a:pt x="191" y="3455"/>
                  </a:cubicBezTo>
                  <a:lnTo>
                    <a:pt x="191" y="3455"/>
                  </a:lnTo>
                  <a:lnTo>
                    <a:pt x="191" y="3455"/>
                  </a:lnTo>
                  <a:lnTo>
                    <a:pt x="222" y="3486"/>
                  </a:lnTo>
                  <a:lnTo>
                    <a:pt x="222" y="3486"/>
                  </a:lnTo>
                  <a:lnTo>
                    <a:pt x="222" y="3518"/>
                  </a:lnTo>
                  <a:lnTo>
                    <a:pt x="222" y="3518"/>
                  </a:lnTo>
                  <a:lnTo>
                    <a:pt x="222" y="3550"/>
                  </a:lnTo>
                  <a:lnTo>
                    <a:pt x="254" y="3550"/>
                  </a:lnTo>
                  <a:lnTo>
                    <a:pt x="254" y="3550"/>
                  </a:lnTo>
                  <a:lnTo>
                    <a:pt x="254" y="3582"/>
                  </a:lnTo>
                  <a:lnTo>
                    <a:pt x="254" y="3582"/>
                  </a:lnTo>
                  <a:lnTo>
                    <a:pt x="254" y="3613"/>
                  </a:lnTo>
                  <a:lnTo>
                    <a:pt x="286" y="3613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317" y="3677"/>
                  </a:lnTo>
                  <a:lnTo>
                    <a:pt x="317" y="3677"/>
                  </a:lnTo>
                  <a:lnTo>
                    <a:pt x="317" y="3708"/>
                  </a:lnTo>
                  <a:lnTo>
                    <a:pt x="317" y="3708"/>
                  </a:lnTo>
                  <a:lnTo>
                    <a:pt x="317" y="3708"/>
                  </a:lnTo>
                  <a:lnTo>
                    <a:pt x="349" y="3740"/>
                  </a:lnTo>
                  <a:lnTo>
                    <a:pt x="349" y="3740"/>
                  </a:lnTo>
                  <a:lnTo>
                    <a:pt x="349" y="3772"/>
                  </a:lnTo>
                  <a:lnTo>
                    <a:pt x="349" y="3772"/>
                  </a:lnTo>
                  <a:lnTo>
                    <a:pt x="381" y="3772"/>
                  </a:lnTo>
                  <a:lnTo>
                    <a:pt x="381" y="3803"/>
                  </a:lnTo>
                  <a:lnTo>
                    <a:pt x="381" y="3803"/>
                  </a:lnTo>
                  <a:lnTo>
                    <a:pt x="381" y="3803"/>
                  </a:lnTo>
                  <a:cubicBezTo>
                    <a:pt x="444" y="3898"/>
                    <a:pt x="539" y="3867"/>
                    <a:pt x="571" y="3803"/>
                  </a:cubicBezTo>
                  <a:cubicBezTo>
                    <a:pt x="571" y="3772"/>
                    <a:pt x="571" y="3740"/>
                    <a:pt x="571" y="3708"/>
                  </a:cubicBezTo>
                  <a:lnTo>
                    <a:pt x="571" y="3708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39" y="3645"/>
                  </a:lnTo>
                  <a:lnTo>
                    <a:pt x="507" y="3645"/>
                  </a:lnTo>
                  <a:lnTo>
                    <a:pt x="507" y="3645"/>
                  </a:lnTo>
                  <a:lnTo>
                    <a:pt x="507" y="3613"/>
                  </a:lnTo>
                  <a:lnTo>
                    <a:pt x="507" y="3613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44" y="3550"/>
                  </a:lnTo>
                  <a:lnTo>
                    <a:pt x="444" y="3518"/>
                  </a:lnTo>
                  <a:lnTo>
                    <a:pt x="444" y="3518"/>
                  </a:lnTo>
                  <a:lnTo>
                    <a:pt x="444" y="3486"/>
                  </a:lnTo>
                  <a:lnTo>
                    <a:pt x="444" y="3486"/>
                  </a:lnTo>
                  <a:lnTo>
                    <a:pt x="412" y="3486"/>
                  </a:lnTo>
                  <a:lnTo>
                    <a:pt x="412" y="3455"/>
                  </a:lnTo>
                  <a:lnTo>
                    <a:pt x="412" y="3455"/>
                  </a:lnTo>
                  <a:lnTo>
                    <a:pt x="412" y="3423"/>
                  </a:lnTo>
                  <a:lnTo>
                    <a:pt x="412" y="3423"/>
                  </a:lnTo>
                  <a:lnTo>
                    <a:pt x="381" y="3423"/>
                  </a:lnTo>
                  <a:lnTo>
                    <a:pt x="381" y="3391"/>
                  </a:lnTo>
                  <a:lnTo>
                    <a:pt x="381" y="3391"/>
                  </a:lnTo>
                  <a:lnTo>
                    <a:pt x="381" y="3360"/>
                  </a:lnTo>
                  <a:close/>
                  <a:moveTo>
                    <a:pt x="191" y="2441"/>
                  </a:moveTo>
                  <a:cubicBezTo>
                    <a:pt x="191" y="2346"/>
                    <a:pt x="32" y="2282"/>
                    <a:pt x="0" y="2409"/>
                  </a:cubicBezTo>
                  <a:cubicBezTo>
                    <a:pt x="0" y="2409"/>
                    <a:pt x="0" y="2409"/>
                    <a:pt x="0" y="2441"/>
                  </a:cubicBezTo>
                  <a:lnTo>
                    <a:pt x="0" y="2441"/>
                  </a:lnTo>
                  <a:lnTo>
                    <a:pt x="0" y="2472"/>
                  </a:lnTo>
                  <a:lnTo>
                    <a:pt x="0" y="2472"/>
                  </a:lnTo>
                  <a:lnTo>
                    <a:pt x="0" y="2504"/>
                  </a:lnTo>
                  <a:lnTo>
                    <a:pt x="0" y="2504"/>
                  </a:lnTo>
                  <a:lnTo>
                    <a:pt x="0" y="2536"/>
                  </a:lnTo>
                  <a:lnTo>
                    <a:pt x="0" y="2536"/>
                  </a:lnTo>
                  <a:lnTo>
                    <a:pt x="0" y="2568"/>
                  </a:lnTo>
                  <a:lnTo>
                    <a:pt x="0" y="2568"/>
                  </a:lnTo>
                  <a:lnTo>
                    <a:pt x="0" y="2599"/>
                  </a:lnTo>
                  <a:lnTo>
                    <a:pt x="0" y="2599"/>
                  </a:lnTo>
                  <a:lnTo>
                    <a:pt x="0" y="2631"/>
                  </a:lnTo>
                  <a:lnTo>
                    <a:pt x="0" y="2631"/>
                  </a:lnTo>
                  <a:lnTo>
                    <a:pt x="0" y="2663"/>
                  </a:lnTo>
                  <a:lnTo>
                    <a:pt x="0" y="2663"/>
                  </a:lnTo>
                  <a:lnTo>
                    <a:pt x="0" y="2694"/>
                  </a:lnTo>
                  <a:lnTo>
                    <a:pt x="0" y="2694"/>
                  </a:lnTo>
                  <a:lnTo>
                    <a:pt x="0" y="2726"/>
                  </a:lnTo>
                  <a:lnTo>
                    <a:pt x="0" y="2726"/>
                  </a:lnTo>
                  <a:lnTo>
                    <a:pt x="0" y="2758"/>
                  </a:lnTo>
                  <a:lnTo>
                    <a:pt x="0" y="2758"/>
                  </a:lnTo>
                  <a:lnTo>
                    <a:pt x="0" y="2789"/>
                  </a:lnTo>
                  <a:lnTo>
                    <a:pt x="0" y="2789"/>
                  </a:lnTo>
                  <a:lnTo>
                    <a:pt x="0" y="2821"/>
                  </a:lnTo>
                  <a:lnTo>
                    <a:pt x="0" y="2821"/>
                  </a:lnTo>
                  <a:lnTo>
                    <a:pt x="32" y="2853"/>
                  </a:lnTo>
                  <a:lnTo>
                    <a:pt x="32" y="2853"/>
                  </a:lnTo>
                  <a:cubicBezTo>
                    <a:pt x="32" y="2948"/>
                    <a:pt x="127" y="2979"/>
                    <a:pt x="191" y="2884"/>
                  </a:cubicBezTo>
                  <a:cubicBezTo>
                    <a:pt x="222" y="2884"/>
                    <a:pt x="222" y="2853"/>
                    <a:pt x="222" y="2821"/>
                  </a:cubicBezTo>
                  <a:lnTo>
                    <a:pt x="222" y="2821"/>
                  </a:lnTo>
                  <a:lnTo>
                    <a:pt x="222" y="2789"/>
                  </a:lnTo>
                  <a:lnTo>
                    <a:pt x="222" y="2789"/>
                  </a:lnTo>
                  <a:lnTo>
                    <a:pt x="222" y="2758"/>
                  </a:lnTo>
                  <a:lnTo>
                    <a:pt x="222" y="2758"/>
                  </a:lnTo>
                  <a:lnTo>
                    <a:pt x="191" y="2758"/>
                  </a:lnTo>
                  <a:lnTo>
                    <a:pt x="191" y="2726"/>
                  </a:lnTo>
                  <a:lnTo>
                    <a:pt x="191" y="2726"/>
                  </a:lnTo>
                  <a:lnTo>
                    <a:pt x="191" y="2694"/>
                  </a:lnTo>
                  <a:lnTo>
                    <a:pt x="191" y="2694"/>
                  </a:lnTo>
                  <a:lnTo>
                    <a:pt x="191" y="2663"/>
                  </a:lnTo>
                  <a:lnTo>
                    <a:pt x="191" y="2663"/>
                  </a:lnTo>
                  <a:lnTo>
                    <a:pt x="191" y="2631"/>
                  </a:lnTo>
                  <a:lnTo>
                    <a:pt x="191" y="2631"/>
                  </a:lnTo>
                  <a:lnTo>
                    <a:pt x="191" y="2599"/>
                  </a:lnTo>
                  <a:lnTo>
                    <a:pt x="191" y="2599"/>
                  </a:lnTo>
                  <a:lnTo>
                    <a:pt x="191" y="2568"/>
                  </a:lnTo>
                  <a:lnTo>
                    <a:pt x="191" y="2568"/>
                  </a:lnTo>
                  <a:lnTo>
                    <a:pt x="191" y="2568"/>
                  </a:lnTo>
                  <a:lnTo>
                    <a:pt x="191" y="2536"/>
                  </a:lnTo>
                  <a:lnTo>
                    <a:pt x="191" y="2536"/>
                  </a:lnTo>
                  <a:lnTo>
                    <a:pt x="191" y="2504"/>
                  </a:lnTo>
                  <a:lnTo>
                    <a:pt x="191" y="2504"/>
                  </a:lnTo>
                  <a:lnTo>
                    <a:pt x="191" y="2472"/>
                  </a:lnTo>
                  <a:lnTo>
                    <a:pt x="191" y="2472"/>
                  </a:lnTo>
                  <a:lnTo>
                    <a:pt x="191" y="2441"/>
                  </a:lnTo>
                  <a:close/>
                  <a:moveTo>
                    <a:pt x="412" y="1522"/>
                  </a:moveTo>
                  <a:cubicBezTo>
                    <a:pt x="412" y="1490"/>
                    <a:pt x="412" y="1427"/>
                    <a:pt x="381" y="1427"/>
                  </a:cubicBezTo>
                  <a:cubicBezTo>
                    <a:pt x="349" y="1332"/>
                    <a:pt x="254" y="1363"/>
                    <a:pt x="222" y="1427"/>
                  </a:cubicBezTo>
                  <a:lnTo>
                    <a:pt x="222" y="1427"/>
                  </a:lnTo>
                  <a:lnTo>
                    <a:pt x="191" y="1458"/>
                  </a:lnTo>
                  <a:lnTo>
                    <a:pt x="191" y="1458"/>
                  </a:lnTo>
                  <a:lnTo>
                    <a:pt x="191" y="1458"/>
                  </a:lnTo>
                  <a:lnTo>
                    <a:pt x="191" y="1490"/>
                  </a:lnTo>
                  <a:lnTo>
                    <a:pt x="191" y="1490"/>
                  </a:lnTo>
                  <a:lnTo>
                    <a:pt x="191" y="1522"/>
                  </a:lnTo>
                  <a:lnTo>
                    <a:pt x="159" y="1522"/>
                  </a:lnTo>
                  <a:lnTo>
                    <a:pt x="159" y="1554"/>
                  </a:lnTo>
                  <a:lnTo>
                    <a:pt x="159" y="1554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27" y="1617"/>
                  </a:lnTo>
                  <a:lnTo>
                    <a:pt x="127" y="1617"/>
                  </a:lnTo>
                  <a:lnTo>
                    <a:pt x="127" y="1649"/>
                  </a:lnTo>
                  <a:lnTo>
                    <a:pt x="127" y="1649"/>
                  </a:lnTo>
                  <a:lnTo>
                    <a:pt x="127" y="1680"/>
                  </a:lnTo>
                  <a:lnTo>
                    <a:pt x="127" y="1680"/>
                  </a:lnTo>
                  <a:lnTo>
                    <a:pt x="95" y="1712"/>
                  </a:lnTo>
                  <a:lnTo>
                    <a:pt x="95" y="1712"/>
                  </a:lnTo>
                  <a:lnTo>
                    <a:pt x="95" y="1712"/>
                  </a:lnTo>
                  <a:lnTo>
                    <a:pt x="95" y="1744"/>
                  </a:lnTo>
                  <a:lnTo>
                    <a:pt x="95" y="1744"/>
                  </a:lnTo>
                  <a:lnTo>
                    <a:pt x="95" y="1775"/>
                  </a:lnTo>
                  <a:lnTo>
                    <a:pt x="95" y="1775"/>
                  </a:lnTo>
                  <a:lnTo>
                    <a:pt x="64" y="1807"/>
                  </a:lnTo>
                  <a:lnTo>
                    <a:pt x="64" y="1807"/>
                  </a:lnTo>
                  <a:lnTo>
                    <a:pt x="64" y="1807"/>
                  </a:lnTo>
                  <a:cubicBezTo>
                    <a:pt x="32" y="1934"/>
                    <a:pt x="191" y="1997"/>
                    <a:pt x="254" y="1902"/>
                  </a:cubicBezTo>
                  <a:cubicBezTo>
                    <a:pt x="254" y="1902"/>
                    <a:pt x="254" y="1870"/>
                    <a:pt x="254" y="1870"/>
                  </a:cubicBezTo>
                  <a:lnTo>
                    <a:pt x="254" y="1870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07"/>
                  </a:lnTo>
                  <a:lnTo>
                    <a:pt x="286" y="1807"/>
                  </a:lnTo>
                  <a:lnTo>
                    <a:pt x="286" y="1775"/>
                  </a:lnTo>
                  <a:lnTo>
                    <a:pt x="286" y="1775"/>
                  </a:lnTo>
                  <a:lnTo>
                    <a:pt x="286" y="1744"/>
                  </a:lnTo>
                  <a:lnTo>
                    <a:pt x="317" y="1744"/>
                  </a:lnTo>
                  <a:lnTo>
                    <a:pt x="317" y="1744"/>
                  </a:lnTo>
                  <a:lnTo>
                    <a:pt x="317" y="1712"/>
                  </a:lnTo>
                  <a:lnTo>
                    <a:pt x="317" y="1712"/>
                  </a:lnTo>
                  <a:lnTo>
                    <a:pt x="317" y="1680"/>
                  </a:lnTo>
                  <a:lnTo>
                    <a:pt x="317" y="1680"/>
                  </a:lnTo>
                  <a:lnTo>
                    <a:pt x="317" y="1680"/>
                  </a:lnTo>
                  <a:lnTo>
                    <a:pt x="349" y="1649"/>
                  </a:lnTo>
                  <a:lnTo>
                    <a:pt x="349" y="1649"/>
                  </a:lnTo>
                  <a:lnTo>
                    <a:pt x="349" y="1617"/>
                  </a:lnTo>
                  <a:lnTo>
                    <a:pt x="349" y="1617"/>
                  </a:lnTo>
                  <a:lnTo>
                    <a:pt x="349" y="1617"/>
                  </a:lnTo>
                  <a:lnTo>
                    <a:pt x="349" y="1585"/>
                  </a:lnTo>
                  <a:lnTo>
                    <a:pt x="381" y="1585"/>
                  </a:lnTo>
                  <a:lnTo>
                    <a:pt x="381" y="1554"/>
                  </a:lnTo>
                  <a:lnTo>
                    <a:pt x="381" y="1554"/>
                  </a:lnTo>
                  <a:lnTo>
                    <a:pt x="381" y="1554"/>
                  </a:lnTo>
                  <a:lnTo>
                    <a:pt x="381" y="1522"/>
                  </a:lnTo>
                  <a:lnTo>
                    <a:pt x="381" y="1522"/>
                  </a:lnTo>
                  <a:close/>
                  <a:moveTo>
                    <a:pt x="983" y="761"/>
                  </a:moveTo>
                  <a:cubicBezTo>
                    <a:pt x="1046" y="666"/>
                    <a:pt x="983" y="540"/>
                    <a:pt x="888" y="571"/>
                  </a:cubicBezTo>
                  <a:cubicBezTo>
                    <a:pt x="856" y="571"/>
                    <a:pt x="856" y="571"/>
                    <a:pt x="824" y="603"/>
                  </a:cubicBezTo>
                  <a:lnTo>
                    <a:pt x="824" y="603"/>
                  </a:lnTo>
                  <a:lnTo>
                    <a:pt x="824" y="603"/>
                  </a:lnTo>
                  <a:lnTo>
                    <a:pt x="793" y="635"/>
                  </a:lnTo>
                  <a:lnTo>
                    <a:pt x="793" y="635"/>
                  </a:lnTo>
                  <a:lnTo>
                    <a:pt x="793" y="635"/>
                  </a:lnTo>
                  <a:lnTo>
                    <a:pt x="761" y="666"/>
                  </a:lnTo>
                  <a:lnTo>
                    <a:pt x="761" y="666"/>
                  </a:lnTo>
                  <a:lnTo>
                    <a:pt x="761" y="666"/>
                  </a:lnTo>
                  <a:lnTo>
                    <a:pt x="729" y="698"/>
                  </a:lnTo>
                  <a:lnTo>
                    <a:pt x="729" y="698"/>
                  </a:lnTo>
                  <a:lnTo>
                    <a:pt x="729" y="698"/>
                  </a:lnTo>
                  <a:lnTo>
                    <a:pt x="698" y="730"/>
                  </a:lnTo>
                  <a:lnTo>
                    <a:pt x="698" y="730"/>
                  </a:lnTo>
                  <a:lnTo>
                    <a:pt x="698" y="730"/>
                  </a:lnTo>
                  <a:lnTo>
                    <a:pt x="666" y="761"/>
                  </a:lnTo>
                  <a:lnTo>
                    <a:pt x="666" y="761"/>
                  </a:lnTo>
                  <a:lnTo>
                    <a:pt x="666" y="761"/>
                  </a:lnTo>
                  <a:lnTo>
                    <a:pt x="634" y="793"/>
                  </a:lnTo>
                  <a:lnTo>
                    <a:pt x="634" y="793"/>
                  </a:lnTo>
                  <a:lnTo>
                    <a:pt x="634" y="793"/>
                  </a:lnTo>
                  <a:lnTo>
                    <a:pt x="602" y="825"/>
                  </a:lnTo>
                  <a:lnTo>
                    <a:pt x="602" y="825"/>
                  </a:lnTo>
                  <a:lnTo>
                    <a:pt x="602" y="825"/>
                  </a:lnTo>
                  <a:lnTo>
                    <a:pt x="602" y="856"/>
                  </a:lnTo>
                  <a:lnTo>
                    <a:pt x="571" y="856"/>
                  </a:lnTo>
                  <a:lnTo>
                    <a:pt x="571" y="856"/>
                  </a:lnTo>
                  <a:lnTo>
                    <a:pt x="571" y="888"/>
                  </a:lnTo>
                  <a:lnTo>
                    <a:pt x="539" y="888"/>
                  </a:lnTo>
                  <a:lnTo>
                    <a:pt x="539" y="888"/>
                  </a:lnTo>
                  <a:cubicBezTo>
                    <a:pt x="507" y="920"/>
                    <a:pt x="507" y="951"/>
                    <a:pt x="539" y="1015"/>
                  </a:cubicBezTo>
                  <a:cubicBezTo>
                    <a:pt x="571" y="1078"/>
                    <a:pt x="666" y="1078"/>
                    <a:pt x="698" y="1015"/>
                  </a:cubicBezTo>
                  <a:lnTo>
                    <a:pt x="698" y="1015"/>
                  </a:lnTo>
                  <a:lnTo>
                    <a:pt x="729" y="1015"/>
                  </a:lnTo>
                  <a:lnTo>
                    <a:pt x="729" y="983"/>
                  </a:lnTo>
                  <a:lnTo>
                    <a:pt x="729" y="983"/>
                  </a:lnTo>
                  <a:lnTo>
                    <a:pt x="729" y="983"/>
                  </a:lnTo>
                  <a:lnTo>
                    <a:pt x="761" y="951"/>
                  </a:lnTo>
                  <a:lnTo>
                    <a:pt x="761" y="951"/>
                  </a:lnTo>
                  <a:lnTo>
                    <a:pt x="761" y="951"/>
                  </a:lnTo>
                  <a:lnTo>
                    <a:pt x="761" y="920"/>
                  </a:lnTo>
                  <a:lnTo>
                    <a:pt x="793" y="920"/>
                  </a:lnTo>
                  <a:lnTo>
                    <a:pt x="793" y="920"/>
                  </a:lnTo>
                  <a:lnTo>
                    <a:pt x="793" y="920"/>
                  </a:lnTo>
                  <a:lnTo>
                    <a:pt x="824" y="888"/>
                  </a:lnTo>
                  <a:lnTo>
                    <a:pt x="824" y="888"/>
                  </a:lnTo>
                  <a:lnTo>
                    <a:pt x="824" y="888"/>
                  </a:lnTo>
                  <a:lnTo>
                    <a:pt x="856" y="856"/>
                  </a:lnTo>
                  <a:lnTo>
                    <a:pt x="856" y="856"/>
                  </a:lnTo>
                  <a:lnTo>
                    <a:pt x="856" y="856"/>
                  </a:lnTo>
                  <a:lnTo>
                    <a:pt x="856" y="825"/>
                  </a:lnTo>
                  <a:lnTo>
                    <a:pt x="888" y="825"/>
                  </a:lnTo>
                  <a:lnTo>
                    <a:pt x="888" y="825"/>
                  </a:lnTo>
                  <a:lnTo>
                    <a:pt x="888" y="793"/>
                  </a:lnTo>
                  <a:lnTo>
                    <a:pt x="919" y="793"/>
                  </a:lnTo>
                  <a:lnTo>
                    <a:pt x="919" y="793"/>
                  </a:lnTo>
                  <a:lnTo>
                    <a:pt x="919" y="793"/>
                  </a:lnTo>
                  <a:lnTo>
                    <a:pt x="951" y="761"/>
                  </a:lnTo>
                  <a:lnTo>
                    <a:pt x="951" y="761"/>
                  </a:lnTo>
                  <a:lnTo>
                    <a:pt x="951" y="761"/>
                  </a:lnTo>
                  <a:close/>
                  <a:moveTo>
                    <a:pt x="1807" y="286"/>
                  </a:moveTo>
                  <a:cubicBezTo>
                    <a:pt x="1902" y="254"/>
                    <a:pt x="1902" y="96"/>
                    <a:pt x="1775" y="96"/>
                  </a:cubicBezTo>
                  <a:cubicBezTo>
                    <a:pt x="1775" y="96"/>
                    <a:pt x="1743" y="96"/>
                    <a:pt x="1743" y="96"/>
                  </a:cubicBezTo>
                  <a:lnTo>
                    <a:pt x="1743" y="96"/>
                  </a:lnTo>
                  <a:lnTo>
                    <a:pt x="1712" y="96"/>
                  </a:lnTo>
                  <a:lnTo>
                    <a:pt x="1712" y="96"/>
                  </a:lnTo>
                  <a:lnTo>
                    <a:pt x="1680" y="128"/>
                  </a:lnTo>
                  <a:lnTo>
                    <a:pt x="1680" y="128"/>
                  </a:lnTo>
                  <a:lnTo>
                    <a:pt x="1648" y="128"/>
                  </a:lnTo>
                  <a:lnTo>
                    <a:pt x="1648" y="128"/>
                  </a:lnTo>
                  <a:lnTo>
                    <a:pt x="1616" y="128"/>
                  </a:lnTo>
                  <a:lnTo>
                    <a:pt x="1616" y="128"/>
                  </a:lnTo>
                  <a:lnTo>
                    <a:pt x="1585" y="128"/>
                  </a:lnTo>
                  <a:lnTo>
                    <a:pt x="1585" y="159"/>
                  </a:lnTo>
                  <a:lnTo>
                    <a:pt x="1585" y="159"/>
                  </a:lnTo>
                  <a:lnTo>
                    <a:pt x="1553" y="159"/>
                  </a:lnTo>
                  <a:lnTo>
                    <a:pt x="1553" y="159"/>
                  </a:lnTo>
                  <a:lnTo>
                    <a:pt x="1521" y="159"/>
                  </a:lnTo>
                  <a:lnTo>
                    <a:pt x="1521" y="191"/>
                  </a:lnTo>
                  <a:lnTo>
                    <a:pt x="1490" y="191"/>
                  </a:lnTo>
                  <a:lnTo>
                    <a:pt x="1490" y="191"/>
                  </a:lnTo>
                  <a:lnTo>
                    <a:pt x="1458" y="191"/>
                  </a:lnTo>
                  <a:lnTo>
                    <a:pt x="1458" y="191"/>
                  </a:lnTo>
                  <a:lnTo>
                    <a:pt x="1458" y="191"/>
                  </a:lnTo>
                  <a:lnTo>
                    <a:pt x="1426" y="223"/>
                  </a:lnTo>
                  <a:lnTo>
                    <a:pt x="1426" y="223"/>
                  </a:lnTo>
                  <a:lnTo>
                    <a:pt x="1395" y="223"/>
                  </a:lnTo>
                  <a:lnTo>
                    <a:pt x="1395" y="223"/>
                  </a:lnTo>
                  <a:lnTo>
                    <a:pt x="1363" y="223"/>
                  </a:lnTo>
                  <a:lnTo>
                    <a:pt x="1363" y="254"/>
                  </a:lnTo>
                  <a:lnTo>
                    <a:pt x="1363" y="254"/>
                  </a:lnTo>
                  <a:cubicBezTo>
                    <a:pt x="1268" y="286"/>
                    <a:pt x="1300" y="444"/>
                    <a:pt x="1395" y="444"/>
                  </a:cubicBezTo>
                  <a:cubicBezTo>
                    <a:pt x="1426" y="444"/>
                    <a:pt x="1426" y="444"/>
                    <a:pt x="1458" y="413"/>
                  </a:cubicBezTo>
                  <a:lnTo>
                    <a:pt x="1458" y="413"/>
                  </a:lnTo>
                  <a:lnTo>
                    <a:pt x="1458" y="413"/>
                  </a:lnTo>
                  <a:lnTo>
                    <a:pt x="1490" y="413"/>
                  </a:lnTo>
                  <a:lnTo>
                    <a:pt x="1490" y="413"/>
                  </a:lnTo>
                  <a:lnTo>
                    <a:pt x="1490" y="413"/>
                  </a:lnTo>
                  <a:lnTo>
                    <a:pt x="1521" y="381"/>
                  </a:lnTo>
                  <a:lnTo>
                    <a:pt x="1521" y="381"/>
                  </a:lnTo>
                  <a:lnTo>
                    <a:pt x="1553" y="381"/>
                  </a:lnTo>
                  <a:lnTo>
                    <a:pt x="1553" y="381"/>
                  </a:lnTo>
                  <a:lnTo>
                    <a:pt x="1553" y="381"/>
                  </a:lnTo>
                  <a:lnTo>
                    <a:pt x="1585" y="381"/>
                  </a:lnTo>
                  <a:lnTo>
                    <a:pt x="1585" y="349"/>
                  </a:lnTo>
                  <a:lnTo>
                    <a:pt x="1616" y="349"/>
                  </a:lnTo>
                  <a:lnTo>
                    <a:pt x="1616" y="349"/>
                  </a:lnTo>
                  <a:lnTo>
                    <a:pt x="1616" y="349"/>
                  </a:lnTo>
                  <a:lnTo>
                    <a:pt x="1648" y="349"/>
                  </a:lnTo>
                  <a:lnTo>
                    <a:pt x="1648" y="349"/>
                  </a:lnTo>
                  <a:lnTo>
                    <a:pt x="1680" y="318"/>
                  </a:lnTo>
                  <a:lnTo>
                    <a:pt x="1680" y="318"/>
                  </a:lnTo>
                  <a:lnTo>
                    <a:pt x="1680" y="318"/>
                  </a:lnTo>
                  <a:lnTo>
                    <a:pt x="1712" y="318"/>
                  </a:lnTo>
                  <a:lnTo>
                    <a:pt x="1712" y="318"/>
                  </a:lnTo>
                  <a:lnTo>
                    <a:pt x="1743" y="318"/>
                  </a:lnTo>
                  <a:lnTo>
                    <a:pt x="1743" y="318"/>
                  </a:lnTo>
                  <a:lnTo>
                    <a:pt x="1775" y="286"/>
                  </a:lnTo>
                  <a:lnTo>
                    <a:pt x="1775" y="286"/>
                  </a:lnTo>
                  <a:lnTo>
                    <a:pt x="1775" y="286"/>
                  </a:lnTo>
                  <a:close/>
                  <a:moveTo>
                    <a:pt x="2250" y="1"/>
                  </a:moveTo>
                  <a:cubicBezTo>
                    <a:pt x="2155" y="1"/>
                    <a:pt x="2123" y="128"/>
                    <a:pt x="2187" y="159"/>
                  </a:cubicBezTo>
                  <a:cubicBezTo>
                    <a:pt x="2219" y="191"/>
                    <a:pt x="2250" y="191"/>
                    <a:pt x="2282" y="191"/>
                  </a:cubicBezTo>
                  <a:lnTo>
                    <a:pt x="2282" y="191"/>
                  </a:lnTo>
                  <a:lnTo>
                    <a:pt x="2282" y="191"/>
                  </a:lnTo>
                  <a:lnTo>
                    <a:pt x="2314" y="191"/>
                  </a:lnTo>
                  <a:lnTo>
                    <a:pt x="2314" y="191"/>
                  </a:lnTo>
                  <a:lnTo>
                    <a:pt x="2345" y="191"/>
                  </a:lnTo>
                  <a:lnTo>
                    <a:pt x="2345" y="191"/>
                  </a:lnTo>
                  <a:lnTo>
                    <a:pt x="2377" y="191"/>
                  </a:lnTo>
                  <a:lnTo>
                    <a:pt x="2377" y="191"/>
                  </a:lnTo>
                  <a:lnTo>
                    <a:pt x="2409" y="191"/>
                  </a:lnTo>
                  <a:lnTo>
                    <a:pt x="2409" y="191"/>
                  </a:lnTo>
                  <a:lnTo>
                    <a:pt x="2440" y="191"/>
                  </a:lnTo>
                  <a:lnTo>
                    <a:pt x="2440" y="191"/>
                  </a:lnTo>
                  <a:lnTo>
                    <a:pt x="2472" y="191"/>
                  </a:lnTo>
                  <a:lnTo>
                    <a:pt x="2472" y="191"/>
                  </a:lnTo>
                  <a:lnTo>
                    <a:pt x="2472" y="191"/>
                  </a:lnTo>
                  <a:lnTo>
                    <a:pt x="2504" y="191"/>
                  </a:lnTo>
                  <a:lnTo>
                    <a:pt x="2504" y="191"/>
                  </a:lnTo>
                  <a:lnTo>
                    <a:pt x="2535" y="191"/>
                  </a:lnTo>
                  <a:lnTo>
                    <a:pt x="2535" y="191"/>
                  </a:lnTo>
                  <a:lnTo>
                    <a:pt x="2567" y="191"/>
                  </a:lnTo>
                  <a:lnTo>
                    <a:pt x="2567" y="191"/>
                  </a:lnTo>
                  <a:lnTo>
                    <a:pt x="2599" y="191"/>
                  </a:lnTo>
                  <a:lnTo>
                    <a:pt x="2599" y="191"/>
                  </a:lnTo>
                  <a:lnTo>
                    <a:pt x="2630" y="191"/>
                  </a:lnTo>
                  <a:lnTo>
                    <a:pt x="2630" y="191"/>
                  </a:lnTo>
                  <a:lnTo>
                    <a:pt x="2630" y="191"/>
                  </a:lnTo>
                  <a:lnTo>
                    <a:pt x="2662" y="191"/>
                  </a:lnTo>
                  <a:cubicBezTo>
                    <a:pt x="2757" y="191"/>
                    <a:pt x="2789" y="64"/>
                    <a:pt x="2694" y="1"/>
                  </a:cubicBezTo>
                  <a:cubicBezTo>
                    <a:pt x="2694" y="1"/>
                    <a:pt x="2694" y="1"/>
                    <a:pt x="2662" y="1"/>
                  </a:cubicBezTo>
                  <a:lnTo>
                    <a:pt x="2662" y="1"/>
                  </a:lnTo>
                  <a:lnTo>
                    <a:pt x="2630" y="1"/>
                  </a:lnTo>
                  <a:lnTo>
                    <a:pt x="2630" y="1"/>
                  </a:lnTo>
                  <a:lnTo>
                    <a:pt x="2599" y="1"/>
                  </a:lnTo>
                  <a:lnTo>
                    <a:pt x="2599" y="1"/>
                  </a:lnTo>
                  <a:lnTo>
                    <a:pt x="2567" y="1"/>
                  </a:lnTo>
                  <a:lnTo>
                    <a:pt x="2567" y="1"/>
                  </a:lnTo>
                  <a:lnTo>
                    <a:pt x="2535" y="1"/>
                  </a:lnTo>
                  <a:lnTo>
                    <a:pt x="2535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472" y="1"/>
                  </a:lnTo>
                  <a:lnTo>
                    <a:pt x="2472" y="1"/>
                  </a:lnTo>
                  <a:lnTo>
                    <a:pt x="2440" y="1"/>
                  </a:lnTo>
                  <a:lnTo>
                    <a:pt x="2440" y="1"/>
                  </a:lnTo>
                  <a:lnTo>
                    <a:pt x="2409" y="1"/>
                  </a:lnTo>
                  <a:lnTo>
                    <a:pt x="2409" y="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345" y="1"/>
                  </a:lnTo>
                  <a:lnTo>
                    <a:pt x="2345" y="1"/>
                  </a:lnTo>
                  <a:lnTo>
                    <a:pt x="2314" y="1"/>
                  </a:lnTo>
                  <a:lnTo>
                    <a:pt x="2314" y="1"/>
                  </a:lnTo>
                  <a:lnTo>
                    <a:pt x="2282" y="1"/>
                  </a:lnTo>
                  <a:lnTo>
                    <a:pt x="2282" y="1"/>
                  </a:lnTo>
                  <a:lnTo>
                    <a:pt x="2250" y="1"/>
                  </a:lnTo>
                  <a:lnTo>
                    <a:pt x="2250" y="1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834800" y="3861600"/>
              <a:ext cx="30925" cy="23775"/>
            </a:xfrm>
            <a:custGeom>
              <a:avLst/>
              <a:gdLst/>
              <a:ahLst/>
              <a:cxnLst/>
              <a:rect l="l" t="t" r="r" b="b"/>
              <a:pathLst>
                <a:path w="1237" h="951" extrusionOk="0">
                  <a:moveTo>
                    <a:pt x="1236" y="63"/>
                  </a:moveTo>
                  <a:lnTo>
                    <a:pt x="1236" y="951"/>
                  </a:lnTo>
                  <a:lnTo>
                    <a:pt x="1" y="919"/>
                  </a:lnTo>
                  <a:lnTo>
                    <a:pt x="1" y="63"/>
                  </a:lnTo>
                  <a:cubicBezTo>
                    <a:pt x="64" y="32"/>
                    <a:pt x="159" y="32"/>
                    <a:pt x="254" y="32"/>
                  </a:cubicBezTo>
                  <a:cubicBezTo>
                    <a:pt x="603" y="0"/>
                    <a:pt x="920" y="0"/>
                    <a:pt x="1236" y="63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762725" y="3894075"/>
              <a:ext cx="34075" cy="37250"/>
            </a:xfrm>
            <a:custGeom>
              <a:avLst/>
              <a:gdLst/>
              <a:ahLst/>
              <a:cxnLst/>
              <a:rect l="l" t="t" r="r" b="b"/>
              <a:pathLst>
                <a:path w="1363" h="1490" extrusionOk="0">
                  <a:moveTo>
                    <a:pt x="666" y="0"/>
                  </a:moveTo>
                  <a:lnTo>
                    <a:pt x="1363" y="380"/>
                  </a:lnTo>
                  <a:lnTo>
                    <a:pt x="761" y="1490"/>
                  </a:lnTo>
                  <a:lnTo>
                    <a:pt x="0" y="1046"/>
                  </a:lnTo>
                  <a:cubicBezTo>
                    <a:pt x="159" y="666"/>
                    <a:pt x="380" y="317"/>
                    <a:pt x="666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901350" y="3895650"/>
              <a:ext cx="34075" cy="38050"/>
            </a:xfrm>
            <a:custGeom>
              <a:avLst/>
              <a:gdLst/>
              <a:ahLst/>
              <a:cxnLst/>
              <a:rect l="l" t="t" r="r" b="b"/>
              <a:pathLst>
                <a:path w="1363" h="1522" extrusionOk="0">
                  <a:moveTo>
                    <a:pt x="761" y="1"/>
                  </a:moveTo>
                  <a:lnTo>
                    <a:pt x="0" y="413"/>
                  </a:lnTo>
                  <a:lnTo>
                    <a:pt x="571" y="1522"/>
                  </a:lnTo>
                  <a:lnTo>
                    <a:pt x="1363" y="1110"/>
                  </a:lnTo>
                  <a:cubicBezTo>
                    <a:pt x="1236" y="698"/>
                    <a:pt x="1014" y="317"/>
                    <a:pt x="761" y="1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833225" y="4023975"/>
              <a:ext cx="31700" cy="22225"/>
            </a:xfrm>
            <a:custGeom>
              <a:avLst/>
              <a:gdLst/>
              <a:ahLst/>
              <a:cxnLst/>
              <a:rect l="l" t="t" r="r" b="b"/>
              <a:pathLst>
                <a:path w="1268" h="889" extrusionOk="0">
                  <a:moveTo>
                    <a:pt x="0" y="825"/>
                  </a:moveTo>
                  <a:lnTo>
                    <a:pt x="0" y="1"/>
                  </a:lnTo>
                  <a:lnTo>
                    <a:pt x="1268" y="1"/>
                  </a:lnTo>
                  <a:lnTo>
                    <a:pt x="1268" y="825"/>
                  </a:lnTo>
                  <a:cubicBezTo>
                    <a:pt x="1046" y="888"/>
                    <a:pt x="856" y="888"/>
                    <a:pt x="634" y="888"/>
                  </a:cubicBezTo>
                  <a:cubicBezTo>
                    <a:pt x="412" y="888"/>
                    <a:pt x="222" y="888"/>
                    <a:pt x="0" y="82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900550" y="3976450"/>
              <a:ext cx="34100" cy="37275"/>
            </a:xfrm>
            <a:custGeom>
              <a:avLst/>
              <a:gdLst/>
              <a:ahLst/>
              <a:cxnLst/>
              <a:rect l="l" t="t" r="r" b="b"/>
              <a:pathLst>
                <a:path w="1364" h="1491" extrusionOk="0">
                  <a:moveTo>
                    <a:pt x="730" y="1490"/>
                  </a:moveTo>
                  <a:lnTo>
                    <a:pt x="1" y="1078"/>
                  </a:lnTo>
                  <a:lnTo>
                    <a:pt x="603" y="1"/>
                  </a:lnTo>
                  <a:lnTo>
                    <a:pt x="1363" y="413"/>
                  </a:lnTo>
                  <a:cubicBezTo>
                    <a:pt x="1237" y="825"/>
                    <a:pt x="1015" y="1173"/>
                    <a:pt x="730" y="149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761125" y="3973275"/>
              <a:ext cx="33300" cy="37275"/>
            </a:xfrm>
            <a:custGeom>
              <a:avLst/>
              <a:gdLst/>
              <a:ahLst/>
              <a:cxnLst/>
              <a:rect l="l" t="t" r="r" b="b"/>
              <a:pathLst>
                <a:path w="1332" h="1491" extrusionOk="0">
                  <a:moveTo>
                    <a:pt x="571" y="1490"/>
                  </a:moveTo>
                  <a:lnTo>
                    <a:pt x="1332" y="1110"/>
                  </a:lnTo>
                  <a:lnTo>
                    <a:pt x="761" y="1"/>
                  </a:lnTo>
                  <a:lnTo>
                    <a:pt x="1" y="381"/>
                  </a:lnTo>
                  <a:cubicBezTo>
                    <a:pt x="127" y="793"/>
                    <a:pt x="349" y="1142"/>
                    <a:pt x="571" y="149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845900" y="3917050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824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36" y="475"/>
                    <a:pt x="856" y="190"/>
                    <a:pt x="824" y="0"/>
                  </a:cubicBezTo>
                  <a:cubicBezTo>
                    <a:pt x="697" y="254"/>
                    <a:pt x="444" y="349"/>
                    <a:pt x="285" y="666"/>
                  </a:cubicBezTo>
                  <a:cubicBezTo>
                    <a:pt x="0" y="1141"/>
                    <a:pt x="634" y="1553"/>
                    <a:pt x="792" y="1078"/>
                  </a:cubicBezTo>
                  <a:cubicBezTo>
                    <a:pt x="761" y="1236"/>
                    <a:pt x="697" y="1363"/>
                    <a:pt x="602" y="1426"/>
                  </a:cubicBezTo>
                  <a:lnTo>
                    <a:pt x="1014" y="1426"/>
                  </a:lnTo>
                  <a:cubicBezTo>
                    <a:pt x="888" y="1331"/>
                    <a:pt x="824" y="1204"/>
                    <a:pt x="824" y="107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812625" y="3953475"/>
              <a:ext cx="38050" cy="37275"/>
            </a:xfrm>
            <a:custGeom>
              <a:avLst/>
              <a:gdLst/>
              <a:ahLst/>
              <a:cxnLst/>
              <a:rect l="l" t="t" r="r" b="b"/>
              <a:pathLst>
                <a:path w="1522" h="1491" extrusionOk="0">
                  <a:moveTo>
                    <a:pt x="793" y="508"/>
                  </a:moveTo>
                  <a:cubicBezTo>
                    <a:pt x="888" y="1"/>
                    <a:pt x="1521" y="318"/>
                    <a:pt x="1300" y="825"/>
                  </a:cubicBezTo>
                  <a:cubicBezTo>
                    <a:pt x="1205" y="1078"/>
                    <a:pt x="856" y="1332"/>
                    <a:pt x="824" y="1490"/>
                  </a:cubicBezTo>
                  <a:cubicBezTo>
                    <a:pt x="698" y="1268"/>
                    <a:pt x="476" y="1142"/>
                    <a:pt x="286" y="856"/>
                  </a:cubicBezTo>
                  <a:cubicBezTo>
                    <a:pt x="0" y="381"/>
                    <a:pt x="634" y="1"/>
                    <a:pt x="793" y="508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825300" y="3937650"/>
              <a:ext cx="14275" cy="15075"/>
            </a:xfrm>
            <a:custGeom>
              <a:avLst/>
              <a:gdLst/>
              <a:ahLst/>
              <a:cxnLst/>
              <a:rect l="l" t="t" r="r" b="b"/>
              <a:pathLst>
                <a:path w="571" h="603" extrusionOk="0">
                  <a:moveTo>
                    <a:pt x="286" y="127"/>
                  </a:moveTo>
                  <a:lnTo>
                    <a:pt x="286" y="0"/>
                  </a:lnTo>
                  <a:lnTo>
                    <a:pt x="254" y="127"/>
                  </a:lnTo>
                  <a:cubicBezTo>
                    <a:pt x="222" y="317"/>
                    <a:pt x="127" y="507"/>
                    <a:pt x="0" y="602"/>
                  </a:cubicBezTo>
                  <a:lnTo>
                    <a:pt x="571" y="602"/>
                  </a:lnTo>
                  <a:cubicBezTo>
                    <a:pt x="412" y="475"/>
                    <a:pt x="317" y="317"/>
                    <a:pt x="286" y="127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816575" y="3919425"/>
              <a:ext cx="30925" cy="27750"/>
            </a:xfrm>
            <a:custGeom>
              <a:avLst/>
              <a:gdLst/>
              <a:ahLst/>
              <a:cxnLst/>
              <a:rect l="l" t="t" r="r" b="b"/>
              <a:pathLst>
                <a:path w="1237" h="1110" extrusionOk="0">
                  <a:moveTo>
                    <a:pt x="635" y="0"/>
                  </a:moveTo>
                  <a:cubicBezTo>
                    <a:pt x="793" y="0"/>
                    <a:pt x="920" y="127"/>
                    <a:pt x="920" y="285"/>
                  </a:cubicBezTo>
                  <a:cubicBezTo>
                    <a:pt x="920" y="380"/>
                    <a:pt x="888" y="476"/>
                    <a:pt x="825" y="539"/>
                  </a:cubicBezTo>
                  <a:cubicBezTo>
                    <a:pt x="856" y="507"/>
                    <a:pt x="888" y="507"/>
                    <a:pt x="951" y="507"/>
                  </a:cubicBezTo>
                  <a:cubicBezTo>
                    <a:pt x="1110" y="507"/>
                    <a:pt x="1237" y="634"/>
                    <a:pt x="1237" y="824"/>
                  </a:cubicBezTo>
                  <a:cubicBezTo>
                    <a:pt x="1237" y="983"/>
                    <a:pt x="1110" y="1109"/>
                    <a:pt x="951" y="1109"/>
                  </a:cubicBezTo>
                  <a:cubicBezTo>
                    <a:pt x="761" y="1109"/>
                    <a:pt x="635" y="983"/>
                    <a:pt x="635" y="824"/>
                  </a:cubicBezTo>
                  <a:lnTo>
                    <a:pt x="635" y="824"/>
                  </a:lnTo>
                  <a:cubicBezTo>
                    <a:pt x="635" y="983"/>
                    <a:pt x="476" y="1109"/>
                    <a:pt x="318" y="1109"/>
                  </a:cubicBezTo>
                  <a:cubicBezTo>
                    <a:pt x="159" y="1109"/>
                    <a:pt x="1" y="983"/>
                    <a:pt x="1" y="824"/>
                  </a:cubicBezTo>
                  <a:cubicBezTo>
                    <a:pt x="1" y="634"/>
                    <a:pt x="159" y="507"/>
                    <a:pt x="318" y="507"/>
                  </a:cubicBezTo>
                  <a:cubicBezTo>
                    <a:pt x="349" y="507"/>
                    <a:pt x="381" y="507"/>
                    <a:pt x="444" y="539"/>
                  </a:cubicBezTo>
                  <a:cubicBezTo>
                    <a:pt x="381" y="476"/>
                    <a:pt x="318" y="380"/>
                    <a:pt x="318" y="285"/>
                  </a:cubicBezTo>
                  <a:cubicBezTo>
                    <a:pt x="318" y="127"/>
                    <a:pt x="476" y="0"/>
                    <a:pt x="635" y="0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53025" y="3955850"/>
              <a:ext cx="26175" cy="34900"/>
            </a:xfrm>
            <a:custGeom>
              <a:avLst/>
              <a:gdLst/>
              <a:ahLst/>
              <a:cxnLst/>
              <a:rect l="l" t="t" r="r" b="b"/>
              <a:pathLst>
                <a:path w="1047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07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849075" y="3909900"/>
              <a:ext cx="45950" cy="87975"/>
            </a:xfrm>
            <a:custGeom>
              <a:avLst/>
              <a:gdLst/>
              <a:ahLst/>
              <a:cxnLst/>
              <a:rect l="l" t="t" r="r" b="b"/>
              <a:pathLst>
                <a:path w="1838" h="3519" extrusionOk="0">
                  <a:moveTo>
                    <a:pt x="0" y="1"/>
                  </a:moveTo>
                  <a:cubicBezTo>
                    <a:pt x="887" y="1"/>
                    <a:pt x="1679" y="698"/>
                    <a:pt x="1743" y="1617"/>
                  </a:cubicBezTo>
                  <a:cubicBezTo>
                    <a:pt x="1838" y="2568"/>
                    <a:pt x="1109" y="3423"/>
                    <a:pt x="127" y="3518"/>
                  </a:cubicBezTo>
                  <a:cubicBezTo>
                    <a:pt x="95" y="3518"/>
                    <a:pt x="32" y="3518"/>
                    <a:pt x="0" y="3518"/>
                  </a:cubicBezTo>
                  <a:lnTo>
                    <a:pt x="0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849075" y="3892475"/>
              <a:ext cx="61800" cy="122825"/>
            </a:xfrm>
            <a:custGeom>
              <a:avLst/>
              <a:gdLst/>
              <a:ahLst/>
              <a:cxnLst/>
              <a:rect l="l" t="t" r="r" b="b"/>
              <a:pathLst>
                <a:path w="2472" h="4913" extrusionOk="0">
                  <a:moveTo>
                    <a:pt x="1077" y="476"/>
                  </a:moveTo>
                  <a:cubicBezTo>
                    <a:pt x="1172" y="508"/>
                    <a:pt x="1299" y="413"/>
                    <a:pt x="1204" y="318"/>
                  </a:cubicBezTo>
                  <a:cubicBezTo>
                    <a:pt x="1204" y="318"/>
                    <a:pt x="1204" y="318"/>
                    <a:pt x="1172" y="286"/>
                  </a:cubicBezTo>
                  <a:lnTo>
                    <a:pt x="1172" y="286"/>
                  </a:lnTo>
                  <a:lnTo>
                    <a:pt x="1172" y="286"/>
                  </a:lnTo>
                  <a:lnTo>
                    <a:pt x="1141" y="286"/>
                  </a:lnTo>
                  <a:lnTo>
                    <a:pt x="1141" y="286"/>
                  </a:lnTo>
                  <a:lnTo>
                    <a:pt x="1141" y="254"/>
                  </a:lnTo>
                  <a:lnTo>
                    <a:pt x="1109" y="254"/>
                  </a:lnTo>
                  <a:lnTo>
                    <a:pt x="1109" y="254"/>
                  </a:lnTo>
                  <a:lnTo>
                    <a:pt x="1077" y="254"/>
                  </a:lnTo>
                  <a:lnTo>
                    <a:pt x="1077" y="223"/>
                  </a:lnTo>
                  <a:lnTo>
                    <a:pt x="1046" y="223"/>
                  </a:lnTo>
                  <a:lnTo>
                    <a:pt x="1046" y="223"/>
                  </a:lnTo>
                  <a:lnTo>
                    <a:pt x="1046" y="223"/>
                  </a:lnTo>
                  <a:lnTo>
                    <a:pt x="1014" y="223"/>
                  </a:lnTo>
                  <a:lnTo>
                    <a:pt x="1014" y="191"/>
                  </a:lnTo>
                  <a:lnTo>
                    <a:pt x="982" y="191"/>
                  </a:lnTo>
                  <a:lnTo>
                    <a:pt x="982" y="191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19" y="159"/>
                  </a:lnTo>
                  <a:lnTo>
                    <a:pt x="919" y="159"/>
                  </a:lnTo>
                  <a:lnTo>
                    <a:pt x="887" y="159"/>
                  </a:lnTo>
                  <a:lnTo>
                    <a:pt x="887" y="159"/>
                  </a:lnTo>
                  <a:lnTo>
                    <a:pt x="856" y="159"/>
                  </a:lnTo>
                  <a:lnTo>
                    <a:pt x="856" y="128"/>
                  </a:lnTo>
                  <a:lnTo>
                    <a:pt x="856" y="128"/>
                  </a:lnTo>
                  <a:lnTo>
                    <a:pt x="824" y="128"/>
                  </a:lnTo>
                  <a:lnTo>
                    <a:pt x="824" y="128"/>
                  </a:lnTo>
                  <a:lnTo>
                    <a:pt x="792" y="128"/>
                  </a:lnTo>
                  <a:cubicBezTo>
                    <a:pt x="697" y="96"/>
                    <a:pt x="634" y="223"/>
                    <a:pt x="697" y="286"/>
                  </a:cubicBezTo>
                  <a:cubicBezTo>
                    <a:pt x="729" y="318"/>
                    <a:pt x="729" y="318"/>
                    <a:pt x="729" y="318"/>
                  </a:cubicBezTo>
                  <a:lnTo>
                    <a:pt x="761" y="318"/>
                  </a:lnTo>
                  <a:lnTo>
                    <a:pt x="761" y="318"/>
                  </a:lnTo>
                  <a:lnTo>
                    <a:pt x="761" y="318"/>
                  </a:lnTo>
                  <a:lnTo>
                    <a:pt x="792" y="318"/>
                  </a:lnTo>
                  <a:lnTo>
                    <a:pt x="792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56" y="349"/>
                  </a:lnTo>
                  <a:lnTo>
                    <a:pt x="856" y="349"/>
                  </a:lnTo>
                  <a:lnTo>
                    <a:pt x="887" y="381"/>
                  </a:lnTo>
                  <a:lnTo>
                    <a:pt x="887" y="381"/>
                  </a:lnTo>
                  <a:lnTo>
                    <a:pt x="887" y="381"/>
                  </a:lnTo>
                  <a:lnTo>
                    <a:pt x="919" y="381"/>
                  </a:lnTo>
                  <a:lnTo>
                    <a:pt x="919" y="381"/>
                  </a:lnTo>
                  <a:lnTo>
                    <a:pt x="951" y="381"/>
                  </a:lnTo>
                  <a:lnTo>
                    <a:pt x="951" y="413"/>
                  </a:lnTo>
                  <a:lnTo>
                    <a:pt x="951" y="413"/>
                  </a:lnTo>
                  <a:lnTo>
                    <a:pt x="982" y="413"/>
                  </a:lnTo>
                  <a:lnTo>
                    <a:pt x="982" y="413"/>
                  </a:lnTo>
                  <a:lnTo>
                    <a:pt x="1014" y="413"/>
                  </a:lnTo>
                  <a:lnTo>
                    <a:pt x="1014" y="444"/>
                  </a:lnTo>
                  <a:lnTo>
                    <a:pt x="1014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77" y="476"/>
                  </a:lnTo>
                  <a:lnTo>
                    <a:pt x="1077" y="476"/>
                  </a:lnTo>
                  <a:close/>
                  <a:moveTo>
                    <a:pt x="1806" y="1110"/>
                  </a:moveTo>
                  <a:cubicBezTo>
                    <a:pt x="1870" y="1173"/>
                    <a:pt x="1996" y="1110"/>
                    <a:pt x="1996" y="1015"/>
                  </a:cubicBezTo>
                  <a:cubicBezTo>
                    <a:pt x="1996" y="1015"/>
                    <a:pt x="1965" y="983"/>
                    <a:pt x="1965" y="983"/>
                  </a:cubicBezTo>
                  <a:lnTo>
                    <a:pt x="1965" y="951"/>
                  </a:lnTo>
                  <a:lnTo>
                    <a:pt x="1965" y="951"/>
                  </a:lnTo>
                  <a:lnTo>
                    <a:pt x="1933" y="951"/>
                  </a:lnTo>
                  <a:lnTo>
                    <a:pt x="1933" y="920"/>
                  </a:lnTo>
                  <a:lnTo>
                    <a:pt x="1933" y="920"/>
                  </a:lnTo>
                  <a:lnTo>
                    <a:pt x="1901" y="920"/>
                  </a:lnTo>
                  <a:lnTo>
                    <a:pt x="1901" y="888"/>
                  </a:lnTo>
                  <a:lnTo>
                    <a:pt x="1901" y="888"/>
                  </a:lnTo>
                  <a:lnTo>
                    <a:pt x="1901" y="888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70" y="825"/>
                  </a:lnTo>
                  <a:lnTo>
                    <a:pt x="1838" y="825"/>
                  </a:lnTo>
                  <a:lnTo>
                    <a:pt x="1838" y="825"/>
                  </a:lnTo>
                  <a:lnTo>
                    <a:pt x="1838" y="793"/>
                  </a:lnTo>
                  <a:lnTo>
                    <a:pt x="1806" y="793"/>
                  </a:lnTo>
                  <a:lnTo>
                    <a:pt x="1806" y="793"/>
                  </a:lnTo>
                  <a:lnTo>
                    <a:pt x="1806" y="761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75" y="730"/>
                  </a:lnTo>
                  <a:lnTo>
                    <a:pt x="1743" y="730"/>
                  </a:lnTo>
                  <a:lnTo>
                    <a:pt x="1743" y="730"/>
                  </a:lnTo>
                  <a:lnTo>
                    <a:pt x="1743" y="698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66"/>
                  </a:lnTo>
                  <a:lnTo>
                    <a:pt x="1679" y="666"/>
                  </a:lnTo>
                  <a:lnTo>
                    <a:pt x="1679" y="666"/>
                  </a:lnTo>
                  <a:cubicBezTo>
                    <a:pt x="1648" y="635"/>
                    <a:pt x="1584" y="635"/>
                    <a:pt x="1553" y="666"/>
                  </a:cubicBezTo>
                  <a:cubicBezTo>
                    <a:pt x="1521" y="698"/>
                    <a:pt x="1521" y="761"/>
                    <a:pt x="1553" y="825"/>
                  </a:cubicBezTo>
                  <a:lnTo>
                    <a:pt x="1553" y="825"/>
                  </a:lnTo>
                  <a:lnTo>
                    <a:pt x="1553" y="825"/>
                  </a:lnTo>
                  <a:lnTo>
                    <a:pt x="1584" y="825"/>
                  </a:lnTo>
                  <a:lnTo>
                    <a:pt x="1584" y="856"/>
                  </a:lnTo>
                  <a:lnTo>
                    <a:pt x="1584" y="856"/>
                  </a:lnTo>
                  <a:lnTo>
                    <a:pt x="1616" y="856"/>
                  </a:lnTo>
                  <a:lnTo>
                    <a:pt x="1616" y="856"/>
                  </a:lnTo>
                  <a:lnTo>
                    <a:pt x="1616" y="888"/>
                  </a:lnTo>
                  <a:lnTo>
                    <a:pt x="1648" y="888"/>
                  </a:lnTo>
                  <a:lnTo>
                    <a:pt x="1648" y="888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79" y="920"/>
                  </a:lnTo>
                  <a:lnTo>
                    <a:pt x="1679" y="951"/>
                  </a:lnTo>
                  <a:lnTo>
                    <a:pt x="1679" y="951"/>
                  </a:lnTo>
                  <a:lnTo>
                    <a:pt x="1711" y="951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75" y="1047"/>
                  </a:lnTo>
                  <a:lnTo>
                    <a:pt x="1775" y="1047"/>
                  </a:lnTo>
                  <a:lnTo>
                    <a:pt x="1775" y="1047"/>
                  </a:lnTo>
                  <a:lnTo>
                    <a:pt x="1775" y="1078"/>
                  </a:lnTo>
                  <a:lnTo>
                    <a:pt x="1806" y="1078"/>
                  </a:lnTo>
                  <a:lnTo>
                    <a:pt x="1806" y="1078"/>
                  </a:lnTo>
                  <a:close/>
                  <a:moveTo>
                    <a:pt x="2218" y="1965"/>
                  </a:moveTo>
                  <a:cubicBezTo>
                    <a:pt x="2250" y="2061"/>
                    <a:pt x="2408" y="2061"/>
                    <a:pt x="2408" y="1934"/>
                  </a:cubicBezTo>
                  <a:cubicBezTo>
                    <a:pt x="2408" y="1934"/>
                    <a:pt x="2408" y="1934"/>
                    <a:pt x="2408" y="1902"/>
                  </a:cubicBezTo>
                  <a:lnTo>
                    <a:pt x="2408" y="1902"/>
                  </a:lnTo>
                  <a:lnTo>
                    <a:pt x="2408" y="1902"/>
                  </a:lnTo>
                  <a:lnTo>
                    <a:pt x="2408" y="1870"/>
                  </a:lnTo>
                  <a:lnTo>
                    <a:pt x="2377" y="1870"/>
                  </a:lnTo>
                  <a:lnTo>
                    <a:pt x="2377" y="1839"/>
                  </a:lnTo>
                  <a:lnTo>
                    <a:pt x="2377" y="1839"/>
                  </a:lnTo>
                  <a:lnTo>
                    <a:pt x="2377" y="1807"/>
                  </a:lnTo>
                  <a:lnTo>
                    <a:pt x="2377" y="1807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4"/>
                  </a:lnTo>
                  <a:lnTo>
                    <a:pt x="2345" y="1744"/>
                  </a:lnTo>
                  <a:lnTo>
                    <a:pt x="2345" y="1744"/>
                  </a:lnTo>
                  <a:lnTo>
                    <a:pt x="2345" y="1712"/>
                  </a:lnTo>
                  <a:lnTo>
                    <a:pt x="2345" y="1712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9"/>
                  </a:lnTo>
                  <a:lnTo>
                    <a:pt x="2313" y="1649"/>
                  </a:lnTo>
                  <a:lnTo>
                    <a:pt x="2313" y="1617"/>
                  </a:lnTo>
                  <a:lnTo>
                    <a:pt x="2313" y="1617"/>
                  </a:lnTo>
                  <a:lnTo>
                    <a:pt x="2313" y="1585"/>
                  </a:lnTo>
                  <a:lnTo>
                    <a:pt x="2313" y="1585"/>
                  </a:lnTo>
                  <a:lnTo>
                    <a:pt x="2313" y="1585"/>
                  </a:lnTo>
                  <a:lnTo>
                    <a:pt x="2282" y="1554"/>
                  </a:lnTo>
                  <a:lnTo>
                    <a:pt x="2282" y="1554"/>
                  </a:lnTo>
                  <a:lnTo>
                    <a:pt x="2282" y="1522"/>
                  </a:lnTo>
                  <a:lnTo>
                    <a:pt x="2282" y="1522"/>
                  </a:lnTo>
                  <a:cubicBezTo>
                    <a:pt x="2250" y="1427"/>
                    <a:pt x="2091" y="1458"/>
                    <a:pt x="2091" y="1554"/>
                  </a:cubicBezTo>
                  <a:cubicBezTo>
                    <a:pt x="2091" y="1585"/>
                    <a:pt x="2091" y="1585"/>
                    <a:pt x="2091" y="1585"/>
                  </a:cubicBezTo>
                  <a:lnTo>
                    <a:pt x="2091" y="1617"/>
                  </a:lnTo>
                  <a:lnTo>
                    <a:pt x="2091" y="1617"/>
                  </a:lnTo>
                  <a:lnTo>
                    <a:pt x="2091" y="1617"/>
                  </a:lnTo>
                  <a:lnTo>
                    <a:pt x="2123" y="1649"/>
                  </a:lnTo>
                  <a:lnTo>
                    <a:pt x="2123" y="1649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712"/>
                  </a:lnTo>
                  <a:lnTo>
                    <a:pt x="2155" y="1712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55" y="1807"/>
                  </a:lnTo>
                  <a:lnTo>
                    <a:pt x="2186" y="1807"/>
                  </a:lnTo>
                  <a:lnTo>
                    <a:pt x="2186" y="1839"/>
                  </a:lnTo>
                  <a:lnTo>
                    <a:pt x="2186" y="1839"/>
                  </a:lnTo>
                  <a:lnTo>
                    <a:pt x="2186" y="1870"/>
                  </a:lnTo>
                  <a:lnTo>
                    <a:pt x="2186" y="1870"/>
                  </a:lnTo>
                  <a:lnTo>
                    <a:pt x="2186" y="1870"/>
                  </a:lnTo>
                  <a:lnTo>
                    <a:pt x="2186" y="1902"/>
                  </a:lnTo>
                  <a:lnTo>
                    <a:pt x="2186" y="1902"/>
                  </a:lnTo>
                  <a:lnTo>
                    <a:pt x="2186" y="1934"/>
                  </a:lnTo>
                  <a:lnTo>
                    <a:pt x="2218" y="1934"/>
                  </a:lnTo>
                  <a:lnTo>
                    <a:pt x="2218" y="1965"/>
                  </a:lnTo>
                  <a:close/>
                  <a:moveTo>
                    <a:pt x="2218" y="2916"/>
                  </a:moveTo>
                  <a:cubicBezTo>
                    <a:pt x="2186" y="3011"/>
                    <a:pt x="2345" y="3075"/>
                    <a:pt x="2408" y="2979"/>
                  </a:cubicBezTo>
                  <a:cubicBezTo>
                    <a:pt x="2408" y="2979"/>
                    <a:pt x="2408" y="2979"/>
                    <a:pt x="2408" y="2948"/>
                  </a:cubicBezTo>
                  <a:lnTo>
                    <a:pt x="2408" y="2948"/>
                  </a:lnTo>
                  <a:lnTo>
                    <a:pt x="2408" y="2948"/>
                  </a:lnTo>
                  <a:lnTo>
                    <a:pt x="2408" y="2916"/>
                  </a:lnTo>
                  <a:lnTo>
                    <a:pt x="2440" y="2916"/>
                  </a:lnTo>
                  <a:lnTo>
                    <a:pt x="2440" y="2884"/>
                  </a:lnTo>
                  <a:lnTo>
                    <a:pt x="2440" y="2884"/>
                  </a:lnTo>
                  <a:lnTo>
                    <a:pt x="2440" y="2853"/>
                  </a:lnTo>
                  <a:lnTo>
                    <a:pt x="2440" y="2853"/>
                  </a:lnTo>
                  <a:lnTo>
                    <a:pt x="2440" y="2821"/>
                  </a:lnTo>
                  <a:lnTo>
                    <a:pt x="2440" y="2821"/>
                  </a:lnTo>
                  <a:lnTo>
                    <a:pt x="2440" y="2789"/>
                  </a:lnTo>
                  <a:lnTo>
                    <a:pt x="2440" y="2789"/>
                  </a:lnTo>
                  <a:lnTo>
                    <a:pt x="2440" y="2758"/>
                  </a:lnTo>
                  <a:lnTo>
                    <a:pt x="2440" y="2758"/>
                  </a:lnTo>
                  <a:lnTo>
                    <a:pt x="2440" y="2726"/>
                  </a:lnTo>
                  <a:lnTo>
                    <a:pt x="2440" y="2726"/>
                  </a:lnTo>
                  <a:lnTo>
                    <a:pt x="2440" y="2694"/>
                  </a:lnTo>
                  <a:lnTo>
                    <a:pt x="2440" y="2694"/>
                  </a:lnTo>
                  <a:lnTo>
                    <a:pt x="2440" y="2663"/>
                  </a:lnTo>
                  <a:lnTo>
                    <a:pt x="2472" y="2663"/>
                  </a:lnTo>
                  <a:lnTo>
                    <a:pt x="2472" y="2631"/>
                  </a:lnTo>
                  <a:lnTo>
                    <a:pt x="2472" y="2631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8"/>
                  </a:lnTo>
                  <a:lnTo>
                    <a:pt x="2472" y="2568"/>
                  </a:lnTo>
                  <a:lnTo>
                    <a:pt x="2472" y="2536"/>
                  </a:lnTo>
                  <a:lnTo>
                    <a:pt x="2472" y="2536"/>
                  </a:lnTo>
                  <a:cubicBezTo>
                    <a:pt x="2472" y="2441"/>
                    <a:pt x="2345" y="2409"/>
                    <a:pt x="2282" y="2472"/>
                  </a:cubicBezTo>
                  <a:cubicBezTo>
                    <a:pt x="2282" y="2504"/>
                    <a:pt x="2250" y="2504"/>
                    <a:pt x="2250" y="2536"/>
                  </a:cubicBezTo>
                  <a:lnTo>
                    <a:pt x="2250" y="2536"/>
                  </a:lnTo>
                  <a:lnTo>
                    <a:pt x="2250" y="2568"/>
                  </a:lnTo>
                  <a:lnTo>
                    <a:pt x="2250" y="2568"/>
                  </a:lnTo>
                  <a:lnTo>
                    <a:pt x="2250" y="2599"/>
                  </a:lnTo>
                  <a:lnTo>
                    <a:pt x="2250" y="2599"/>
                  </a:lnTo>
                  <a:lnTo>
                    <a:pt x="2250" y="2599"/>
                  </a:lnTo>
                  <a:lnTo>
                    <a:pt x="2250" y="2631"/>
                  </a:lnTo>
                  <a:lnTo>
                    <a:pt x="2250" y="2631"/>
                  </a:lnTo>
                  <a:lnTo>
                    <a:pt x="2250" y="2663"/>
                  </a:lnTo>
                  <a:lnTo>
                    <a:pt x="2250" y="2663"/>
                  </a:lnTo>
                  <a:lnTo>
                    <a:pt x="2250" y="2694"/>
                  </a:lnTo>
                  <a:lnTo>
                    <a:pt x="2250" y="2694"/>
                  </a:lnTo>
                  <a:lnTo>
                    <a:pt x="2250" y="2726"/>
                  </a:lnTo>
                  <a:lnTo>
                    <a:pt x="2250" y="2726"/>
                  </a:lnTo>
                  <a:lnTo>
                    <a:pt x="2250" y="2758"/>
                  </a:lnTo>
                  <a:lnTo>
                    <a:pt x="2250" y="2758"/>
                  </a:lnTo>
                  <a:lnTo>
                    <a:pt x="2250" y="2758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18" y="2853"/>
                  </a:lnTo>
                  <a:lnTo>
                    <a:pt x="2218" y="2853"/>
                  </a:lnTo>
                  <a:lnTo>
                    <a:pt x="2218" y="2853"/>
                  </a:lnTo>
                  <a:lnTo>
                    <a:pt x="2218" y="2884"/>
                  </a:lnTo>
                  <a:lnTo>
                    <a:pt x="2218" y="2884"/>
                  </a:lnTo>
                  <a:lnTo>
                    <a:pt x="2218" y="2916"/>
                  </a:lnTo>
                  <a:close/>
                  <a:moveTo>
                    <a:pt x="1838" y="3772"/>
                  </a:moveTo>
                  <a:cubicBezTo>
                    <a:pt x="1775" y="3867"/>
                    <a:pt x="1901" y="3993"/>
                    <a:pt x="1996" y="3930"/>
                  </a:cubicBezTo>
                  <a:cubicBezTo>
                    <a:pt x="1996" y="3930"/>
                    <a:pt x="1996" y="3898"/>
                    <a:pt x="1996" y="3898"/>
                  </a:cubicBezTo>
                  <a:lnTo>
                    <a:pt x="1996" y="3898"/>
                  </a:lnTo>
                  <a:lnTo>
                    <a:pt x="2028" y="3867"/>
                  </a:lnTo>
                  <a:lnTo>
                    <a:pt x="2028" y="3867"/>
                  </a:lnTo>
                  <a:lnTo>
                    <a:pt x="2028" y="3867"/>
                  </a:lnTo>
                  <a:lnTo>
                    <a:pt x="2028" y="3835"/>
                  </a:lnTo>
                  <a:lnTo>
                    <a:pt x="2060" y="3835"/>
                  </a:lnTo>
                  <a:lnTo>
                    <a:pt x="2060" y="3803"/>
                  </a:lnTo>
                  <a:lnTo>
                    <a:pt x="2060" y="3803"/>
                  </a:lnTo>
                  <a:lnTo>
                    <a:pt x="2091" y="3803"/>
                  </a:lnTo>
                  <a:lnTo>
                    <a:pt x="2091" y="3772"/>
                  </a:lnTo>
                  <a:lnTo>
                    <a:pt x="2091" y="3772"/>
                  </a:lnTo>
                  <a:lnTo>
                    <a:pt x="2091" y="3740"/>
                  </a:lnTo>
                  <a:lnTo>
                    <a:pt x="2123" y="3740"/>
                  </a:lnTo>
                  <a:lnTo>
                    <a:pt x="2123" y="3740"/>
                  </a:lnTo>
                  <a:lnTo>
                    <a:pt x="2123" y="3708"/>
                  </a:lnTo>
                  <a:lnTo>
                    <a:pt x="2123" y="3708"/>
                  </a:lnTo>
                  <a:lnTo>
                    <a:pt x="2123" y="3677"/>
                  </a:lnTo>
                  <a:lnTo>
                    <a:pt x="2155" y="3677"/>
                  </a:lnTo>
                  <a:lnTo>
                    <a:pt x="2155" y="3677"/>
                  </a:lnTo>
                  <a:lnTo>
                    <a:pt x="2155" y="3645"/>
                  </a:lnTo>
                  <a:lnTo>
                    <a:pt x="2155" y="3645"/>
                  </a:lnTo>
                  <a:lnTo>
                    <a:pt x="2186" y="3613"/>
                  </a:lnTo>
                  <a:lnTo>
                    <a:pt x="2186" y="3613"/>
                  </a:lnTo>
                  <a:lnTo>
                    <a:pt x="2186" y="3613"/>
                  </a:lnTo>
                  <a:lnTo>
                    <a:pt x="2186" y="3582"/>
                  </a:lnTo>
                  <a:lnTo>
                    <a:pt x="2186" y="3582"/>
                  </a:lnTo>
                  <a:lnTo>
                    <a:pt x="2218" y="3550"/>
                  </a:lnTo>
                  <a:lnTo>
                    <a:pt x="2218" y="3550"/>
                  </a:lnTo>
                  <a:lnTo>
                    <a:pt x="2218" y="3550"/>
                  </a:lnTo>
                  <a:cubicBezTo>
                    <a:pt x="2250" y="3455"/>
                    <a:pt x="2155" y="3360"/>
                    <a:pt x="2060" y="3423"/>
                  </a:cubicBezTo>
                  <a:cubicBezTo>
                    <a:pt x="2060" y="3423"/>
                    <a:pt x="2028" y="3455"/>
                    <a:pt x="2028" y="3455"/>
                  </a:cubicBezTo>
                  <a:lnTo>
                    <a:pt x="2028" y="3455"/>
                  </a:lnTo>
                  <a:lnTo>
                    <a:pt x="2028" y="3455"/>
                  </a:lnTo>
                  <a:lnTo>
                    <a:pt x="2028" y="3486"/>
                  </a:lnTo>
                  <a:lnTo>
                    <a:pt x="2028" y="3486"/>
                  </a:lnTo>
                  <a:lnTo>
                    <a:pt x="1996" y="3518"/>
                  </a:lnTo>
                  <a:lnTo>
                    <a:pt x="1996" y="3518"/>
                  </a:lnTo>
                  <a:lnTo>
                    <a:pt x="1996" y="3518"/>
                  </a:lnTo>
                  <a:lnTo>
                    <a:pt x="1996" y="3550"/>
                  </a:lnTo>
                  <a:lnTo>
                    <a:pt x="1996" y="3550"/>
                  </a:lnTo>
                  <a:lnTo>
                    <a:pt x="1965" y="3582"/>
                  </a:lnTo>
                  <a:lnTo>
                    <a:pt x="1965" y="3582"/>
                  </a:lnTo>
                  <a:lnTo>
                    <a:pt x="1965" y="3582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33" y="3613"/>
                  </a:lnTo>
                  <a:lnTo>
                    <a:pt x="1933" y="3645"/>
                  </a:lnTo>
                  <a:lnTo>
                    <a:pt x="1933" y="3645"/>
                  </a:lnTo>
                  <a:lnTo>
                    <a:pt x="1933" y="3677"/>
                  </a:lnTo>
                  <a:lnTo>
                    <a:pt x="1901" y="3677"/>
                  </a:lnTo>
                  <a:lnTo>
                    <a:pt x="1901" y="3677"/>
                  </a:lnTo>
                  <a:lnTo>
                    <a:pt x="1901" y="3708"/>
                  </a:lnTo>
                  <a:lnTo>
                    <a:pt x="1901" y="3708"/>
                  </a:lnTo>
                  <a:lnTo>
                    <a:pt x="1870" y="3708"/>
                  </a:lnTo>
                  <a:lnTo>
                    <a:pt x="1870" y="3740"/>
                  </a:lnTo>
                  <a:lnTo>
                    <a:pt x="1870" y="3740"/>
                  </a:lnTo>
                  <a:lnTo>
                    <a:pt x="1870" y="3740"/>
                  </a:lnTo>
                  <a:lnTo>
                    <a:pt x="1870" y="3772"/>
                  </a:lnTo>
                  <a:lnTo>
                    <a:pt x="1838" y="3772"/>
                  </a:lnTo>
                  <a:close/>
                  <a:moveTo>
                    <a:pt x="1141" y="4437"/>
                  </a:moveTo>
                  <a:cubicBezTo>
                    <a:pt x="1046" y="4469"/>
                    <a:pt x="1077" y="4627"/>
                    <a:pt x="1204" y="4627"/>
                  </a:cubicBezTo>
                  <a:cubicBezTo>
                    <a:pt x="1204" y="4596"/>
                    <a:pt x="1236" y="4596"/>
                    <a:pt x="1236" y="4596"/>
                  </a:cubicBezTo>
                  <a:lnTo>
                    <a:pt x="1236" y="4596"/>
                  </a:lnTo>
                  <a:lnTo>
                    <a:pt x="1268" y="4596"/>
                  </a:lnTo>
                  <a:lnTo>
                    <a:pt x="1268" y="4564"/>
                  </a:lnTo>
                  <a:lnTo>
                    <a:pt x="1299" y="4564"/>
                  </a:lnTo>
                  <a:lnTo>
                    <a:pt x="1299" y="4564"/>
                  </a:lnTo>
                  <a:lnTo>
                    <a:pt x="1299" y="4564"/>
                  </a:lnTo>
                  <a:lnTo>
                    <a:pt x="1331" y="4532"/>
                  </a:lnTo>
                  <a:lnTo>
                    <a:pt x="1331" y="4532"/>
                  </a:lnTo>
                  <a:lnTo>
                    <a:pt x="1363" y="4532"/>
                  </a:lnTo>
                  <a:lnTo>
                    <a:pt x="1363" y="4532"/>
                  </a:lnTo>
                  <a:lnTo>
                    <a:pt x="1363" y="4500"/>
                  </a:lnTo>
                  <a:lnTo>
                    <a:pt x="1394" y="4500"/>
                  </a:lnTo>
                  <a:lnTo>
                    <a:pt x="1394" y="4500"/>
                  </a:lnTo>
                  <a:lnTo>
                    <a:pt x="1426" y="4500"/>
                  </a:lnTo>
                  <a:lnTo>
                    <a:pt x="1426" y="4469"/>
                  </a:lnTo>
                  <a:lnTo>
                    <a:pt x="1426" y="4469"/>
                  </a:lnTo>
                  <a:lnTo>
                    <a:pt x="1458" y="4469"/>
                  </a:lnTo>
                  <a:lnTo>
                    <a:pt x="1458" y="4437"/>
                  </a:lnTo>
                  <a:lnTo>
                    <a:pt x="1458" y="4437"/>
                  </a:lnTo>
                  <a:lnTo>
                    <a:pt x="1489" y="4437"/>
                  </a:lnTo>
                  <a:lnTo>
                    <a:pt x="1489" y="4437"/>
                  </a:lnTo>
                  <a:lnTo>
                    <a:pt x="1521" y="4405"/>
                  </a:lnTo>
                  <a:lnTo>
                    <a:pt x="1521" y="4405"/>
                  </a:lnTo>
                  <a:lnTo>
                    <a:pt x="1521" y="4405"/>
                  </a:lnTo>
                  <a:lnTo>
                    <a:pt x="1553" y="4374"/>
                  </a:lnTo>
                  <a:lnTo>
                    <a:pt x="1553" y="4374"/>
                  </a:lnTo>
                  <a:lnTo>
                    <a:pt x="1553" y="4374"/>
                  </a:lnTo>
                  <a:lnTo>
                    <a:pt x="1584" y="4374"/>
                  </a:lnTo>
                  <a:cubicBezTo>
                    <a:pt x="1648" y="4279"/>
                    <a:pt x="1584" y="4184"/>
                    <a:pt x="1489" y="4184"/>
                  </a:cubicBezTo>
                  <a:cubicBezTo>
                    <a:pt x="1489" y="4184"/>
                    <a:pt x="1458" y="4184"/>
                    <a:pt x="1458" y="4215"/>
                  </a:cubicBezTo>
                  <a:lnTo>
                    <a:pt x="1426" y="4215"/>
                  </a:lnTo>
                  <a:lnTo>
                    <a:pt x="1426" y="4215"/>
                  </a:lnTo>
                  <a:lnTo>
                    <a:pt x="1426" y="4247"/>
                  </a:lnTo>
                  <a:lnTo>
                    <a:pt x="1394" y="4247"/>
                  </a:lnTo>
                  <a:lnTo>
                    <a:pt x="1394" y="4247"/>
                  </a:lnTo>
                  <a:lnTo>
                    <a:pt x="1394" y="4247"/>
                  </a:lnTo>
                  <a:lnTo>
                    <a:pt x="1363" y="4279"/>
                  </a:lnTo>
                  <a:lnTo>
                    <a:pt x="1363" y="4279"/>
                  </a:lnTo>
                  <a:lnTo>
                    <a:pt x="1363" y="4279"/>
                  </a:lnTo>
                  <a:lnTo>
                    <a:pt x="1331" y="4279"/>
                  </a:lnTo>
                  <a:lnTo>
                    <a:pt x="1331" y="4310"/>
                  </a:lnTo>
                  <a:lnTo>
                    <a:pt x="1331" y="4310"/>
                  </a:lnTo>
                  <a:lnTo>
                    <a:pt x="1299" y="4310"/>
                  </a:lnTo>
                  <a:lnTo>
                    <a:pt x="1299" y="4310"/>
                  </a:lnTo>
                  <a:lnTo>
                    <a:pt x="1299" y="4342"/>
                  </a:lnTo>
                  <a:lnTo>
                    <a:pt x="1268" y="4342"/>
                  </a:lnTo>
                  <a:lnTo>
                    <a:pt x="1268" y="4342"/>
                  </a:lnTo>
                  <a:lnTo>
                    <a:pt x="1268" y="4342"/>
                  </a:lnTo>
                  <a:lnTo>
                    <a:pt x="1236" y="4374"/>
                  </a:lnTo>
                  <a:lnTo>
                    <a:pt x="1236" y="4374"/>
                  </a:lnTo>
                  <a:lnTo>
                    <a:pt x="1204" y="4374"/>
                  </a:lnTo>
                  <a:lnTo>
                    <a:pt x="1204" y="4374"/>
                  </a:lnTo>
                  <a:lnTo>
                    <a:pt x="1204" y="4405"/>
                  </a:lnTo>
                  <a:lnTo>
                    <a:pt x="1172" y="4405"/>
                  </a:lnTo>
                  <a:lnTo>
                    <a:pt x="1172" y="4405"/>
                  </a:lnTo>
                  <a:lnTo>
                    <a:pt x="1172" y="4405"/>
                  </a:lnTo>
                  <a:lnTo>
                    <a:pt x="1141" y="4405"/>
                  </a:lnTo>
                  <a:close/>
                  <a:moveTo>
                    <a:pt x="222" y="4722"/>
                  </a:moveTo>
                  <a:cubicBezTo>
                    <a:pt x="127" y="4722"/>
                    <a:pt x="95" y="4881"/>
                    <a:pt x="222" y="4912"/>
                  </a:cubicBezTo>
                  <a:cubicBezTo>
                    <a:pt x="222" y="4912"/>
                    <a:pt x="254" y="4912"/>
                    <a:pt x="254" y="4912"/>
                  </a:cubicBezTo>
                  <a:lnTo>
                    <a:pt x="254" y="4912"/>
                  </a:lnTo>
                  <a:lnTo>
                    <a:pt x="285" y="4912"/>
                  </a:lnTo>
                  <a:lnTo>
                    <a:pt x="285" y="4912"/>
                  </a:lnTo>
                  <a:lnTo>
                    <a:pt x="317" y="4912"/>
                  </a:lnTo>
                  <a:lnTo>
                    <a:pt x="317" y="4912"/>
                  </a:lnTo>
                  <a:lnTo>
                    <a:pt x="349" y="4912"/>
                  </a:lnTo>
                  <a:lnTo>
                    <a:pt x="349" y="4912"/>
                  </a:lnTo>
                  <a:lnTo>
                    <a:pt x="380" y="4912"/>
                  </a:lnTo>
                  <a:lnTo>
                    <a:pt x="380" y="4912"/>
                  </a:lnTo>
                  <a:lnTo>
                    <a:pt x="412" y="4912"/>
                  </a:lnTo>
                  <a:lnTo>
                    <a:pt x="412" y="4912"/>
                  </a:lnTo>
                  <a:lnTo>
                    <a:pt x="444" y="4881"/>
                  </a:lnTo>
                  <a:lnTo>
                    <a:pt x="444" y="4881"/>
                  </a:lnTo>
                  <a:lnTo>
                    <a:pt x="475" y="4881"/>
                  </a:lnTo>
                  <a:lnTo>
                    <a:pt x="475" y="4881"/>
                  </a:lnTo>
                  <a:lnTo>
                    <a:pt x="507" y="4881"/>
                  </a:lnTo>
                  <a:lnTo>
                    <a:pt x="507" y="4881"/>
                  </a:lnTo>
                  <a:lnTo>
                    <a:pt x="539" y="4881"/>
                  </a:lnTo>
                  <a:lnTo>
                    <a:pt x="539" y="4881"/>
                  </a:lnTo>
                  <a:lnTo>
                    <a:pt x="570" y="4881"/>
                  </a:lnTo>
                  <a:lnTo>
                    <a:pt x="570" y="4881"/>
                  </a:lnTo>
                  <a:lnTo>
                    <a:pt x="602" y="4849"/>
                  </a:lnTo>
                  <a:lnTo>
                    <a:pt x="602" y="4849"/>
                  </a:lnTo>
                  <a:lnTo>
                    <a:pt x="634" y="4849"/>
                  </a:lnTo>
                  <a:lnTo>
                    <a:pt x="634" y="4849"/>
                  </a:lnTo>
                  <a:lnTo>
                    <a:pt x="634" y="4849"/>
                  </a:lnTo>
                  <a:lnTo>
                    <a:pt x="665" y="4849"/>
                  </a:lnTo>
                  <a:cubicBezTo>
                    <a:pt x="761" y="4817"/>
                    <a:pt x="761" y="4659"/>
                    <a:pt x="634" y="4659"/>
                  </a:cubicBezTo>
                  <a:cubicBezTo>
                    <a:pt x="634" y="4659"/>
                    <a:pt x="634" y="4659"/>
                    <a:pt x="602" y="4659"/>
                  </a:cubicBezTo>
                  <a:lnTo>
                    <a:pt x="602" y="4659"/>
                  </a:lnTo>
                  <a:lnTo>
                    <a:pt x="570" y="4659"/>
                  </a:lnTo>
                  <a:lnTo>
                    <a:pt x="570" y="4659"/>
                  </a:lnTo>
                  <a:lnTo>
                    <a:pt x="570" y="4659"/>
                  </a:lnTo>
                  <a:lnTo>
                    <a:pt x="539" y="4659"/>
                  </a:lnTo>
                  <a:lnTo>
                    <a:pt x="539" y="4659"/>
                  </a:lnTo>
                  <a:lnTo>
                    <a:pt x="507" y="4691"/>
                  </a:lnTo>
                  <a:lnTo>
                    <a:pt x="507" y="4691"/>
                  </a:lnTo>
                  <a:lnTo>
                    <a:pt x="475" y="4691"/>
                  </a:lnTo>
                  <a:lnTo>
                    <a:pt x="475" y="4691"/>
                  </a:lnTo>
                  <a:lnTo>
                    <a:pt x="444" y="4691"/>
                  </a:lnTo>
                  <a:lnTo>
                    <a:pt x="444" y="4691"/>
                  </a:lnTo>
                  <a:lnTo>
                    <a:pt x="444" y="4691"/>
                  </a:lnTo>
                  <a:lnTo>
                    <a:pt x="412" y="4691"/>
                  </a:lnTo>
                  <a:lnTo>
                    <a:pt x="412" y="4691"/>
                  </a:lnTo>
                  <a:lnTo>
                    <a:pt x="380" y="4691"/>
                  </a:lnTo>
                  <a:lnTo>
                    <a:pt x="380" y="4691"/>
                  </a:lnTo>
                  <a:lnTo>
                    <a:pt x="349" y="4691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22"/>
                  </a:lnTo>
                  <a:lnTo>
                    <a:pt x="285" y="4722"/>
                  </a:lnTo>
                  <a:lnTo>
                    <a:pt x="285" y="4722"/>
                  </a:lnTo>
                  <a:lnTo>
                    <a:pt x="285" y="4722"/>
                  </a:lnTo>
                  <a:lnTo>
                    <a:pt x="254" y="4722"/>
                  </a:lnTo>
                  <a:lnTo>
                    <a:pt x="254" y="4722"/>
                  </a:lnTo>
                  <a:close/>
                  <a:moveTo>
                    <a:pt x="0" y="191"/>
                  </a:moveTo>
                  <a:lnTo>
                    <a:pt x="32" y="191"/>
                  </a:lnTo>
                  <a:lnTo>
                    <a:pt x="32" y="191"/>
                  </a:lnTo>
                  <a:lnTo>
                    <a:pt x="63" y="191"/>
                  </a:lnTo>
                  <a:lnTo>
                    <a:pt x="63" y="191"/>
                  </a:lnTo>
                  <a:lnTo>
                    <a:pt x="95" y="191"/>
                  </a:lnTo>
                  <a:lnTo>
                    <a:pt x="95" y="191"/>
                  </a:lnTo>
                  <a:lnTo>
                    <a:pt x="127" y="191"/>
                  </a:lnTo>
                  <a:lnTo>
                    <a:pt x="127" y="191"/>
                  </a:lnTo>
                  <a:lnTo>
                    <a:pt x="158" y="191"/>
                  </a:lnTo>
                  <a:lnTo>
                    <a:pt x="158" y="191"/>
                  </a:lnTo>
                  <a:lnTo>
                    <a:pt x="158" y="191"/>
                  </a:lnTo>
                  <a:lnTo>
                    <a:pt x="190" y="191"/>
                  </a:lnTo>
                  <a:cubicBezTo>
                    <a:pt x="285" y="191"/>
                    <a:pt x="317" y="64"/>
                    <a:pt x="222" y="1"/>
                  </a:cubicBezTo>
                  <a:cubicBezTo>
                    <a:pt x="222" y="1"/>
                    <a:pt x="222" y="1"/>
                    <a:pt x="190" y="1"/>
                  </a:cubicBezTo>
                  <a:lnTo>
                    <a:pt x="190" y="1"/>
                  </a:lnTo>
                  <a:lnTo>
                    <a:pt x="158" y="1"/>
                  </a:lnTo>
                  <a:lnTo>
                    <a:pt x="158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95" y="1"/>
                  </a:lnTo>
                  <a:lnTo>
                    <a:pt x="95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91"/>
                  </a:lnTo>
                  <a:lnTo>
                    <a:pt x="0" y="19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849075" y="3861600"/>
              <a:ext cx="16650" cy="23775"/>
            </a:xfrm>
            <a:custGeom>
              <a:avLst/>
              <a:gdLst/>
              <a:ahLst/>
              <a:cxnLst/>
              <a:rect l="l" t="t" r="r" b="b"/>
              <a:pathLst>
                <a:path w="666" h="951" extrusionOk="0">
                  <a:moveTo>
                    <a:pt x="665" y="63"/>
                  </a:moveTo>
                  <a:lnTo>
                    <a:pt x="665" y="951"/>
                  </a:lnTo>
                  <a:lnTo>
                    <a:pt x="0" y="919"/>
                  </a:lnTo>
                  <a:lnTo>
                    <a:pt x="0" y="0"/>
                  </a:lnTo>
                  <a:cubicBezTo>
                    <a:pt x="222" y="0"/>
                    <a:pt x="444" y="32"/>
                    <a:pt x="665" y="63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901350" y="3895650"/>
              <a:ext cx="34075" cy="38050"/>
            </a:xfrm>
            <a:custGeom>
              <a:avLst/>
              <a:gdLst/>
              <a:ahLst/>
              <a:cxnLst/>
              <a:rect l="l" t="t" r="r" b="b"/>
              <a:pathLst>
                <a:path w="1363" h="1522" extrusionOk="0">
                  <a:moveTo>
                    <a:pt x="761" y="1"/>
                  </a:moveTo>
                  <a:lnTo>
                    <a:pt x="0" y="413"/>
                  </a:lnTo>
                  <a:lnTo>
                    <a:pt x="571" y="1522"/>
                  </a:lnTo>
                  <a:lnTo>
                    <a:pt x="1363" y="1110"/>
                  </a:lnTo>
                  <a:cubicBezTo>
                    <a:pt x="1236" y="698"/>
                    <a:pt x="1014" y="317"/>
                    <a:pt x="761" y="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849075" y="4023975"/>
              <a:ext cx="15850" cy="22225"/>
            </a:xfrm>
            <a:custGeom>
              <a:avLst/>
              <a:gdLst/>
              <a:ahLst/>
              <a:cxnLst/>
              <a:rect l="l" t="t" r="r" b="b"/>
              <a:pathLst>
                <a:path w="634" h="889" extrusionOk="0">
                  <a:moveTo>
                    <a:pt x="0" y="1"/>
                  </a:moveTo>
                  <a:lnTo>
                    <a:pt x="634" y="1"/>
                  </a:lnTo>
                  <a:lnTo>
                    <a:pt x="634" y="825"/>
                  </a:lnTo>
                  <a:cubicBezTo>
                    <a:pt x="412" y="888"/>
                    <a:pt x="222" y="888"/>
                    <a:pt x="0" y="8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900550" y="3976450"/>
              <a:ext cx="34100" cy="37275"/>
            </a:xfrm>
            <a:custGeom>
              <a:avLst/>
              <a:gdLst/>
              <a:ahLst/>
              <a:cxnLst/>
              <a:rect l="l" t="t" r="r" b="b"/>
              <a:pathLst>
                <a:path w="1364" h="1491" extrusionOk="0">
                  <a:moveTo>
                    <a:pt x="730" y="1490"/>
                  </a:moveTo>
                  <a:lnTo>
                    <a:pt x="1" y="1078"/>
                  </a:lnTo>
                  <a:lnTo>
                    <a:pt x="603" y="1"/>
                  </a:lnTo>
                  <a:lnTo>
                    <a:pt x="1363" y="413"/>
                  </a:lnTo>
                  <a:cubicBezTo>
                    <a:pt x="1237" y="825"/>
                    <a:pt x="1015" y="1173"/>
                    <a:pt x="730" y="149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845900" y="3917050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824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36" y="475"/>
                    <a:pt x="856" y="190"/>
                    <a:pt x="824" y="0"/>
                  </a:cubicBezTo>
                  <a:cubicBezTo>
                    <a:pt x="697" y="254"/>
                    <a:pt x="444" y="349"/>
                    <a:pt x="285" y="666"/>
                  </a:cubicBezTo>
                  <a:cubicBezTo>
                    <a:pt x="0" y="1141"/>
                    <a:pt x="634" y="1553"/>
                    <a:pt x="792" y="1078"/>
                  </a:cubicBezTo>
                  <a:cubicBezTo>
                    <a:pt x="761" y="1236"/>
                    <a:pt x="697" y="1363"/>
                    <a:pt x="602" y="1426"/>
                  </a:cubicBezTo>
                  <a:lnTo>
                    <a:pt x="1014" y="1426"/>
                  </a:lnTo>
                  <a:cubicBezTo>
                    <a:pt x="888" y="1331"/>
                    <a:pt x="824" y="1204"/>
                    <a:pt x="824" y="1078"/>
                  </a:cubicBez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853025" y="3955850"/>
              <a:ext cx="26175" cy="34900"/>
            </a:xfrm>
            <a:custGeom>
              <a:avLst/>
              <a:gdLst/>
              <a:ahLst/>
              <a:cxnLst/>
              <a:rect l="l" t="t" r="r" b="b"/>
              <a:pathLst>
                <a:path w="1047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07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968425" y="3917825"/>
              <a:ext cx="189350" cy="189375"/>
            </a:xfrm>
            <a:custGeom>
              <a:avLst/>
              <a:gdLst/>
              <a:ahLst/>
              <a:cxnLst/>
              <a:rect l="l" t="t" r="r" b="b"/>
              <a:pathLst>
                <a:path w="7574" h="7575" extrusionOk="0">
                  <a:moveTo>
                    <a:pt x="1205" y="1"/>
                  </a:moveTo>
                  <a:lnTo>
                    <a:pt x="6338" y="1"/>
                  </a:lnTo>
                  <a:cubicBezTo>
                    <a:pt x="7003" y="1"/>
                    <a:pt x="7574" y="540"/>
                    <a:pt x="7574" y="1205"/>
                  </a:cubicBezTo>
                  <a:lnTo>
                    <a:pt x="7574" y="6370"/>
                  </a:lnTo>
                  <a:cubicBezTo>
                    <a:pt x="7574" y="7035"/>
                    <a:pt x="7003" y="7574"/>
                    <a:pt x="6338" y="7574"/>
                  </a:cubicBezTo>
                  <a:lnTo>
                    <a:pt x="1205" y="7574"/>
                  </a:lnTo>
                  <a:cubicBezTo>
                    <a:pt x="539" y="7574"/>
                    <a:pt x="1" y="7035"/>
                    <a:pt x="1" y="6370"/>
                  </a:cubicBezTo>
                  <a:lnTo>
                    <a:pt x="1" y="1205"/>
                  </a:lnTo>
                  <a:cubicBezTo>
                    <a:pt x="1" y="540"/>
                    <a:pt x="539" y="1"/>
                    <a:pt x="1205" y="1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062700" y="3917825"/>
              <a:ext cx="95075" cy="189375"/>
            </a:xfrm>
            <a:custGeom>
              <a:avLst/>
              <a:gdLst/>
              <a:ahLst/>
              <a:cxnLst/>
              <a:rect l="l" t="t" r="r" b="b"/>
              <a:pathLst>
                <a:path w="3803" h="7575" extrusionOk="0">
                  <a:moveTo>
                    <a:pt x="0" y="1"/>
                  </a:moveTo>
                  <a:lnTo>
                    <a:pt x="2567" y="1"/>
                  </a:lnTo>
                  <a:cubicBezTo>
                    <a:pt x="3232" y="1"/>
                    <a:pt x="3803" y="540"/>
                    <a:pt x="3803" y="1205"/>
                  </a:cubicBezTo>
                  <a:lnTo>
                    <a:pt x="3803" y="6370"/>
                  </a:lnTo>
                  <a:cubicBezTo>
                    <a:pt x="3803" y="7035"/>
                    <a:pt x="3232" y="7574"/>
                    <a:pt x="2567" y="7574"/>
                  </a:cubicBezTo>
                  <a:lnTo>
                    <a:pt x="0" y="7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092800" y="3938425"/>
              <a:ext cx="42800" cy="42025"/>
            </a:xfrm>
            <a:custGeom>
              <a:avLst/>
              <a:gdLst/>
              <a:ahLst/>
              <a:cxnLst/>
              <a:rect l="l" t="t" r="r" b="b"/>
              <a:pathLst>
                <a:path w="1712" h="1681" extrusionOk="0">
                  <a:moveTo>
                    <a:pt x="856" y="1680"/>
                  </a:moveTo>
                  <a:cubicBezTo>
                    <a:pt x="1331" y="1680"/>
                    <a:pt x="1712" y="1300"/>
                    <a:pt x="1712" y="856"/>
                  </a:cubicBezTo>
                  <a:cubicBezTo>
                    <a:pt x="1712" y="381"/>
                    <a:pt x="1331" y="1"/>
                    <a:pt x="856" y="1"/>
                  </a:cubicBezTo>
                  <a:cubicBezTo>
                    <a:pt x="381" y="1"/>
                    <a:pt x="0" y="381"/>
                    <a:pt x="0" y="856"/>
                  </a:cubicBezTo>
                  <a:cubicBezTo>
                    <a:pt x="0" y="1300"/>
                    <a:pt x="381" y="1680"/>
                    <a:pt x="856" y="168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990600" y="4044575"/>
              <a:ext cx="42800" cy="42025"/>
            </a:xfrm>
            <a:custGeom>
              <a:avLst/>
              <a:gdLst/>
              <a:ahLst/>
              <a:cxnLst/>
              <a:rect l="l" t="t" r="r" b="b"/>
              <a:pathLst>
                <a:path w="1712" h="1681" extrusionOk="0">
                  <a:moveTo>
                    <a:pt x="856" y="1680"/>
                  </a:moveTo>
                  <a:cubicBezTo>
                    <a:pt x="1332" y="1680"/>
                    <a:pt x="1712" y="1300"/>
                    <a:pt x="1712" y="825"/>
                  </a:cubicBezTo>
                  <a:cubicBezTo>
                    <a:pt x="1712" y="381"/>
                    <a:pt x="1332" y="1"/>
                    <a:pt x="856" y="1"/>
                  </a:cubicBezTo>
                  <a:cubicBezTo>
                    <a:pt x="381" y="1"/>
                    <a:pt x="1" y="381"/>
                    <a:pt x="1" y="825"/>
                  </a:cubicBezTo>
                  <a:cubicBezTo>
                    <a:pt x="1" y="1300"/>
                    <a:pt x="381" y="1680"/>
                    <a:pt x="856" y="168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041300" y="3991500"/>
              <a:ext cx="42800" cy="42025"/>
            </a:xfrm>
            <a:custGeom>
              <a:avLst/>
              <a:gdLst/>
              <a:ahLst/>
              <a:cxnLst/>
              <a:rect l="l" t="t" r="r" b="b"/>
              <a:pathLst>
                <a:path w="1712" h="1681" extrusionOk="0">
                  <a:moveTo>
                    <a:pt x="856" y="1680"/>
                  </a:moveTo>
                  <a:cubicBezTo>
                    <a:pt x="1332" y="1680"/>
                    <a:pt x="1712" y="1300"/>
                    <a:pt x="1712" y="856"/>
                  </a:cubicBezTo>
                  <a:cubicBezTo>
                    <a:pt x="1712" y="381"/>
                    <a:pt x="1332" y="1"/>
                    <a:pt x="856" y="1"/>
                  </a:cubicBezTo>
                  <a:cubicBezTo>
                    <a:pt x="381" y="1"/>
                    <a:pt x="1" y="381"/>
                    <a:pt x="1" y="856"/>
                  </a:cubicBezTo>
                  <a:cubicBezTo>
                    <a:pt x="1" y="1300"/>
                    <a:pt x="381" y="1680"/>
                    <a:pt x="856" y="168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041300" y="3991500"/>
              <a:ext cx="21425" cy="42025"/>
            </a:xfrm>
            <a:custGeom>
              <a:avLst/>
              <a:gdLst/>
              <a:ahLst/>
              <a:cxnLst/>
              <a:rect l="l" t="t" r="r" b="b"/>
              <a:pathLst>
                <a:path w="857" h="1681" extrusionOk="0">
                  <a:moveTo>
                    <a:pt x="856" y="1"/>
                  </a:moveTo>
                  <a:lnTo>
                    <a:pt x="856" y="1"/>
                  </a:lnTo>
                  <a:lnTo>
                    <a:pt x="856" y="1680"/>
                  </a:lnTo>
                  <a:lnTo>
                    <a:pt x="856" y="1680"/>
                  </a:lnTo>
                  <a:cubicBezTo>
                    <a:pt x="381" y="1680"/>
                    <a:pt x="1" y="1300"/>
                    <a:pt x="1" y="856"/>
                  </a:cubicBezTo>
                  <a:cubicBezTo>
                    <a:pt x="1" y="381"/>
                    <a:pt x="381" y="1"/>
                    <a:pt x="856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767200" y="4090525"/>
              <a:ext cx="189375" cy="189375"/>
            </a:xfrm>
            <a:custGeom>
              <a:avLst/>
              <a:gdLst/>
              <a:ahLst/>
              <a:cxnLst/>
              <a:rect l="l" t="t" r="r" b="b"/>
              <a:pathLst>
                <a:path w="7575" h="7575" extrusionOk="0">
                  <a:moveTo>
                    <a:pt x="1205" y="1"/>
                  </a:moveTo>
                  <a:lnTo>
                    <a:pt x="6338" y="1"/>
                  </a:lnTo>
                  <a:cubicBezTo>
                    <a:pt x="7004" y="1"/>
                    <a:pt x="7574" y="539"/>
                    <a:pt x="7574" y="1205"/>
                  </a:cubicBezTo>
                  <a:lnTo>
                    <a:pt x="7574" y="6338"/>
                  </a:lnTo>
                  <a:cubicBezTo>
                    <a:pt x="7574" y="7004"/>
                    <a:pt x="7004" y="7574"/>
                    <a:pt x="6338" y="7574"/>
                  </a:cubicBezTo>
                  <a:lnTo>
                    <a:pt x="1205" y="7574"/>
                  </a:lnTo>
                  <a:cubicBezTo>
                    <a:pt x="540" y="7574"/>
                    <a:pt x="1" y="7004"/>
                    <a:pt x="1" y="6338"/>
                  </a:cubicBezTo>
                  <a:lnTo>
                    <a:pt x="1" y="1205"/>
                  </a:lnTo>
                  <a:cubicBezTo>
                    <a:pt x="1" y="539"/>
                    <a:pt x="540" y="1"/>
                    <a:pt x="1205" y="1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861475" y="4090525"/>
              <a:ext cx="95100" cy="189375"/>
            </a:xfrm>
            <a:custGeom>
              <a:avLst/>
              <a:gdLst/>
              <a:ahLst/>
              <a:cxnLst/>
              <a:rect l="l" t="t" r="r" b="b"/>
              <a:pathLst>
                <a:path w="3804" h="7575" extrusionOk="0">
                  <a:moveTo>
                    <a:pt x="1" y="1"/>
                  </a:moveTo>
                  <a:lnTo>
                    <a:pt x="2567" y="1"/>
                  </a:lnTo>
                  <a:cubicBezTo>
                    <a:pt x="3233" y="1"/>
                    <a:pt x="3803" y="539"/>
                    <a:pt x="3803" y="1205"/>
                  </a:cubicBezTo>
                  <a:lnTo>
                    <a:pt x="3803" y="6338"/>
                  </a:lnTo>
                  <a:cubicBezTo>
                    <a:pt x="3803" y="7004"/>
                    <a:pt x="3233" y="7574"/>
                    <a:pt x="2567" y="7574"/>
                  </a:cubicBezTo>
                  <a:lnTo>
                    <a:pt x="1" y="7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890000" y="4115875"/>
              <a:ext cx="42000" cy="42800"/>
            </a:xfrm>
            <a:custGeom>
              <a:avLst/>
              <a:gdLst/>
              <a:ahLst/>
              <a:cxnLst/>
              <a:rect l="l" t="t" r="r" b="b"/>
              <a:pathLst>
                <a:path w="1680" h="1712" extrusionOk="0">
                  <a:moveTo>
                    <a:pt x="824" y="1712"/>
                  </a:moveTo>
                  <a:cubicBezTo>
                    <a:pt x="1300" y="1712"/>
                    <a:pt x="1680" y="1300"/>
                    <a:pt x="1680" y="856"/>
                  </a:cubicBezTo>
                  <a:cubicBezTo>
                    <a:pt x="1680" y="381"/>
                    <a:pt x="1300" y="1"/>
                    <a:pt x="824" y="1"/>
                  </a:cubicBezTo>
                  <a:cubicBezTo>
                    <a:pt x="381" y="1"/>
                    <a:pt x="0" y="381"/>
                    <a:pt x="0" y="856"/>
                  </a:cubicBezTo>
                  <a:cubicBezTo>
                    <a:pt x="0" y="1300"/>
                    <a:pt x="381" y="1712"/>
                    <a:pt x="824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790975" y="4115875"/>
              <a:ext cx="42800" cy="42800"/>
            </a:xfrm>
            <a:custGeom>
              <a:avLst/>
              <a:gdLst/>
              <a:ahLst/>
              <a:cxnLst/>
              <a:rect l="l" t="t" r="r" b="b"/>
              <a:pathLst>
                <a:path w="1712" h="1712" extrusionOk="0">
                  <a:moveTo>
                    <a:pt x="856" y="1712"/>
                  </a:moveTo>
                  <a:cubicBezTo>
                    <a:pt x="1331" y="1712"/>
                    <a:pt x="1712" y="1300"/>
                    <a:pt x="1712" y="856"/>
                  </a:cubicBezTo>
                  <a:cubicBezTo>
                    <a:pt x="1712" y="381"/>
                    <a:pt x="1331" y="1"/>
                    <a:pt x="856" y="1"/>
                  </a:cubicBezTo>
                  <a:cubicBezTo>
                    <a:pt x="381" y="1"/>
                    <a:pt x="1" y="381"/>
                    <a:pt x="1" y="856"/>
                  </a:cubicBezTo>
                  <a:cubicBezTo>
                    <a:pt x="1" y="1300"/>
                    <a:pt x="381" y="1712"/>
                    <a:pt x="856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790975" y="4211725"/>
              <a:ext cx="42800" cy="42825"/>
            </a:xfrm>
            <a:custGeom>
              <a:avLst/>
              <a:gdLst/>
              <a:ahLst/>
              <a:cxnLst/>
              <a:rect l="l" t="t" r="r" b="b"/>
              <a:pathLst>
                <a:path w="1712" h="1713" extrusionOk="0">
                  <a:moveTo>
                    <a:pt x="856" y="1712"/>
                  </a:moveTo>
                  <a:cubicBezTo>
                    <a:pt x="1331" y="1712"/>
                    <a:pt x="1712" y="1332"/>
                    <a:pt x="1712" y="856"/>
                  </a:cubicBezTo>
                  <a:cubicBezTo>
                    <a:pt x="1712" y="381"/>
                    <a:pt x="1331" y="1"/>
                    <a:pt x="856" y="1"/>
                  </a:cubicBezTo>
                  <a:cubicBezTo>
                    <a:pt x="381" y="1"/>
                    <a:pt x="1" y="381"/>
                    <a:pt x="1" y="856"/>
                  </a:cubicBezTo>
                  <a:cubicBezTo>
                    <a:pt x="1" y="1332"/>
                    <a:pt x="381" y="1712"/>
                    <a:pt x="856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890000" y="4211725"/>
              <a:ext cx="42000" cy="42825"/>
            </a:xfrm>
            <a:custGeom>
              <a:avLst/>
              <a:gdLst/>
              <a:ahLst/>
              <a:cxnLst/>
              <a:rect l="l" t="t" r="r" b="b"/>
              <a:pathLst>
                <a:path w="1680" h="1713" extrusionOk="0">
                  <a:moveTo>
                    <a:pt x="824" y="1712"/>
                  </a:moveTo>
                  <a:cubicBezTo>
                    <a:pt x="1300" y="1712"/>
                    <a:pt x="1680" y="1332"/>
                    <a:pt x="1680" y="856"/>
                  </a:cubicBezTo>
                  <a:cubicBezTo>
                    <a:pt x="1680" y="381"/>
                    <a:pt x="1300" y="1"/>
                    <a:pt x="824" y="1"/>
                  </a:cubicBezTo>
                  <a:cubicBezTo>
                    <a:pt x="381" y="1"/>
                    <a:pt x="0" y="381"/>
                    <a:pt x="0" y="856"/>
                  </a:cubicBezTo>
                  <a:cubicBezTo>
                    <a:pt x="0" y="1332"/>
                    <a:pt x="381" y="1712"/>
                    <a:pt x="824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840100" y="4163400"/>
              <a:ext cx="42800" cy="42825"/>
            </a:xfrm>
            <a:custGeom>
              <a:avLst/>
              <a:gdLst/>
              <a:ahLst/>
              <a:cxnLst/>
              <a:rect l="l" t="t" r="r" b="b"/>
              <a:pathLst>
                <a:path w="1712" h="1713" extrusionOk="0">
                  <a:moveTo>
                    <a:pt x="856" y="1712"/>
                  </a:moveTo>
                  <a:cubicBezTo>
                    <a:pt x="1331" y="1712"/>
                    <a:pt x="1711" y="1332"/>
                    <a:pt x="1711" y="857"/>
                  </a:cubicBezTo>
                  <a:cubicBezTo>
                    <a:pt x="1711" y="413"/>
                    <a:pt x="1331" y="1"/>
                    <a:pt x="856" y="1"/>
                  </a:cubicBezTo>
                  <a:cubicBezTo>
                    <a:pt x="380" y="1"/>
                    <a:pt x="0" y="413"/>
                    <a:pt x="0" y="857"/>
                  </a:cubicBezTo>
                  <a:cubicBezTo>
                    <a:pt x="0" y="1332"/>
                    <a:pt x="380" y="1712"/>
                    <a:pt x="856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890000" y="4115875"/>
              <a:ext cx="42000" cy="42800"/>
            </a:xfrm>
            <a:custGeom>
              <a:avLst/>
              <a:gdLst/>
              <a:ahLst/>
              <a:cxnLst/>
              <a:rect l="l" t="t" r="r" b="b"/>
              <a:pathLst>
                <a:path w="1680" h="1712" extrusionOk="0">
                  <a:moveTo>
                    <a:pt x="824" y="1"/>
                  </a:moveTo>
                  <a:cubicBezTo>
                    <a:pt x="1300" y="1"/>
                    <a:pt x="1680" y="381"/>
                    <a:pt x="1680" y="856"/>
                  </a:cubicBezTo>
                  <a:cubicBezTo>
                    <a:pt x="1680" y="1300"/>
                    <a:pt x="1300" y="1712"/>
                    <a:pt x="824" y="1712"/>
                  </a:cubicBezTo>
                  <a:cubicBezTo>
                    <a:pt x="381" y="1712"/>
                    <a:pt x="0" y="1300"/>
                    <a:pt x="0" y="856"/>
                  </a:cubicBezTo>
                  <a:cubicBezTo>
                    <a:pt x="0" y="381"/>
                    <a:pt x="381" y="1"/>
                    <a:pt x="824" y="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890000" y="4211725"/>
              <a:ext cx="42000" cy="42825"/>
            </a:xfrm>
            <a:custGeom>
              <a:avLst/>
              <a:gdLst/>
              <a:ahLst/>
              <a:cxnLst/>
              <a:rect l="l" t="t" r="r" b="b"/>
              <a:pathLst>
                <a:path w="1680" h="1713" extrusionOk="0">
                  <a:moveTo>
                    <a:pt x="824" y="1"/>
                  </a:moveTo>
                  <a:cubicBezTo>
                    <a:pt x="1300" y="1"/>
                    <a:pt x="1680" y="381"/>
                    <a:pt x="1680" y="856"/>
                  </a:cubicBezTo>
                  <a:cubicBezTo>
                    <a:pt x="1680" y="1332"/>
                    <a:pt x="1300" y="1712"/>
                    <a:pt x="824" y="1712"/>
                  </a:cubicBezTo>
                  <a:cubicBezTo>
                    <a:pt x="381" y="1712"/>
                    <a:pt x="0" y="1332"/>
                    <a:pt x="0" y="856"/>
                  </a:cubicBezTo>
                  <a:cubicBezTo>
                    <a:pt x="0" y="381"/>
                    <a:pt x="381" y="1"/>
                    <a:pt x="824" y="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861475" y="4163400"/>
              <a:ext cx="21425" cy="42825"/>
            </a:xfrm>
            <a:custGeom>
              <a:avLst/>
              <a:gdLst/>
              <a:ahLst/>
              <a:cxnLst/>
              <a:rect l="l" t="t" r="r" b="b"/>
              <a:pathLst>
                <a:path w="857" h="1713" extrusionOk="0">
                  <a:moveTo>
                    <a:pt x="1" y="1"/>
                  </a:moveTo>
                  <a:cubicBezTo>
                    <a:pt x="476" y="1"/>
                    <a:pt x="856" y="381"/>
                    <a:pt x="856" y="857"/>
                  </a:cubicBezTo>
                  <a:cubicBezTo>
                    <a:pt x="856" y="1332"/>
                    <a:pt x="476" y="1712"/>
                    <a:pt x="1" y="17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407300" y="4486625"/>
              <a:ext cx="421475" cy="495150"/>
            </a:xfrm>
            <a:custGeom>
              <a:avLst/>
              <a:gdLst/>
              <a:ahLst/>
              <a:cxnLst/>
              <a:rect l="l" t="t" r="r" b="b"/>
              <a:pathLst>
                <a:path w="16859" h="19806" extrusionOk="0">
                  <a:moveTo>
                    <a:pt x="602" y="4120"/>
                  </a:moveTo>
                  <a:lnTo>
                    <a:pt x="9190" y="191"/>
                  </a:lnTo>
                  <a:cubicBezTo>
                    <a:pt x="9602" y="1"/>
                    <a:pt x="10077" y="191"/>
                    <a:pt x="10267" y="603"/>
                  </a:cubicBezTo>
                  <a:lnTo>
                    <a:pt x="16668" y="14609"/>
                  </a:lnTo>
                  <a:cubicBezTo>
                    <a:pt x="16858" y="15020"/>
                    <a:pt x="16668" y="15496"/>
                    <a:pt x="16256" y="15686"/>
                  </a:cubicBezTo>
                  <a:lnTo>
                    <a:pt x="7669" y="19615"/>
                  </a:lnTo>
                  <a:cubicBezTo>
                    <a:pt x="7257" y="19805"/>
                    <a:pt x="6782" y="19615"/>
                    <a:pt x="6591" y="19203"/>
                  </a:cubicBezTo>
                  <a:lnTo>
                    <a:pt x="191" y="5197"/>
                  </a:lnTo>
                  <a:cubicBezTo>
                    <a:pt x="0" y="4785"/>
                    <a:pt x="191" y="4310"/>
                    <a:pt x="602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529300" y="4486625"/>
              <a:ext cx="299475" cy="441275"/>
            </a:xfrm>
            <a:custGeom>
              <a:avLst/>
              <a:gdLst/>
              <a:ahLst/>
              <a:cxnLst/>
              <a:rect l="l" t="t" r="r" b="b"/>
              <a:pathLst>
                <a:path w="11979" h="17651" extrusionOk="0">
                  <a:moveTo>
                    <a:pt x="0" y="2155"/>
                  </a:moveTo>
                  <a:lnTo>
                    <a:pt x="4310" y="191"/>
                  </a:lnTo>
                  <a:cubicBezTo>
                    <a:pt x="4722" y="1"/>
                    <a:pt x="5197" y="191"/>
                    <a:pt x="5387" y="603"/>
                  </a:cubicBezTo>
                  <a:lnTo>
                    <a:pt x="11788" y="14609"/>
                  </a:lnTo>
                  <a:cubicBezTo>
                    <a:pt x="11978" y="15020"/>
                    <a:pt x="11788" y="15496"/>
                    <a:pt x="11376" y="15686"/>
                  </a:cubicBezTo>
                  <a:lnTo>
                    <a:pt x="7098" y="17651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439775" y="4601500"/>
              <a:ext cx="27750" cy="35675"/>
            </a:xfrm>
            <a:custGeom>
              <a:avLst/>
              <a:gdLst/>
              <a:ahLst/>
              <a:cxnLst/>
              <a:rect l="l" t="t" r="r" b="b"/>
              <a:pathLst>
                <a:path w="1110" h="1427" extrusionOk="0">
                  <a:moveTo>
                    <a:pt x="222" y="856"/>
                  </a:moveTo>
                  <a:lnTo>
                    <a:pt x="159" y="190"/>
                  </a:lnTo>
                  <a:lnTo>
                    <a:pt x="603" y="666"/>
                  </a:lnTo>
                  <a:close/>
                  <a:moveTo>
                    <a:pt x="127" y="1426"/>
                  </a:moveTo>
                  <a:lnTo>
                    <a:pt x="254" y="1363"/>
                  </a:lnTo>
                  <a:lnTo>
                    <a:pt x="222" y="983"/>
                  </a:lnTo>
                  <a:lnTo>
                    <a:pt x="698" y="761"/>
                  </a:lnTo>
                  <a:lnTo>
                    <a:pt x="951" y="1046"/>
                  </a:lnTo>
                  <a:lnTo>
                    <a:pt x="1110" y="983"/>
                  </a:lnTo>
                  <a:lnTo>
                    <a:pt x="127" y="0"/>
                  </a:lnTo>
                  <a:lnTo>
                    <a:pt x="1" y="32"/>
                  </a:lnTo>
                  <a:lnTo>
                    <a:pt x="127" y="1426"/>
                  </a:lnTo>
                  <a:lnTo>
                    <a:pt x="127" y="1426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434225" y="4627625"/>
              <a:ext cx="47575" cy="45200"/>
            </a:xfrm>
            <a:custGeom>
              <a:avLst/>
              <a:gdLst/>
              <a:ahLst/>
              <a:cxnLst/>
              <a:rect l="l" t="t" r="r" b="b"/>
              <a:pathLst>
                <a:path w="1903" h="1808" extrusionOk="0">
                  <a:moveTo>
                    <a:pt x="1046" y="635"/>
                  </a:moveTo>
                  <a:cubicBezTo>
                    <a:pt x="920" y="1"/>
                    <a:pt x="1902" y="1"/>
                    <a:pt x="1870" y="761"/>
                  </a:cubicBezTo>
                  <a:cubicBezTo>
                    <a:pt x="1870" y="1078"/>
                    <a:pt x="1585" y="1585"/>
                    <a:pt x="1617" y="1807"/>
                  </a:cubicBezTo>
                  <a:cubicBezTo>
                    <a:pt x="1363" y="1585"/>
                    <a:pt x="983" y="1585"/>
                    <a:pt x="603" y="1332"/>
                  </a:cubicBezTo>
                  <a:cubicBezTo>
                    <a:pt x="1" y="920"/>
                    <a:pt x="571" y="128"/>
                    <a:pt x="1046" y="635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766150" y="4828850"/>
              <a:ext cx="27750" cy="35675"/>
            </a:xfrm>
            <a:custGeom>
              <a:avLst/>
              <a:gdLst/>
              <a:ahLst/>
              <a:cxnLst/>
              <a:rect l="l" t="t" r="r" b="b"/>
              <a:pathLst>
                <a:path w="1110" h="1427" extrusionOk="0">
                  <a:moveTo>
                    <a:pt x="508" y="761"/>
                  </a:moveTo>
                  <a:lnTo>
                    <a:pt x="983" y="1205"/>
                  </a:lnTo>
                  <a:lnTo>
                    <a:pt x="920" y="571"/>
                  </a:lnTo>
                  <a:close/>
                  <a:moveTo>
                    <a:pt x="1" y="444"/>
                  </a:moveTo>
                  <a:lnTo>
                    <a:pt x="159" y="381"/>
                  </a:lnTo>
                  <a:lnTo>
                    <a:pt x="413" y="666"/>
                  </a:lnTo>
                  <a:lnTo>
                    <a:pt x="888" y="444"/>
                  </a:lnTo>
                  <a:lnTo>
                    <a:pt x="856" y="64"/>
                  </a:lnTo>
                  <a:lnTo>
                    <a:pt x="983" y="1"/>
                  </a:lnTo>
                  <a:lnTo>
                    <a:pt x="1110" y="1363"/>
                  </a:lnTo>
                  <a:lnTo>
                    <a:pt x="983" y="1427"/>
                  </a:lnTo>
                  <a:lnTo>
                    <a:pt x="1" y="444"/>
                  </a:lnTo>
                  <a:lnTo>
                    <a:pt x="1" y="444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751100" y="4792400"/>
              <a:ext cx="48350" cy="47575"/>
            </a:xfrm>
            <a:custGeom>
              <a:avLst/>
              <a:gdLst/>
              <a:ahLst/>
              <a:cxnLst/>
              <a:rect l="l" t="t" r="r" b="b"/>
              <a:pathLst>
                <a:path w="1934" h="1903" extrusionOk="0">
                  <a:moveTo>
                    <a:pt x="888" y="1205"/>
                  </a:moveTo>
                  <a:cubicBezTo>
                    <a:pt x="1300" y="1712"/>
                    <a:pt x="1934" y="983"/>
                    <a:pt x="1363" y="508"/>
                  </a:cubicBezTo>
                  <a:cubicBezTo>
                    <a:pt x="1078" y="286"/>
                    <a:pt x="539" y="159"/>
                    <a:pt x="381" y="1"/>
                  </a:cubicBezTo>
                  <a:cubicBezTo>
                    <a:pt x="381" y="349"/>
                    <a:pt x="128" y="635"/>
                    <a:pt x="64" y="1078"/>
                  </a:cubicBezTo>
                  <a:cubicBezTo>
                    <a:pt x="1" y="1807"/>
                    <a:pt x="951" y="1902"/>
                    <a:pt x="888" y="1205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577625" y="4704475"/>
              <a:ext cx="68150" cy="64975"/>
            </a:xfrm>
            <a:custGeom>
              <a:avLst/>
              <a:gdLst/>
              <a:ahLst/>
              <a:cxnLst/>
              <a:rect l="l" t="t" r="r" b="b"/>
              <a:pathLst>
                <a:path w="2726" h="2599" extrusionOk="0">
                  <a:moveTo>
                    <a:pt x="1490" y="920"/>
                  </a:moveTo>
                  <a:cubicBezTo>
                    <a:pt x="1299" y="1"/>
                    <a:pt x="2725" y="32"/>
                    <a:pt x="2694" y="1078"/>
                  </a:cubicBezTo>
                  <a:cubicBezTo>
                    <a:pt x="2694" y="1585"/>
                    <a:pt x="2282" y="2282"/>
                    <a:pt x="2345" y="2599"/>
                  </a:cubicBezTo>
                  <a:cubicBezTo>
                    <a:pt x="1933" y="2282"/>
                    <a:pt x="1426" y="2282"/>
                    <a:pt x="887" y="1934"/>
                  </a:cubicBezTo>
                  <a:cubicBezTo>
                    <a:pt x="0" y="1331"/>
                    <a:pt x="824" y="191"/>
                    <a:pt x="1490" y="920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372700" y="40620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476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476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372700" y="40319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508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508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372700" y="40018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476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476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72700" y="39709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508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508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372700" y="39408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476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476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372700" y="3912300"/>
              <a:ext cx="201250" cy="24575"/>
            </a:xfrm>
            <a:custGeom>
              <a:avLst/>
              <a:gdLst/>
              <a:ahLst/>
              <a:cxnLst/>
              <a:rect l="l" t="t" r="r" b="b"/>
              <a:pathLst>
                <a:path w="8050" h="983" extrusionOk="0">
                  <a:moveTo>
                    <a:pt x="4025" y="982"/>
                  </a:moveTo>
                  <a:cubicBezTo>
                    <a:pt x="6243" y="982"/>
                    <a:pt x="8049" y="761"/>
                    <a:pt x="8049" y="475"/>
                  </a:cubicBezTo>
                  <a:cubicBezTo>
                    <a:pt x="8049" y="222"/>
                    <a:pt x="6243" y="0"/>
                    <a:pt x="4025" y="0"/>
                  </a:cubicBezTo>
                  <a:cubicBezTo>
                    <a:pt x="1807" y="0"/>
                    <a:pt x="0" y="222"/>
                    <a:pt x="0" y="475"/>
                  </a:cubicBezTo>
                  <a:cubicBezTo>
                    <a:pt x="0" y="761"/>
                    <a:pt x="1807" y="982"/>
                    <a:pt x="4025" y="982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372700" y="3882175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508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508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372700" y="4074675"/>
              <a:ext cx="201250" cy="36475"/>
            </a:xfrm>
            <a:custGeom>
              <a:avLst/>
              <a:gdLst/>
              <a:ahLst/>
              <a:cxnLst/>
              <a:rect l="l" t="t" r="r" b="b"/>
              <a:pathLst>
                <a:path w="8050" h="1459" extrusionOk="0">
                  <a:moveTo>
                    <a:pt x="8049" y="983"/>
                  </a:moveTo>
                  <a:cubicBezTo>
                    <a:pt x="8049" y="1237"/>
                    <a:pt x="6243" y="1459"/>
                    <a:pt x="4025" y="1459"/>
                  </a:cubicBezTo>
                  <a:cubicBezTo>
                    <a:pt x="1807" y="1459"/>
                    <a:pt x="0" y="1237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372700" y="4044575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86"/>
                    <a:pt x="1870" y="476"/>
                    <a:pt x="4025" y="476"/>
                  </a:cubicBezTo>
                  <a:cubicBezTo>
                    <a:pt x="6211" y="476"/>
                    <a:pt x="7954" y="286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372700" y="4014475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372700" y="3983575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372700" y="3953475"/>
              <a:ext cx="201250" cy="36475"/>
            </a:xfrm>
            <a:custGeom>
              <a:avLst/>
              <a:gdLst/>
              <a:ahLst/>
              <a:cxnLst/>
              <a:rect l="l" t="t" r="r" b="b"/>
              <a:pathLst>
                <a:path w="8050" h="1459" extrusionOk="0">
                  <a:moveTo>
                    <a:pt x="8049" y="983"/>
                  </a:moveTo>
                  <a:cubicBezTo>
                    <a:pt x="8049" y="1237"/>
                    <a:pt x="6243" y="1458"/>
                    <a:pt x="4025" y="1458"/>
                  </a:cubicBezTo>
                  <a:cubicBezTo>
                    <a:pt x="1807" y="1458"/>
                    <a:pt x="0" y="1237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372700" y="3924975"/>
              <a:ext cx="201250" cy="36450"/>
            </a:xfrm>
            <a:custGeom>
              <a:avLst/>
              <a:gdLst/>
              <a:ahLst/>
              <a:cxnLst/>
              <a:rect l="l" t="t" r="r" b="b"/>
              <a:pathLst>
                <a:path w="8050" h="1458" extrusionOk="0">
                  <a:moveTo>
                    <a:pt x="8049" y="982"/>
                  </a:moveTo>
                  <a:cubicBezTo>
                    <a:pt x="8049" y="1236"/>
                    <a:pt x="6243" y="1458"/>
                    <a:pt x="4025" y="1458"/>
                  </a:cubicBezTo>
                  <a:cubicBezTo>
                    <a:pt x="1807" y="1458"/>
                    <a:pt x="0" y="1236"/>
                    <a:pt x="0" y="982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96" y="254"/>
                    <a:pt x="1870" y="475"/>
                    <a:pt x="4025" y="475"/>
                  </a:cubicBezTo>
                  <a:cubicBezTo>
                    <a:pt x="6211" y="475"/>
                    <a:pt x="7954" y="254"/>
                    <a:pt x="8049" y="0"/>
                  </a:cubicBezTo>
                  <a:lnTo>
                    <a:pt x="8049" y="0"/>
                  </a:lnTo>
                  <a:lnTo>
                    <a:pt x="8049" y="982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372700" y="3894850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86"/>
                    <a:pt x="1870" y="476"/>
                    <a:pt x="4025" y="476"/>
                  </a:cubicBezTo>
                  <a:cubicBezTo>
                    <a:pt x="6211" y="476"/>
                    <a:pt x="7954" y="286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473300" y="40620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476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473300" y="40319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508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473300" y="40018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476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473300" y="39709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508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473300" y="39408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476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473300" y="3912300"/>
              <a:ext cx="100650" cy="24575"/>
            </a:xfrm>
            <a:custGeom>
              <a:avLst/>
              <a:gdLst/>
              <a:ahLst/>
              <a:cxnLst/>
              <a:rect l="l" t="t" r="r" b="b"/>
              <a:pathLst>
                <a:path w="4026" h="983" extrusionOk="0">
                  <a:moveTo>
                    <a:pt x="1" y="0"/>
                  </a:moveTo>
                  <a:cubicBezTo>
                    <a:pt x="2219" y="0"/>
                    <a:pt x="4025" y="222"/>
                    <a:pt x="4025" y="475"/>
                  </a:cubicBezTo>
                  <a:cubicBezTo>
                    <a:pt x="4025" y="761"/>
                    <a:pt x="2219" y="982"/>
                    <a:pt x="1" y="982"/>
                  </a:cubicBezTo>
                  <a:lnTo>
                    <a:pt x="1" y="0"/>
                  </a:lnTo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473300" y="3882175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508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473300" y="4074675"/>
              <a:ext cx="100650" cy="36475"/>
            </a:xfrm>
            <a:custGeom>
              <a:avLst/>
              <a:gdLst/>
              <a:ahLst/>
              <a:cxnLst/>
              <a:rect l="l" t="t" r="r" b="b"/>
              <a:pathLst>
                <a:path w="4026" h="1459" extrusionOk="0">
                  <a:moveTo>
                    <a:pt x="4025" y="983"/>
                  </a:moveTo>
                  <a:cubicBezTo>
                    <a:pt x="4025" y="1237"/>
                    <a:pt x="2219" y="1459"/>
                    <a:pt x="1" y="1459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473300" y="4044575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86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473300" y="4014475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473300" y="3983575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473300" y="3953475"/>
              <a:ext cx="100650" cy="36475"/>
            </a:xfrm>
            <a:custGeom>
              <a:avLst/>
              <a:gdLst/>
              <a:ahLst/>
              <a:cxnLst/>
              <a:rect l="l" t="t" r="r" b="b"/>
              <a:pathLst>
                <a:path w="4026" h="1459" extrusionOk="0">
                  <a:moveTo>
                    <a:pt x="4025" y="983"/>
                  </a:moveTo>
                  <a:cubicBezTo>
                    <a:pt x="4025" y="1237"/>
                    <a:pt x="2219" y="1458"/>
                    <a:pt x="1" y="1458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473300" y="3924975"/>
              <a:ext cx="100650" cy="36450"/>
            </a:xfrm>
            <a:custGeom>
              <a:avLst/>
              <a:gdLst/>
              <a:ahLst/>
              <a:cxnLst/>
              <a:rect l="l" t="t" r="r" b="b"/>
              <a:pathLst>
                <a:path w="4026" h="1458" extrusionOk="0">
                  <a:moveTo>
                    <a:pt x="4025" y="982"/>
                  </a:moveTo>
                  <a:cubicBezTo>
                    <a:pt x="4025" y="1236"/>
                    <a:pt x="2219" y="1458"/>
                    <a:pt x="1" y="1458"/>
                  </a:cubicBezTo>
                  <a:lnTo>
                    <a:pt x="1" y="475"/>
                  </a:lnTo>
                  <a:cubicBezTo>
                    <a:pt x="2187" y="475"/>
                    <a:pt x="3930" y="254"/>
                    <a:pt x="4025" y="0"/>
                  </a:cubicBezTo>
                  <a:lnTo>
                    <a:pt x="4025" y="0"/>
                  </a:lnTo>
                  <a:lnTo>
                    <a:pt x="4025" y="982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473300" y="3894850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86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512925" y="3947150"/>
              <a:ext cx="163200" cy="162425"/>
            </a:xfrm>
            <a:custGeom>
              <a:avLst/>
              <a:gdLst/>
              <a:ahLst/>
              <a:cxnLst/>
              <a:rect l="l" t="t" r="r" b="b"/>
              <a:pathLst>
                <a:path w="6528" h="6497" extrusionOk="0">
                  <a:moveTo>
                    <a:pt x="3264" y="6496"/>
                  </a:moveTo>
                  <a:cubicBezTo>
                    <a:pt x="5070" y="6496"/>
                    <a:pt x="6528" y="5039"/>
                    <a:pt x="6528" y="3232"/>
                  </a:cubicBezTo>
                  <a:cubicBezTo>
                    <a:pt x="6528" y="1458"/>
                    <a:pt x="5070" y="0"/>
                    <a:pt x="3264" y="0"/>
                  </a:cubicBezTo>
                  <a:cubicBezTo>
                    <a:pt x="1489" y="0"/>
                    <a:pt x="0" y="1458"/>
                    <a:pt x="0" y="3232"/>
                  </a:cubicBezTo>
                  <a:cubicBezTo>
                    <a:pt x="0" y="5039"/>
                    <a:pt x="1489" y="6496"/>
                    <a:pt x="3264" y="6496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594500" y="3947150"/>
              <a:ext cx="81625" cy="162425"/>
            </a:xfrm>
            <a:custGeom>
              <a:avLst/>
              <a:gdLst/>
              <a:ahLst/>
              <a:cxnLst/>
              <a:rect l="l" t="t" r="r" b="b"/>
              <a:pathLst>
                <a:path w="3265" h="6497" extrusionOk="0">
                  <a:moveTo>
                    <a:pt x="1" y="0"/>
                  </a:moveTo>
                  <a:cubicBezTo>
                    <a:pt x="1807" y="0"/>
                    <a:pt x="3265" y="1458"/>
                    <a:pt x="3265" y="3232"/>
                  </a:cubicBezTo>
                  <a:cubicBezTo>
                    <a:pt x="3265" y="5039"/>
                    <a:pt x="1807" y="6496"/>
                    <a:pt x="1" y="64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554100" y="3987550"/>
              <a:ext cx="81625" cy="81625"/>
            </a:xfrm>
            <a:custGeom>
              <a:avLst/>
              <a:gdLst/>
              <a:ahLst/>
              <a:cxnLst/>
              <a:rect l="l" t="t" r="r" b="b"/>
              <a:pathLst>
                <a:path w="3265" h="3265" extrusionOk="0">
                  <a:moveTo>
                    <a:pt x="1490" y="95"/>
                  </a:moveTo>
                  <a:cubicBezTo>
                    <a:pt x="2346" y="0"/>
                    <a:pt x="3106" y="634"/>
                    <a:pt x="3170" y="1490"/>
                  </a:cubicBezTo>
                  <a:cubicBezTo>
                    <a:pt x="3265" y="2345"/>
                    <a:pt x="2631" y="3106"/>
                    <a:pt x="1775" y="3169"/>
                  </a:cubicBezTo>
                  <a:cubicBezTo>
                    <a:pt x="920" y="3264"/>
                    <a:pt x="159" y="2630"/>
                    <a:pt x="64" y="1775"/>
                  </a:cubicBezTo>
                  <a:cubicBezTo>
                    <a:pt x="1" y="919"/>
                    <a:pt x="635" y="159"/>
                    <a:pt x="1490" y="9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539850" y="3973275"/>
              <a:ext cx="109350" cy="109350"/>
            </a:xfrm>
            <a:custGeom>
              <a:avLst/>
              <a:gdLst/>
              <a:ahLst/>
              <a:cxnLst/>
              <a:rect l="l" t="t" r="r" b="b"/>
              <a:pathLst>
                <a:path w="4374" h="4374" extrusionOk="0">
                  <a:moveTo>
                    <a:pt x="3169" y="445"/>
                  </a:moveTo>
                  <a:cubicBezTo>
                    <a:pt x="3264" y="476"/>
                    <a:pt x="3328" y="381"/>
                    <a:pt x="3296" y="318"/>
                  </a:cubicBezTo>
                  <a:cubicBezTo>
                    <a:pt x="3264" y="286"/>
                    <a:pt x="3264" y="286"/>
                    <a:pt x="3264" y="286"/>
                  </a:cubicBezTo>
                  <a:lnTo>
                    <a:pt x="3264" y="286"/>
                  </a:lnTo>
                  <a:lnTo>
                    <a:pt x="3233" y="286"/>
                  </a:lnTo>
                  <a:lnTo>
                    <a:pt x="3233" y="286"/>
                  </a:lnTo>
                  <a:lnTo>
                    <a:pt x="3201" y="254"/>
                  </a:lnTo>
                  <a:lnTo>
                    <a:pt x="3201" y="254"/>
                  </a:lnTo>
                  <a:lnTo>
                    <a:pt x="3201" y="254"/>
                  </a:lnTo>
                  <a:lnTo>
                    <a:pt x="3169" y="254"/>
                  </a:lnTo>
                  <a:lnTo>
                    <a:pt x="3169" y="254"/>
                  </a:lnTo>
                  <a:lnTo>
                    <a:pt x="3169" y="223"/>
                  </a:lnTo>
                  <a:lnTo>
                    <a:pt x="3138" y="223"/>
                  </a:lnTo>
                  <a:lnTo>
                    <a:pt x="3138" y="223"/>
                  </a:lnTo>
                  <a:lnTo>
                    <a:pt x="3106" y="223"/>
                  </a:lnTo>
                  <a:lnTo>
                    <a:pt x="3106" y="223"/>
                  </a:lnTo>
                  <a:lnTo>
                    <a:pt x="3106" y="223"/>
                  </a:lnTo>
                  <a:lnTo>
                    <a:pt x="3074" y="191"/>
                  </a:lnTo>
                  <a:lnTo>
                    <a:pt x="3074" y="191"/>
                  </a:lnTo>
                  <a:lnTo>
                    <a:pt x="3074" y="191"/>
                  </a:lnTo>
                  <a:lnTo>
                    <a:pt x="3043" y="191"/>
                  </a:lnTo>
                  <a:lnTo>
                    <a:pt x="3043" y="191"/>
                  </a:lnTo>
                  <a:lnTo>
                    <a:pt x="3011" y="191"/>
                  </a:lnTo>
                  <a:lnTo>
                    <a:pt x="3011" y="159"/>
                  </a:lnTo>
                  <a:lnTo>
                    <a:pt x="3011" y="159"/>
                  </a:lnTo>
                  <a:lnTo>
                    <a:pt x="2979" y="159"/>
                  </a:lnTo>
                  <a:lnTo>
                    <a:pt x="2979" y="159"/>
                  </a:lnTo>
                  <a:lnTo>
                    <a:pt x="2947" y="159"/>
                  </a:lnTo>
                  <a:lnTo>
                    <a:pt x="2947" y="159"/>
                  </a:lnTo>
                  <a:lnTo>
                    <a:pt x="2947" y="128"/>
                  </a:lnTo>
                  <a:lnTo>
                    <a:pt x="2916" y="128"/>
                  </a:lnTo>
                  <a:lnTo>
                    <a:pt x="2916" y="128"/>
                  </a:lnTo>
                  <a:cubicBezTo>
                    <a:pt x="2821" y="96"/>
                    <a:pt x="2757" y="223"/>
                    <a:pt x="2821" y="286"/>
                  </a:cubicBezTo>
                  <a:cubicBezTo>
                    <a:pt x="2852" y="286"/>
                    <a:pt x="2852" y="286"/>
                    <a:pt x="2852" y="318"/>
                  </a:cubicBezTo>
                  <a:lnTo>
                    <a:pt x="2852" y="318"/>
                  </a:lnTo>
                  <a:lnTo>
                    <a:pt x="2884" y="318"/>
                  </a:lnTo>
                  <a:lnTo>
                    <a:pt x="2884" y="318"/>
                  </a:lnTo>
                  <a:lnTo>
                    <a:pt x="2884" y="318"/>
                  </a:lnTo>
                  <a:lnTo>
                    <a:pt x="2916" y="318"/>
                  </a:lnTo>
                  <a:lnTo>
                    <a:pt x="2916" y="318"/>
                  </a:lnTo>
                  <a:lnTo>
                    <a:pt x="2947" y="318"/>
                  </a:lnTo>
                  <a:lnTo>
                    <a:pt x="2947" y="350"/>
                  </a:lnTo>
                  <a:lnTo>
                    <a:pt x="2947" y="350"/>
                  </a:lnTo>
                  <a:lnTo>
                    <a:pt x="2979" y="350"/>
                  </a:lnTo>
                  <a:lnTo>
                    <a:pt x="2979" y="350"/>
                  </a:lnTo>
                  <a:lnTo>
                    <a:pt x="2979" y="350"/>
                  </a:lnTo>
                  <a:lnTo>
                    <a:pt x="3011" y="350"/>
                  </a:lnTo>
                  <a:lnTo>
                    <a:pt x="3011" y="350"/>
                  </a:lnTo>
                  <a:lnTo>
                    <a:pt x="3011" y="381"/>
                  </a:lnTo>
                  <a:lnTo>
                    <a:pt x="3043" y="381"/>
                  </a:lnTo>
                  <a:lnTo>
                    <a:pt x="3043" y="381"/>
                  </a:lnTo>
                  <a:lnTo>
                    <a:pt x="3043" y="381"/>
                  </a:lnTo>
                  <a:lnTo>
                    <a:pt x="3074" y="381"/>
                  </a:lnTo>
                  <a:lnTo>
                    <a:pt x="3074" y="381"/>
                  </a:lnTo>
                  <a:lnTo>
                    <a:pt x="3074" y="413"/>
                  </a:lnTo>
                  <a:lnTo>
                    <a:pt x="3106" y="413"/>
                  </a:lnTo>
                  <a:lnTo>
                    <a:pt x="3106" y="413"/>
                  </a:lnTo>
                  <a:lnTo>
                    <a:pt x="3106" y="413"/>
                  </a:lnTo>
                  <a:lnTo>
                    <a:pt x="3138" y="413"/>
                  </a:lnTo>
                  <a:lnTo>
                    <a:pt x="3138" y="413"/>
                  </a:lnTo>
                  <a:lnTo>
                    <a:pt x="3138" y="445"/>
                  </a:lnTo>
                  <a:lnTo>
                    <a:pt x="3169" y="445"/>
                  </a:lnTo>
                  <a:close/>
                  <a:moveTo>
                    <a:pt x="3803" y="983"/>
                  </a:moveTo>
                  <a:cubicBezTo>
                    <a:pt x="3866" y="1078"/>
                    <a:pt x="3993" y="1015"/>
                    <a:pt x="3961" y="920"/>
                  </a:cubicBezTo>
                  <a:cubicBezTo>
                    <a:pt x="3961" y="920"/>
                    <a:pt x="3961" y="888"/>
                    <a:pt x="3930" y="888"/>
                  </a:cubicBezTo>
                  <a:lnTo>
                    <a:pt x="3930" y="888"/>
                  </a:lnTo>
                  <a:lnTo>
                    <a:pt x="3930" y="857"/>
                  </a:lnTo>
                  <a:lnTo>
                    <a:pt x="3930" y="857"/>
                  </a:lnTo>
                  <a:lnTo>
                    <a:pt x="3930" y="857"/>
                  </a:lnTo>
                  <a:lnTo>
                    <a:pt x="3898" y="825"/>
                  </a:lnTo>
                  <a:lnTo>
                    <a:pt x="3898" y="825"/>
                  </a:lnTo>
                  <a:lnTo>
                    <a:pt x="3898" y="825"/>
                  </a:lnTo>
                  <a:lnTo>
                    <a:pt x="3866" y="793"/>
                  </a:lnTo>
                  <a:lnTo>
                    <a:pt x="3866" y="793"/>
                  </a:lnTo>
                  <a:lnTo>
                    <a:pt x="3866" y="793"/>
                  </a:lnTo>
                  <a:lnTo>
                    <a:pt x="3866" y="793"/>
                  </a:lnTo>
                  <a:lnTo>
                    <a:pt x="3835" y="761"/>
                  </a:lnTo>
                  <a:lnTo>
                    <a:pt x="3835" y="761"/>
                  </a:lnTo>
                  <a:lnTo>
                    <a:pt x="3835" y="761"/>
                  </a:lnTo>
                  <a:lnTo>
                    <a:pt x="3835" y="730"/>
                  </a:lnTo>
                  <a:lnTo>
                    <a:pt x="3803" y="730"/>
                  </a:lnTo>
                  <a:lnTo>
                    <a:pt x="3803" y="730"/>
                  </a:lnTo>
                  <a:lnTo>
                    <a:pt x="3803" y="698"/>
                  </a:lnTo>
                  <a:lnTo>
                    <a:pt x="3771" y="698"/>
                  </a:lnTo>
                  <a:lnTo>
                    <a:pt x="3771" y="698"/>
                  </a:lnTo>
                  <a:lnTo>
                    <a:pt x="3771" y="666"/>
                  </a:lnTo>
                  <a:lnTo>
                    <a:pt x="3771" y="666"/>
                  </a:lnTo>
                  <a:lnTo>
                    <a:pt x="3740" y="666"/>
                  </a:lnTo>
                  <a:lnTo>
                    <a:pt x="3740" y="666"/>
                  </a:lnTo>
                  <a:lnTo>
                    <a:pt x="3740" y="635"/>
                  </a:lnTo>
                  <a:lnTo>
                    <a:pt x="3708" y="635"/>
                  </a:lnTo>
                  <a:lnTo>
                    <a:pt x="3708" y="635"/>
                  </a:lnTo>
                  <a:lnTo>
                    <a:pt x="3708" y="603"/>
                  </a:lnTo>
                  <a:lnTo>
                    <a:pt x="3708" y="603"/>
                  </a:lnTo>
                  <a:cubicBezTo>
                    <a:pt x="3676" y="571"/>
                    <a:pt x="3613" y="571"/>
                    <a:pt x="3581" y="603"/>
                  </a:cubicBezTo>
                  <a:cubicBezTo>
                    <a:pt x="3550" y="635"/>
                    <a:pt x="3550" y="698"/>
                    <a:pt x="3581" y="730"/>
                  </a:cubicBezTo>
                  <a:lnTo>
                    <a:pt x="3581" y="730"/>
                  </a:lnTo>
                  <a:lnTo>
                    <a:pt x="3581" y="761"/>
                  </a:lnTo>
                  <a:lnTo>
                    <a:pt x="3613" y="761"/>
                  </a:lnTo>
                  <a:lnTo>
                    <a:pt x="3613" y="761"/>
                  </a:lnTo>
                  <a:lnTo>
                    <a:pt x="3613" y="793"/>
                  </a:lnTo>
                  <a:lnTo>
                    <a:pt x="3613" y="793"/>
                  </a:lnTo>
                  <a:lnTo>
                    <a:pt x="3645" y="793"/>
                  </a:lnTo>
                  <a:lnTo>
                    <a:pt x="3645" y="793"/>
                  </a:lnTo>
                  <a:lnTo>
                    <a:pt x="3645" y="825"/>
                  </a:lnTo>
                  <a:lnTo>
                    <a:pt x="3645" y="825"/>
                  </a:lnTo>
                  <a:lnTo>
                    <a:pt x="3676" y="825"/>
                  </a:lnTo>
                  <a:lnTo>
                    <a:pt x="3676" y="825"/>
                  </a:lnTo>
                  <a:lnTo>
                    <a:pt x="3676" y="857"/>
                  </a:lnTo>
                  <a:lnTo>
                    <a:pt x="3676" y="857"/>
                  </a:lnTo>
                  <a:lnTo>
                    <a:pt x="3708" y="857"/>
                  </a:lnTo>
                  <a:lnTo>
                    <a:pt x="3708" y="888"/>
                  </a:lnTo>
                  <a:lnTo>
                    <a:pt x="3708" y="888"/>
                  </a:lnTo>
                  <a:lnTo>
                    <a:pt x="3708" y="888"/>
                  </a:lnTo>
                  <a:lnTo>
                    <a:pt x="3740" y="888"/>
                  </a:lnTo>
                  <a:lnTo>
                    <a:pt x="3740" y="920"/>
                  </a:lnTo>
                  <a:lnTo>
                    <a:pt x="3740" y="920"/>
                  </a:lnTo>
                  <a:lnTo>
                    <a:pt x="3740" y="920"/>
                  </a:lnTo>
                  <a:lnTo>
                    <a:pt x="3771" y="952"/>
                  </a:lnTo>
                  <a:lnTo>
                    <a:pt x="3771" y="952"/>
                  </a:lnTo>
                  <a:lnTo>
                    <a:pt x="3771" y="952"/>
                  </a:lnTo>
                  <a:lnTo>
                    <a:pt x="3771" y="983"/>
                  </a:lnTo>
                  <a:lnTo>
                    <a:pt x="3803" y="983"/>
                  </a:lnTo>
                  <a:lnTo>
                    <a:pt x="3803" y="983"/>
                  </a:lnTo>
                  <a:close/>
                  <a:moveTo>
                    <a:pt x="4152" y="1744"/>
                  </a:moveTo>
                  <a:cubicBezTo>
                    <a:pt x="4183" y="1871"/>
                    <a:pt x="4310" y="1839"/>
                    <a:pt x="4342" y="1744"/>
                  </a:cubicBezTo>
                  <a:cubicBezTo>
                    <a:pt x="4342" y="1744"/>
                    <a:pt x="4342" y="1712"/>
                    <a:pt x="4342" y="1712"/>
                  </a:cubicBezTo>
                  <a:lnTo>
                    <a:pt x="4342" y="1712"/>
                  </a:lnTo>
                  <a:lnTo>
                    <a:pt x="4310" y="1712"/>
                  </a:lnTo>
                  <a:lnTo>
                    <a:pt x="4310" y="1680"/>
                  </a:lnTo>
                  <a:lnTo>
                    <a:pt x="4310" y="1680"/>
                  </a:lnTo>
                  <a:lnTo>
                    <a:pt x="4310" y="1649"/>
                  </a:lnTo>
                  <a:lnTo>
                    <a:pt x="4310" y="1649"/>
                  </a:lnTo>
                  <a:lnTo>
                    <a:pt x="4310" y="1617"/>
                  </a:lnTo>
                  <a:lnTo>
                    <a:pt x="4310" y="1617"/>
                  </a:lnTo>
                  <a:lnTo>
                    <a:pt x="4310" y="1617"/>
                  </a:lnTo>
                  <a:lnTo>
                    <a:pt x="4310" y="1585"/>
                  </a:lnTo>
                  <a:lnTo>
                    <a:pt x="4278" y="1585"/>
                  </a:lnTo>
                  <a:lnTo>
                    <a:pt x="4278" y="1554"/>
                  </a:lnTo>
                  <a:lnTo>
                    <a:pt x="4278" y="1554"/>
                  </a:lnTo>
                  <a:lnTo>
                    <a:pt x="4278" y="1554"/>
                  </a:lnTo>
                  <a:lnTo>
                    <a:pt x="4278" y="1522"/>
                  </a:lnTo>
                  <a:lnTo>
                    <a:pt x="4278" y="1522"/>
                  </a:lnTo>
                  <a:lnTo>
                    <a:pt x="4278" y="1490"/>
                  </a:lnTo>
                  <a:lnTo>
                    <a:pt x="4278" y="1490"/>
                  </a:lnTo>
                  <a:lnTo>
                    <a:pt x="4247" y="1490"/>
                  </a:lnTo>
                  <a:lnTo>
                    <a:pt x="4247" y="1459"/>
                  </a:lnTo>
                  <a:lnTo>
                    <a:pt x="4247" y="1459"/>
                  </a:lnTo>
                  <a:lnTo>
                    <a:pt x="4247" y="1427"/>
                  </a:lnTo>
                  <a:lnTo>
                    <a:pt x="4247" y="1427"/>
                  </a:lnTo>
                  <a:lnTo>
                    <a:pt x="4247" y="1427"/>
                  </a:lnTo>
                  <a:lnTo>
                    <a:pt x="4247" y="1395"/>
                  </a:lnTo>
                  <a:lnTo>
                    <a:pt x="4215" y="1395"/>
                  </a:lnTo>
                  <a:lnTo>
                    <a:pt x="4215" y="1364"/>
                  </a:lnTo>
                  <a:lnTo>
                    <a:pt x="4215" y="1364"/>
                  </a:lnTo>
                  <a:cubicBezTo>
                    <a:pt x="4183" y="1268"/>
                    <a:pt x="4057" y="1300"/>
                    <a:pt x="4057" y="1395"/>
                  </a:cubicBezTo>
                  <a:cubicBezTo>
                    <a:pt x="4057" y="1427"/>
                    <a:pt x="4057" y="1427"/>
                    <a:pt x="4057" y="1427"/>
                  </a:cubicBezTo>
                  <a:lnTo>
                    <a:pt x="4057" y="1427"/>
                  </a:lnTo>
                  <a:lnTo>
                    <a:pt x="4057" y="1459"/>
                  </a:lnTo>
                  <a:lnTo>
                    <a:pt x="4057" y="1459"/>
                  </a:lnTo>
                  <a:lnTo>
                    <a:pt x="4057" y="1490"/>
                  </a:lnTo>
                  <a:lnTo>
                    <a:pt x="4088" y="1490"/>
                  </a:lnTo>
                  <a:lnTo>
                    <a:pt x="4088" y="1490"/>
                  </a:lnTo>
                  <a:lnTo>
                    <a:pt x="4088" y="1522"/>
                  </a:lnTo>
                  <a:lnTo>
                    <a:pt x="4088" y="1522"/>
                  </a:lnTo>
                  <a:lnTo>
                    <a:pt x="4088" y="1522"/>
                  </a:lnTo>
                  <a:lnTo>
                    <a:pt x="4088" y="1554"/>
                  </a:lnTo>
                  <a:lnTo>
                    <a:pt x="4088" y="1554"/>
                  </a:lnTo>
                  <a:lnTo>
                    <a:pt x="4120" y="1585"/>
                  </a:lnTo>
                  <a:lnTo>
                    <a:pt x="4120" y="1585"/>
                  </a:lnTo>
                  <a:lnTo>
                    <a:pt x="4120" y="1585"/>
                  </a:lnTo>
                  <a:lnTo>
                    <a:pt x="4120" y="1617"/>
                  </a:lnTo>
                  <a:lnTo>
                    <a:pt x="4120" y="1617"/>
                  </a:lnTo>
                  <a:lnTo>
                    <a:pt x="4120" y="1617"/>
                  </a:lnTo>
                  <a:lnTo>
                    <a:pt x="4120" y="1649"/>
                  </a:lnTo>
                  <a:lnTo>
                    <a:pt x="4120" y="1649"/>
                  </a:lnTo>
                  <a:lnTo>
                    <a:pt x="4120" y="1680"/>
                  </a:lnTo>
                  <a:lnTo>
                    <a:pt x="4152" y="1680"/>
                  </a:lnTo>
                  <a:lnTo>
                    <a:pt x="4152" y="1680"/>
                  </a:lnTo>
                  <a:lnTo>
                    <a:pt x="4152" y="1712"/>
                  </a:lnTo>
                  <a:lnTo>
                    <a:pt x="4152" y="1712"/>
                  </a:lnTo>
                  <a:lnTo>
                    <a:pt x="4152" y="1712"/>
                  </a:lnTo>
                  <a:lnTo>
                    <a:pt x="4152" y="1744"/>
                  </a:lnTo>
                  <a:lnTo>
                    <a:pt x="4152" y="1744"/>
                  </a:lnTo>
                  <a:close/>
                  <a:moveTo>
                    <a:pt x="4152" y="2599"/>
                  </a:moveTo>
                  <a:cubicBezTo>
                    <a:pt x="4152" y="2694"/>
                    <a:pt x="4278" y="2758"/>
                    <a:pt x="4342" y="2663"/>
                  </a:cubicBezTo>
                  <a:cubicBezTo>
                    <a:pt x="4342" y="2663"/>
                    <a:pt x="4342" y="2631"/>
                    <a:pt x="4342" y="2631"/>
                  </a:cubicBezTo>
                  <a:lnTo>
                    <a:pt x="4342" y="2631"/>
                  </a:lnTo>
                  <a:lnTo>
                    <a:pt x="4342" y="2631"/>
                  </a:lnTo>
                  <a:lnTo>
                    <a:pt x="4342" y="2599"/>
                  </a:lnTo>
                  <a:lnTo>
                    <a:pt x="4342" y="2599"/>
                  </a:lnTo>
                  <a:lnTo>
                    <a:pt x="4342" y="2568"/>
                  </a:lnTo>
                  <a:lnTo>
                    <a:pt x="4342" y="2568"/>
                  </a:lnTo>
                  <a:lnTo>
                    <a:pt x="4342" y="2536"/>
                  </a:lnTo>
                  <a:lnTo>
                    <a:pt x="4373" y="2536"/>
                  </a:lnTo>
                  <a:lnTo>
                    <a:pt x="4373" y="2536"/>
                  </a:lnTo>
                  <a:lnTo>
                    <a:pt x="4373" y="2504"/>
                  </a:lnTo>
                  <a:lnTo>
                    <a:pt x="4373" y="2504"/>
                  </a:lnTo>
                  <a:lnTo>
                    <a:pt x="4373" y="2473"/>
                  </a:lnTo>
                  <a:lnTo>
                    <a:pt x="4373" y="2473"/>
                  </a:lnTo>
                  <a:lnTo>
                    <a:pt x="4373" y="2473"/>
                  </a:lnTo>
                  <a:lnTo>
                    <a:pt x="4373" y="2441"/>
                  </a:lnTo>
                  <a:lnTo>
                    <a:pt x="4373" y="2441"/>
                  </a:lnTo>
                  <a:lnTo>
                    <a:pt x="4373" y="2409"/>
                  </a:lnTo>
                  <a:lnTo>
                    <a:pt x="4373" y="2409"/>
                  </a:lnTo>
                  <a:lnTo>
                    <a:pt x="4373" y="2378"/>
                  </a:lnTo>
                  <a:lnTo>
                    <a:pt x="4373" y="2378"/>
                  </a:lnTo>
                  <a:lnTo>
                    <a:pt x="4373" y="2378"/>
                  </a:lnTo>
                  <a:lnTo>
                    <a:pt x="4373" y="2346"/>
                  </a:lnTo>
                  <a:lnTo>
                    <a:pt x="4373" y="2346"/>
                  </a:lnTo>
                  <a:lnTo>
                    <a:pt x="4373" y="2314"/>
                  </a:lnTo>
                  <a:lnTo>
                    <a:pt x="4373" y="2314"/>
                  </a:lnTo>
                  <a:lnTo>
                    <a:pt x="4373" y="2282"/>
                  </a:lnTo>
                  <a:lnTo>
                    <a:pt x="4373" y="2282"/>
                  </a:lnTo>
                  <a:lnTo>
                    <a:pt x="4373" y="2282"/>
                  </a:lnTo>
                  <a:cubicBezTo>
                    <a:pt x="4373" y="2187"/>
                    <a:pt x="4278" y="2156"/>
                    <a:pt x="4215" y="2219"/>
                  </a:cubicBezTo>
                  <a:cubicBezTo>
                    <a:pt x="4215" y="2219"/>
                    <a:pt x="4215" y="2251"/>
                    <a:pt x="4215" y="2251"/>
                  </a:cubicBezTo>
                  <a:lnTo>
                    <a:pt x="4215" y="2282"/>
                  </a:lnTo>
                  <a:lnTo>
                    <a:pt x="4215" y="2282"/>
                  </a:lnTo>
                  <a:lnTo>
                    <a:pt x="4215" y="2314"/>
                  </a:lnTo>
                  <a:lnTo>
                    <a:pt x="4215" y="2314"/>
                  </a:lnTo>
                  <a:lnTo>
                    <a:pt x="4215" y="2314"/>
                  </a:lnTo>
                  <a:lnTo>
                    <a:pt x="4215" y="2346"/>
                  </a:lnTo>
                  <a:lnTo>
                    <a:pt x="4215" y="2346"/>
                  </a:lnTo>
                  <a:lnTo>
                    <a:pt x="4215" y="2378"/>
                  </a:lnTo>
                  <a:lnTo>
                    <a:pt x="4183" y="2378"/>
                  </a:lnTo>
                  <a:lnTo>
                    <a:pt x="4183" y="2378"/>
                  </a:lnTo>
                  <a:lnTo>
                    <a:pt x="4183" y="2409"/>
                  </a:lnTo>
                  <a:lnTo>
                    <a:pt x="4183" y="2409"/>
                  </a:lnTo>
                  <a:lnTo>
                    <a:pt x="4183" y="2409"/>
                  </a:lnTo>
                  <a:lnTo>
                    <a:pt x="4183" y="2441"/>
                  </a:lnTo>
                  <a:lnTo>
                    <a:pt x="4183" y="2441"/>
                  </a:lnTo>
                  <a:lnTo>
                    <a:pt x="4183" y="2473"/>
                  </a:lnTo>
                  <a:lnTo>
                    <a:pt x="4183" y="2473"/>
                  </a:lnTo>
                  <a:lnTo>
                    <a:pt x="4183" y="2473"/>
                  </a:lnTo>
                  <a:lnTo>
                    <a:pt x="4183" y="2504"/>
                  </a:lnTo>
                  <a:lnTo>
                    <a:pt x="4183" y="2504"/>
                  </a:lnTo>
                  <a:lnTo>
                    <a:pt x="4183" y="2536"/>
                  </a:lnTo>
                  <a:lnTo>
                    <a:pt x="4183" y="2536"/>
                  </a:lnTo>
                  <a:lnTo>
                    <a:pt x="4183" y="2536"/>
                  </a:lnTo>
                  <a:lnTo>
                    <a:pt x="4183" y="2568"/>
                  </a:lnTo>
                  <a:lnTo>
                    <a:pt x="4183" y="2568"/>
                  </a:lnTo>
                  <a:lnTo>
                    <a:pt x="4183" y="2599"/>
                  </a:lnTo>
                  <a:lnTo>
                    <a:pt x="4183" y="2599"/>
                  </a:lnTo>
                  <a:close/>
                  <a:moveTo>
                    <a:pt x="3835" y="3360"/>
                  </a:moveTo>
                  <a:cubicBezTo>
                    <a:pt x="3771" y="3455"/>
                    <a:pt x="3866" y="3550"/>
                    <a:pt x="3961" y="3487"/>
                  </a:cubicBezTo>
                  <a:cubicBezTo>
                    <a:pt x="3961" y="3487"/>
                    <a:pt x="3961" y="3487"/>
                    <a:pt x="3961" y="3487"/>
                  </a:cubicBezTo>
                  <a:lnTo>
                    <a:pt x="3993" y="3455"/>
                  </a:lnTo>
                  <a:lnTo>
                    <a:pt x="3993" y="3455"/>
                  </a:lnTo>
                  <a:lnTo>
                    <a:pt x="3993" y="3455"/>
                  </a:lnTo>
                  <a:lnTo>
                    <a:pt x="3993" y="3423"/>
                  </a:lnTo>
                  <a:lnTo>
                    <a:pt x="4025" y="3423"/>
                  </a:lnTo>
                  <a:lnTo>
                    <a:pt x="4025" y="3423"/>
                  </a:lnTo>
                  <a:lnTo>
                    <a:pt x="4025" y="3392"/>
                  </a:lnTo>
                  <a:lnTo>
                    <a:pt x="4025" y="3392"/>
                  </a:lnTo>
                  <a:lnTo>
                    <a:pt x="4025" y="3392"/>
                  </a:lnTo>
                  <a:lnTo>
                    <a:pt x="4057" y="3360"/>
                  </a:lnTo>
                  <a:lnTo>
                    <a:pt x="4057" y="3360"/>
                  </a:lnTo>
                  <a:lnTo>
                    <a:pt x="4057" y="3328"/>
                  </a:lnTo>
                  <a:lnTo>
                    <a:pt x="4057" y="3328"/>
                  </a:lnTo>
                  <a:lnTo>
                    <a:pt x="4088" y="3328"/>
                  </a:lnTo>
                  <a:lnTo>
                    <a:pt x="4088" y="3296"/>
                  </a:lnTo>
                  <a:lnTo>
                    <a:pt x="4088" y="3296"/>
                  </a:lnTo>
                  <a:lnTo>
                    <a:pt x="4088" y="3296"/>
                  </a:lnTo>
                  <a:lnTo>
                    <a:pt x="4088" y="3265"/>
                  </a:lnTo>
                  <a:lnTo>
                    <a:pt x="4120" y="3265"/>
                  </a:lnTo>
                  <a:lnTo>
                    <a:pt x="4120" y="3265"/>
                  </a:lnTo>
                  <a:lnTo>
                    <a:pt x="4120" y="3233"/>
                  </a:lnTo>
                  <a:lnTo>
                    <a:pt x="4120" y="3233"/>
                  </a:lnTo>
                  <a:lnTo>
                    <a:pt x="4120" y="3233"/>
                  </a:lnTo>
                  <a:lnTo>
                    <a:pt x="4152" y="3201"/>
                  </a:lnTo>
                  <a:lnTo>
                    <a:pt x="4152" y="3201"/>
                  </a:lnTo>
                  <a:lnTo>
                    <a:pt x="4152" y="3170"/>
                  </a:lnTo>
                  <a:lnTo>
                    <a:pt x="4152" y="3170"/>
                  </a:lnTo>
                  <a:lnTo>
                    <a:pt x="4152" y="3170"/>
                  </a:lnTo>
                  <a:lnTo>
                    <a:pt x="4152" y="3170"/>
                  </a:lnTo>
                  <a:cubicBezTo>
                    <a:pt x="4215" y="3075"/>
                    <a:pt x="4120" y="2980"/>
                    <a:pt x="4025" y="3043"/>
                  </a:cubicBezTo>
                  <a:cubicBezTo>
                    <a:pt x="4025" y="3043"/>
                    <a:pt x="4025" y="3075"/>
                    <a:pt x="3993" y="3075"/>
                  </a:cubicBezTo>
                  <a:lnTo>
                    <a:pt x="3993" y="3075"/>
                  </a:lnTo>
                  <a:lnTo>
                    <a:pt x="3993" y="3106"/>
                  </a:lnTo>
                  <a:lnTo>
                    <a:pt x="3993" y="3106"/>
                  </a:lnTo>
                  <a:lnTo>
                    <a:pt x="3993" y="3106"/>
                  </a:lnTo>
                  <a:lnTo>
                    <a:pt x="3993" y="3138"/>
                  </a:lnTo>
                  <a:lnTo>
                    <a:pt x="3961" y="3138"/>
                  </a:lnTo>
                  <a:lnTo>
                    <a:pt x="3961" y="3138"/>
                  </a:lnTo>
                  <a:lnTo>
                    <a:pt x="3961" y="3170"/>
                  </a:lnTo>
                  <a:lnTo>
                    <a:pt x="3961" y="3170"/>
                  </a:lnTo>
                  <a:lnTo>
                    <a:pt x="3961" y="3170"/>
                  </a:lnTo>
                  <a:lnTo>
                    <a:pt x="3961" y="3201"/>
                  </a:lnTo>
                  <a:lnTo>
                    <a:pt x="3930" y="3201"/>
                  </a:lnTo>
                  <a:lnTo>
                    <a:pt x="3930" y="3201"/>
                  </a:lnTo>
                  <a:lnTo>
                    <a:pt x="3930" y="3233"/>
                  </a:lnTo>
                  <a:lnTo>
                    <a:pt x="3930" y="3233"/>
                  </a:lnTo>
                  <a:lnTo>
                    <a:pt x="3930" y="3233"/>
                  </a:lnTo>
                  <a:lnTo>
                    <a:pt x="3898" y="3265"/>
                  </a:lnTo>
                  <a:lnTo>
                    <a:pt x="3898" y="3265"/>
                  </a:lnTo>
                  <a:lnTo>
                    <a:pt x="3898" y="3265"/>
                  </a:lnTo>
                  <a:lnTo>
                    <a:pt x="3898" y="3296"/>
                  </a:lnTo>
                  <a:lnTo>
                    <a:pt x="3898" y="3296"/>
                  </a:lnTo>
                  <a:lnTo>
                    <a:pt x="3866" y="3296"/>
                  </a:lnTo>
                  <a:lnTo>
                    <a:pt x="3866" y="3296"/>
                  </a:lnTo>
                  <a:lnTo>
                    <a:pt x="3866" y="3328"/>
                  </a:lnTo>
                  <a:lnTo>
                    <a:pt x="3866" y="3328"/>
                  </a:lnTo>
                  <a:lnTo>
                    <a:pt x="3866" y="3328"/>
                  </a:lnTo>
                  <a:lnTo>
                    <a:pt x="3835" y="3360"/>
                  </a:lnTo>
                  <a:lnTo>
                    <a:pt x="3835" y="3360"/>
                  </a:lnTo>
                  <a:close/>
                  <a:moveTo>
                    <a:pt x="3201" y="3930"/>
                  </a:moveTo>
                  <a:cubicBezTo>
                    <a:pt x="3138" y="3994"/>
                    <a:pt x="3169" y="4120"/>
                    <a:pt x="3264" y="4089"/>
                  </a:cubicBezTo>
                  <a:cubicBezTo>
                    <a:pt x="3264" y="4089"/>
                    <a:pt x="3296" y="4089"/>
                    <a:pt x="3296" y="4089"/>
                  </a:cubicBezTo>
                  <a:lnTo>
                    <a:pt x="3296" y="4089"/>
                  </a:lnTo>
                  <a:lnTo>
                    <a:pt x="3328" y="4089"/>
                  </a:lnTo>
                  <a:lnTo>
                    <a:pt x="3328" y="4057"/>
                  </a:lnTo>
                  <a:lnTo>
                    <a:pt x="3359" y="4057"/>
                  </a:lnTo>
                  <a:lnTo>
                    <a:pt x="3359" y="4057"/>
                  </a:lnTo>
                  <a:lnTo>
                    <a:pt x="3359" y="4057"/>
                  </a:lnTo>
                  <a:lnTo>
                    <a:pt x="3391" y="4057"/>
                  </a:lnTo>
                  <a:lnTo>
                    <a:pt x="3391" y="4025"/>
                  </a:lnTo>
                  <a:lnTo>
                    <a:pt x="3391" y="4025"/>
                  </a:lnTo>
                  <a:lnTo>
                    <a:pt x="3423" y="4025"/>
                  </a:lnTo>
                  <a:lnTo>
                    <a:pt x="3423" y="4025"/>
                  </a:lnTo>
                  <a:lnTo>
                    <a:pt x="3423" y="3994"/>
                  </a:lnTo>
                  <a:lnTo>
                    <a:pt x="3454" y="3994"/>
                  </a:lnTo>
                  <a:lnTo>
                    <a:pt x="3454" y="3994"/>
                  </a:lnTo>
                  <a:lnTo>
                    <a:pt x="3454" y="3994"/>
                  </a:lnTo>
                  <a:lnTo>
                    <a:pt x="3486" y="3962"/>
                  </a:lnTo>
                  <a:lnTo>
                    <a:pt x="3486" y="3962"/>
                  </a:lnTo>
                  <a:lnTo>
                    <a:pt x="3486" y="3962"/>
                  </a:lnTo>
                  <a:lnTo>
                    <a:pt x="3518" y="3962"/>
                  </a:lnTo>
                  <a:lnTo>
                    <a:pt x="3518" y="3930"/>
                  </a:lnTo>
                  <a:lnTo>
                    <a:pt x="3518" y="3930"/>
                  </a:lnTo>
                  <a:lnTo>
                    <a:pt x="3550" y="3930"/>
                  </a:lnTo>
                  <a:lnTo>
                    <a:pt x="3550" y="3930"/>
                  </a:lnTo>
                  <a:lnTo>
                    <a:pt x="3550" y="3899"/>
                  </a:lnTo>
                  <a:lnTo>
                    <a:pt x="3581" y="3899"/>
                  </a:lnTo>
                  <a:lnTo>
                    <a:pt x="3581" y="3899"/>
                  </a:lnTo>
                  <a:lnTo>
                    <a:pt x="3581" y="3899"/>
                  </a:lnTo>
                  <a:lnTo>
                    <a:pt x="3613" y="3867"/>
                  </a:lnTo>
                  <a:cubicBezTo>
                    <a:pt x="3676" y="3803"/>
                    <a:pt x="3613" y="3708"/>
                    <a:pt x="3518" y="3708"/>
                  </a:cubicBezTo>
                  <a:cubicBezTo>
                    <a:pt x="3518" y="3740"/>
                    <a:pt x="3486" y="3740"/>
                    <a:pt x="3486" y="3740"/>
                  </a:cubicBezTo>
                  <a:lnTo>
                    <a:pt x="3486" y="3740"/>
                  </a:lnTo>
                  <a:lnTo>
                    <a:pt x="3454" y="3772"/>
                  </a:lnTo>
                  <a:lnTo>
                    <a:pt x="3454" y="3772"/>
                  </a:lnTo>
                  <a:lnTo>
                    <a:pt x="3454" y="3772"/>
                  </a:lnTo>
                  <a:lnTo>
                    <a:pt x="3454" y="3772"/>
                  </a:lnTo>
                  <a:lnTo>
                    <a:pt x="3423" y="3803"/>
                  </a:lnTo>
                  <a:lnTo>
                    <a:pt x="3423" y="3803"/>
                  </a:lnTo>
                  <a:lnTo>
                    <a:pt x="3423" y="3803"/>
                  </a:lnTo>
                  <a:lnTo>
                    <a:pt x="3391" y="3803"/>
                  </a:lnTo>
                  <a:lnTo>
                    <a:pt x="3391" y="3803"/>
                  </a:lnTo>
                  <a:lnTo>
                    <a:pt x="3391" y="3835"/>
                  </a:lnTo>
                  <a:lnTo>
                    <a:pt x="3359" y="3835"/>
                  </a:lnTo>
                  <a:lnTo>
                    <a:pt x="3359" y="3835"/>
                  </a:lnTo>
                  <a:lnTo>
                    <a:pt x="3359" y="3835"/>
                  </a:lnTo>
                  <a:lnTo>
                    <a:pt x="3328" y="3867"/>
                  </a:lnTo>
                  <a:lnTo>
                    <a:pt x="3328" y="3867"/>
                  </a:lnTo>
                  <a:lnTo>
                    <a:pt x="3328" y="3867"/>
                  </a:lnTo>
                  <a:lnTo>
                    <a:pt x="3328" y="3867"/>
                  </a:lnTo>
                  <a:lnTo>
                    <a:pt x="3296" y="3867"/>
                  </a:lnTo>
                  <a:lnTo>
                    <a:pt x="3296" y="3899"/>
                  </a:lnTo>
                  <a:lnTo>
                    <a:pt x="3296" y="3899"/>
                  </a:lnTo>
                  <a:lnTo>
                    <a:pt x="3264" y="3899"/>
                  </a:lnTo>
                  <a:lnTo>
                    <a:pt x="3264" y="3899"/>
                  </a:lnTo>
                  <a:lnTo>
                    <a:pt x="3264" y="3899"/>
                  </a:lnTo>
                  <a:lnTo>
                    <a:pt x="3233" y="3930"/>
                  </a:lnTo>
                  <a:lnTo>
                    <a:pt x="3233" y="3930"/>
                  </a:lnTo>
                  <a:lnTo>
                    <a:pt x="3233" y="3930"/>
                  </a:lnTo>
                  <a:close/>
                  <a:moveTo>
                    <a:pt x="2409" y="4184"/>
                  </a:moveTo>
                  <a:cubicBezTo>
                    <a:pt x="2314" y="4215"/>
                    <a:pt x="2314" y="4342"/>
                    <a:pt x="2409" y="4374"/>
                  </a:cubicBezTo>
                  <a:cubicBezTo>
                    <a:pt x="2409" y="4374"/>
                    <a:pt x="2409" y="4374"/>
                    <a:pt x="2440" y="4374"/>
                  </a:cubicBezTo>
                  <a:lnTo>
                    <a:pt x="2440" y="4374"/>
                  </a:lnTo>
                  <a:lnTo>
                    <a:pt x="2440" y="4374"/>
                  </a:lnTo>
                  <a:lnTo>
                    <a:pt x="2472" y="4374"/>
                  </a:lnTo>
                  <a:lnTo>
                    <a:pt x="2472" y="4374"/>
                  </a:lnTo>
                  <a:lnTo>
                    <a:pt x="2504" y="4374"/>
                  </a:lnTo>
                  <a:lnTo>
                    <a:pt x="2504" y="4374"/>
                  </a:lnTo>
                  <a:lnTo>
                    <a:pt x="2536" y="4374"/>
                  </a:lnTo>
                  <a:lnTo>
                    <a:pt x="2536" y="4374"/>
                  </a:lnTo>
                  <a:lnTo>
                    <a:pt x="2536" y="4374"/>
                  </a:lnTo>
                  <a:lnTo>
                    <a:pt x="2567" y="4342"/>
                  </a:lnTo>
                  <a:lnTo>
                    <a:pt x="2567" y="4342"/>
                  </a:lnTo>
                  <a:lnTo>
                    <a:pt x="2599" y="4342"/>
                  </a:lnTo>
                  <a:lnTo>
                    <a:pt x="2599" y="4342"/>
                  </a:lnTo>
                  <a:lnTo>
                    <a:pt x="2631" y="4342"/>
                  </a:lnTo>
                  <a:lnTo>
                    <a:pt x="2631" y="4342"/>
                  </a:lnTo>
                  <a:lnTo>
                    <a:pt x="2631" y="4342"/>
                  </a:lnTo>
                  <a:lnTo>
                    <a:pt x="2662" y="4342"/>
                  </a:lnTo>
                  <a:lnTo>
                    <a:pt x="2662" y="4342"/>
                  </a:lnTo>
                  <a:lnTo>
                    <a:pt x="2694" y="4342"/>
                  </a:lnTo>
                  <a:lnTo>
                    <a:pt x="2694" y="4342"/>
                  </a:lnTo>
                  <a:lnTo>
                    <a:pt x="2726" y="4310"/>
                  </a:lnTo>
                  <a:lnTo>
                    <a:pt x="2726" y="4310"/>
                  </a:lnTo>
                  <a:lnTo>
                    <a:pt x="2726" y="4310"/>
                  </a:lnTo>
                  <a:lnTo>
                    <a:pt x="2757" y="4310"/>
                  </a:lnTo>
                  <a:lnTo>
                    <a:pt x="2757" y="4310"/>
                  </a:lnTo>
                  <a:lnTo>
                    <a:pt x="2789" y="4310"/>
                  </a:lnTo>
                  <a:lnTo>
                    <a:pt x="2789" y="4310"/>
                  </a:lnTo>
                  <a:cubicBezTo>
                    <a:pt x="2884" y="4279"/>
                    <a:pt x="2884" y="4152"/>
                    <a:pt x="2789" y="4120"/>
                  </a:cubicBezTo>
                  <a:cubicBezTo>
                    <a:pt x="2757" y="4120"/>
                    <a:pt x="2757" y="4120"/>
                    <a:pt x="2757" y="4120"/>
                  </a:cubicBezTo>
                  <a:lnTo>
                    <a:pt x="2726" y="4152"/>
                  </a:lnTo>
                  <a:lnTo>
                    <a:pt x="2726" y="4152"/>
                  </a:lnTo>
                  <a:lnTo>
                    <a:pt x="2694" y="4152"/>
                  </a:lnTo>
                  <a:lnTo>
                    <a:pt x="2694" y="4152"/>
                  </a:lnTo>
                  <a:lnTo>
                    <a:pt x="2694" y="4152"/>
                  </a:lnTo>
                  <a:lnTo>
                    <a:pt x="2662" y="4152"/>
                  </a:lnTo>
                  <a:lnTo>
                    <a:pt x="2662" y="4152"/>
                  </a:lnTo>
                  <a:lnTo>
                    <a:pt x="2662" y="4152"/>
                  </a:lnTo>
                  <a:lnTo>
                    <a:pt x="2631" y="4152"/>
                  </a:lnTo>
                  <a:lnTo>
                    <a:pt x="2631" y="4152"/>
                  </a:lnTo>
                  <a:lnTo>
                    <a:pt x="2599" y="4184"/>
                  </a:lnTo>
                  <a:lnTo>
                    <a:pt x="2599" y="4184"/>
                  </a:lnTo>
                  <a:lnTo>
                    <a:pt x="2599" y="4184"/>
                  </a:lnTo>
                  <a:lnTo>
                    <a:pt x="2567" y="4184"/>
                  </a:lnTo>
                  <a:lnTo>
                    <a:pt x="2567" y="4184"/>
                  </a:lnTo>
                  <a:lnTo>
                    <a:pt x="2536" y="4184"/>
                  </a:lnTo>
                  <a:lnTo>
                    <a:pt x="2536" y="4184"/>
                  </a:lnTo>
                  <a:lnTo>
                    <a:pt x="2536" y="4184"/>
                  </a:lnTo>
                  <a:lnTo>
                    <a:pt x="2504" y="4184"/>
                  </a:lnTo>
                  <a:lnTo>
                    <a:pt x="2504" y="4184"/>
                  </a:lnTo>
                  <a:lnTo>
                    <a:pt x="2472" y="4184"/>
                  </a:lnTo>
                  <a:lnTo>
                    <a:pt x="2472" y="4184"/>
                  </a:lnTo>
                  <a:lnTo>
                    <a:pt x="2472" y="4184"/>
                  </a:lnTo>
                  <a:lnTo>
                    <a:pt x="2440" y="4184"/>
                  </a:lnTo>
                  <a:lnTo>
                    <a:pt x="2440" y="4184"/>
                  </a:lnTo>
                  <a:lnTo>
                    <a:pt x="2409" y="4184"/>
                  </a:lnTo>
                  <a:close/>
                  <a:moveTo>
                    <a:pt x="1585" y="4120"/>
                  </a:moveTo>
                  <a:cubicBezTo>
                    <a:pt x="1490" y="4089"/>
                    <a:pt x="1426" y="4215"/>
                    <a:pt x="1490" y="4279"/>
                  </a:cubicBezTo>
                  <a:cubicBezTo>
                    <a:pt x="1490" y="4279"/>
                    <a:pt x="1522" y="4279"/>
                    <a:pt x="1522" y="4279"/>
                  </a:cubicBezTo>
                  <a:lnTo>
                    <a:pt x="1522" y="4279"/>
                  </a:lnTo>
                  <a:lnTo>
                    <a:pt x="1522" y="4279"/>
                  </a:lnTo>
                  <a:lnTo>
                    <a:pt x="1553" y="4279"/>
                  </a:lnTo>
                  <a:lnTo>
                    <a:pt x="1553" y="4279"/>
                  </a:lnTo>
                  <a:lnTo>
                    <a:pt x="1585" y="4310"/>
                  </a:lnTo>
                  <a:lnTo>
                    <a:pt x="1585" y="4310"/>
                  </a:lnTo>
                  <a:lnTo>
                    <a:pt x="1585" y="4310"/>
                  </a:lnTo>
                  <a:lnTo>
                    <a:pt x="1617" y="4310"/>
                  </a:lnTo>
                  <a:lnTo>
                    <a:pt x="1617" y="4310"/>
                  </a:lnTo>
                  <a:lnTo>
                    <a:pt x="1648" y="4310"/>
                  </a:lnTo>
                  <a:lnTo>
                    <a:pt x="1648" y="4310"/>
                  </a:lnTo>
                  <a:lnTo>
                    <a:pt x="1648" y="4310"/>
                  </a:lnTo>
                  <a:lnTo>
                    <a:pt x="1680" y="4310"/>
                  </a:lnTo>
                  <a:lnTo>
                    <a:pt x="1680" y="4342"/>
                  </a:lnTo>
                  <a:lnTo>
                    <a:pt x="1712" y="4342"/>
                  </a:lnTo>
                  <a:lnTo>
                    <a:pt x="1712" y="4342"/>
                  </a:lnTo>
                  <a:lnTo>
                    <a:pt x="1743" y="4342"/>
                  </a:lnTo>
                  <a:lnTo>
                    <a:pt x="1743" y="4342"/>
                  </a:lnTo>
                  <a:lnTo>
                    <a:pt x="1743" y="4342"/>
                  </a:lnTo>
                  <a:lnTo>
                    <a:pt x="1775" y="4342"/>
                  </a:lnTo>
                  <a:lnTo>
                    <a:pt x="1775" y="4342"/>
                  </a:lnTo>
                  <a:lnTo>
                    <a:pt x="1807" y="4342"/>
                  </a:lnTo>
                  <a:lnTo>
                    <a:pt x="1807" y="4342"/>
                  </a:lnTo>
                  <a:lnTo>
                    <a:pt x="1807" y="4342"/>
                  </a:lnTo>
                  <a:lnTo>
                    <a:pt x="1838" y="4342"/>
                  </a:lnTo>
                  <a:lnTo>
                    <a:pt x="1838" y="4374"/>
                  </a:lnTo>
                  <a:lnTo>
                    <a:pt x="1870" y="4374"/>
                  </a:lnTo>
                  <a:lnTo>
                    <a:pt x="1870" y="4374"/>
                  </a:lnTo>
                  <a:lnTo>
                    <a:pt x="1870" y="4374"/>
                  </a:lnTo>
                  <a:cubicBezTo>
                    <a:pt x="1965" y="4374"/>
                    <a:pt x="2029" y="4247"/>
                    <a:pt x="1933" y="4184"/>
                  </a:cubicBezTo>
                  <a:cubicBezTo>
                    <a:pt x="1933" y="4184"/>
                    <a:pt x="1902" y="4184"/>
                    <a:pt x="1902" y="4184"/>
                  </a:cubicBezTo>
                  <a:lnTo>
                    <a:pt x="1902" y="4184"/>
                  </a:lnTo>
                  <a:lnTo>
                    <a:pt x="1902" y="4184"/>
                  </a:lnTo>
                  <a:lnTo>
                    <a:pt x="1870" y="4184"/>
                  </a:lnTo>
                  <a:lnTo>
                    <a:pt x="1870" y="4184"/>
                  </a:lnTo>
                  <a:lnTo>
                    <a:pt x="1838" y="4184"/>
                  </a:lnTo>
                  <a:lnTo>
                    <a:pt x="1838" y="4184"/>
                  </a:lnTo>
                  <a:lnTo>
                    <a:pt x="1838" y="4184"/>
                  </a:lnTo>
                  <a:lnTo>
                    <a:pt x="1807" y="4184"/>
                  </a:lnTo>
                  <a:lnTo>
                    <a:pt x="1807" y="4184"/>
                  </a:lnTo>
                  <a:lnTo>
                    <a:pt x="1775" y="4184"/>
                  </a:lnTo>
                  <a:lnTo>
                    <a:pt x="1775" y="4152"/>
                  </a:lnTo>
                  <a:lnTo>
                    <a:pt x="1775" y="4152"/>
                  </a:lnTo>
                  <a:lnTo>
                    <a:pt x="1743" y="4152"/>
                  </a:lnTo>
                  <a:lnTo>
                    <a:pt x="1743" y="4152"/>
                  </a:lnTo>
                  <a:lnTo>
                    <a:pt x="1743" y="4152"/>
                  </a:lnTo>
                  <a:lnTo>
                    <a:pt x="1712" y="4152"/>
                  </a:lnTo>
                  <a:lnTo>
                    <a:pt x="1712" y="4152"/>
                  </a:lnTo>
                  <a:lnTo>
                    <a:pt x="1680" y="4152"/>
                  </a:lnTo>
                  <a:lnTo>
                    <a:pt x="1680" y="4152"/>
                  </a:lnTo>
                  <a:lnTo>
                    <a:pt x="1680" y="4152"/>
                  </a:lnTo>
                  <a:lnTo>
                    <a:pt x="1648" y="4152"/>
                  </a:lnTo>
                  <a:lnTo>
                    <a:pt x="1648" y="4120"/>
                  </a:lnTo>
                  <a:lnTo>
                    <a:pt x="1648" y="4120"/>
                  </a:lnTo>
                  <a:lnTo>
                    <a:pt x="1617" y="4120"/>
                  </a:lnTo>
                  <a:lnTo>
                    <a:pt x="1617" y="4120"/>
                  </a:lnTo>
                  <a:lnTo>
                    <a:pt x="1585" y="4120"/>
                  </a:lnTo>
                  <a:lnTo>
                    <a:pt x="1585" y="4120"/>
                  </a:lnTo>
                  <a:lnTo>
                    <a:pt x="1585" y="4120"/>
                  </a:lnTo>
                  <a:close/>
                  <a:moveTo>
                    <a:pt x="856" y="3677"/>
                  </a:moveTo>
                  <a:cubicBezTo>
                    <a:pt x="824" y="3677"/>
                    <a:pt x="761" y="3645"/>
                    <a:pt x="729" y="3677"/>
                  </a:cubicBezTo>
                  <a:cubicBezTo>
                    <a:pt x="698" y="3708"/>
                    <a:pt x="698" y="3772"/>
                    <a:pt x="729" y="3835"/>
                  </a:cubicBezTo>
                  <a:lnTo>
                    <a:pt x="729" y="3835"/>
                  </a:lnTo>
                  <a:lnTo>
                    <a:pt x="729" y="3835"/>
                  </a:lnTo>
                  <a:lnTo>
                    <a:pt x="761" y="3835"/>
                  </a:lnTo>
                  <a:lnTo>
                    <a:pt x="761" y="3835"/>
                  </a:lnTo>
                  <a:lnTo>
                    <a:pt x="761" y="3867"/>
                  </a:lnTo>
                  <a:lnTo>
                    <a:pt x="793" y="3867"/>
                  </a:lnTo>
                  <a:lnTo>
                    <a:pt x="793" y="3867"/>
                  </a:lnTo>
                  <a:lnTo>
                    <a:pt x="793" y="3867"/>
                  </a:lnTo>
                  <a:lnTo>
                    <a:pt x="824" y="3899"/>
                  </a:lnTo>
                  <a:lnTo>
                    <a:pt x="824" y="3899"/>
                  </a:lnTo>
                  <a:lnTo>
                    <a:pt x="824" y="3899"/>
                  </a:lnTo>
                  <a:lnTo>
                    <a:pt x="824" y="3930"/>
                  </a:lnTo>
                  <a:lnTo>
                    <a:pt x="856" y="3930"/>
                  </a:lnTo>
                  <a:lnTo>
                    <a:pt x="856" y="3930"/>
                  </a:lnTo>
                  <a:lnTo>
                    <a:pt x="856" y="3930"/>
                  </a:lnTo>
                  <a:lnTo>
                    <a:pt x="888" y="3962"/>
                  </a:lnTo>
                  <a:lnTo>
                    <a:pt x="888" y="3962"/>
                  </a:lnTo>
                  <a:lnTo>
                    <a:pt x="888" y="3962"/>
                  </a:lnTo>
                  <a:lnTo>
                    <a:pt x="919" y="3962"/>
                  </a:lnTo>
                  <a:lnTo>
                    <a:pt x="919" y="3994"/>
                  </a:lnTo>
                  <a:lnTo>
                    <a:pt x="919" y="3994"/>
                  </a:lnTo>
                  <a:lnTo>
                    <a:pt x="951" y="3994"/>
                  </a:lnTo>
                  <a:lnTo>
                    <a:pt x="951" y="3994"/>
                  </a:lnTo>
                  <a:lnTo>
                    <a:pt x="951" y="3994"/>
                  </a:lnTo>
                  <a:lnTo>
                    <a:pt x="983" y="4025"/>
                  </a:lnTo>
                  <a:lnTo>
                    <a:pt x="983" y="4025"/>
                  </a:lnTo>
                  <a:lnTo>
                    <a:pt x="1015" y="4025"/>
                  </a:lnTo>
                  <a:lnTo>
                    <a:pt x="1015" y="4025"/>
                  </a:lnTo>
                  <a:lnTo>
                    <a:pt x="1015" y="4057"/>
                  </a:lnTo>
                  <a:cubicBezTo>
                    <a:pt x="1110" y="4089"/>
                    <a:pt x="1205" y="3994"/>
                    <a:pt x="1141" y="3930"/>
                  </a:cubicBezTo>
                  <a:cubicBezTo>
                    <a:pt x="1141" y="3899"/>
                    <a:pt x="1110" y="3899"/>
                    <a:pt x="1110" y="3899"/>
                  </a:cubicBezTo>
                  <a:lnTo>
                    <a:pt x="1110" y="3899"/>
                  </a:lnTo>
                  <a:lnTo>
                    <a:pt x="1110" y="3867"/>
                  </a:lnTo>
                  <a:lnTo>
                    <a:pt x="1078" y="3867"/>
                  </a:lnTo>
                  <a:lnTo>
                    <a:pt x="1078" y="3867"/>
                  </a:lnTo>
                  <a:lnTo>
                    <a:pt x="1078" y="3867"/>
                  </a:lnTo>
                  <a:lnTo>
                    <a:pt x="1046" y="3867"/>
                  </a:lnTo>
                  <a:lnTo>
                    <a:pt x="1046" y="3835"/>
                  </a:lnTo>
                  <a:lnTo>
                    <a:pt x="1046" y="3835"/>
                  </a:lnTo>
                  <a:lnTo>
                    <a:pt x="1015" y="3835"/>
                  </a:lnTo>
                  <a:lnTo>
                    <a:pt x="1015" y="3835"/>
                  </a:lnTo>
                  <a:lnTo>
                    <a:pt x="1015" y="3835"/>
                  </a:lnTo>
                  <a:lnTo>
                    <a:pt x="983" y="3803"/>
                  </a:lnTo>
                  <a:lnTo>
                    <a:pt x="983" y="3803"/>
                  </a:lnTo>
                  <a:lnTo>
                    <a:pt x="983" y="3803"/>
                  </a:lnTo>
                  <a:lnTo>
                    <a:pt x="983" y="3803"/>
                  </a:lnTo>
                  <a:lnTo>
                    <a:pt x="951" y="3772"/>
                  </a:lnTo>
                  <a:lnTo>
                    <a:pt x="951" y="3772"/>
                  </a:lnTo>
                  <a:lnTo>
                    <a:pt x="951" y="3772"/>
                  </a:lnTo>
                  <a:lnTo>
                    <a:pt x="919" y="3772"/>
                  </a:lnTo>
                  <a:lnTo>
                    <a:pt x="919" y="3740"/>
                  </a:lnTo>
                  <a:lnTo>
                    <a:pt x="919" y="3740"/>
                  </a:lnTo>
                  <a:lnTo>
                    <a:pt x="888" y="3740"/>
                  </a:lnTo>
                  <a:lnTo>
                    <a:pt x="888" y="3740"/>
                  </a:lnTo>
                  <a:lnTo>
                    <a:pt x="888" y="3708"/>
                  </a:lnTo>
                  <a:lnTo>
                    <a:pt x="888" y="3708"/>
                  </a:lnTo>
                  <a:lnTo>
                    <a:pt x="856" y="3708"/>
                  </a:lnTo>
                  <a:lnTo>
                    <a:pt x="856" y="3708"/>
                  </a:lnTo>
                  <a:lnTo>
                    <a:pt x="856" y="3677"/>
                  </a:lnTo>
                  <a:close/>
                  <a:moveTo>
                    <a:pt x="349" y="3011"/>
                  </a:moveTo>
                  <a:cubicBezTo>
                    <a:pt x="317" y="2916"/>
                    <a:pt x="222" y="2948"/>
                    <a:pt x="191" y="3011"/>
                  </a:cubicBezTo>
                  <a:cubicBezTo>
                    <a:pt x="191" y="3043"/>
                    <a:pt x="191" y="3043"/>
                    <a:pt x="191" y="3075"/>
                  </a:cubicBezTo>
                  <a:lnTo>
                    <a:pt x="191" y="3075"/>
                  </a:lnTo>
                  <a:lnTo>
                    <a:pt x="191" y="3075"/>
                  </a:lnTo>
                  <a:lnTo>
                    <a:pt x="191" y="3106"/>
                  </a:lnTo>
                  <a:lnTo>
                    <a:pt x="222" y="3106"/>
                  </a:lnTo>
                  <a:lnTo>
                    <a:pt x="222" y="3138"/>
                  </a:lnTo>
                  <a:lnTo>
                    <a:pt x="222" y="3138"/>
                  </a:lnTo>
                  <a:lnTo>
                    <a:pt x="222" y="3138"/>
                  </a:lnTo>
                  <a:lnTo>
                    <a:pt x="222" y="3170"/>
                  </a:lnTo>
                  <a:lnTo>
                    <a:pt x="254" y="3170"/>
                  </a:lnTo>
                  <a:lnTo>
                    <a:pt x="254" y="3201"/>
                  </a:lnTo>
                  <a:lnTo>
                    <a:pt x="254" y="3201"/>
                  </a:lnTo>
                  <a:lnTo>
                    <a:pt x="254" y="3201"/>
                  </a:lnTo>
                  <a:lnTo>
                    <a:pt x="254" y="3233"/>
                  </a:lnTo>
                  <a:lnTo>
                    <a:pt x="254" y="3233"/>
                  </a:lnTo>
                  <a:lnTo>
                    <a:pt x="286" y="3233"/>
                  </a:lnTo>
                  <a:lnTo>
                    <a:pt x="286" y="3265"/>
                  </a:lnTo>
                  <a:lnTo>
                    <a:pt x="286" y="3265"/>
                  </a:lnTo>
                  <a:lnTo>
                    <a:pt x="286" y="3265"/>
                  </a:lnTo>
                  <a:lnTo>
                    <a:pt x="286" y="3296"/>
                  </a:lnTo>
                  <a:lnTo>
                    <a:pt x="317" y="3296"/>
                  </a:lnTo>
                  <a:lnTo>
                    <a:pt x="317" y="3328"/>
                  </a:lnTo>
                  <a:lnTo>
                    <a:pt x="317" y="3328"/>
                  </a:lnTo>
                  <a:lnTo>
                    <a:pt x="317" y="3328"/>
                  </a:lnTo>
                  <a:lnTo>
                    <a:pt x="349" y="3360"/>
                  </a:lnTo>
                  <a:lnTo>
                    <a:pt x="349" y="3360"/>
                  </a:lnTo>
                  <a:lnTo>
                    <a:pt x="349" y="3360"/>
                  </a:lnTo>
                  <a:lnTo>
                    <a:pt x="349" y="3392"/>
                  </a:lnTo>
                  <a:lnTo>
                    <a:pt x="349" y="3392"/>
                  </a:lnTo>
                  <a:lnTo>
                    <a:pt x="381" y="3392"/>
                  </a:lnTo>
                  <a:cubicBezTo>
                    <a:pt x="412" y="3455"/>
                    <a:pt x="508" y="3455"/>
                    <a:pt x="539" y="3360"/>
                  </a:cubicBezTo>
                  <a:cubicBezTo>
                    <a:pt x="539" y="3360"/>
                    <a:pt x="539" y="3328"/>
                    <a:pt x="508" y="3296"/>
                  </a:cubicBezTo>
                  <a:lnTo>
                    <a:pt x="508" y="3296"/>
                  </a:lnTo>
                  <a:lnTo>
                    <a:pt x="508" y="3296"/>
                  </a:lnTo>
                  <a:lnTo>
                    <a:pt x="508" y="3265"/>
                  </a:lnTo>
                  <a:lnTo>
                    <a:pt x="508" y="3265"/>
                  </a:lnTo>
                  <a:lnTo>
                    <a:pt x="476" y="3265"/>
                  </a:lnTo>
                  <a:lnTo>
                    <a:pt x="476" y="3233"/>
                  </a:lnTo>
                  <a:lnTo>
                    <a:pt x="476" y="3233"/>
                  </a:lnTo>
                  <a:lnTo>
                    <a:pt x="476" y="3233"/>
                  </a:lnTo>
                  <a:lnTo>
                    <a:pt x="476" y="3201"/>
                  </a:lnTo>
                  <a:lnTo>
                    <a:pt x="444" y="3201"/>
                  </a:lnTo>
                  <a:lnTo>
                    <a:pt x="444" y="3201"/>
                  </a:lnTo>
                  <a:lnTo>
                    <a:pt x="444" y="3170"/>
                  </a:lnTo>
                  <a:lnTo>
                    <a:pt x="444" y="3170"/>
                  </a:lnTo>
                  <a:lnTo>
                    <a:pt x="444" y="3170"/>
                  </a:lnTo>
                  <a:lnTo>
                    <a:pt x="412" y="3138"/>
                  </a:lnTo>
                  <a:lnTo>
                    <a:pt x="412" y="3138"/>
                  </a:lnTo>
                  <a:lnTo>
                    <a:pt x="412" y="3138"/>
                  </a:lnTo>
                  <a:lnTo>
                    <a:pt x="412" y="3106"/>
                  </a:lnTo>
                  <a:lnTo>
                    <a:pt x="412" y="3106"/>
                  </a:lnTo>
                  <a:lnTo>
                    <a:pt x="412" y="3106"/>
                  </a:lnTo>
                  <a:lnTo>
                    <a:pt x="381" y="3075"/>
                  </a:lnTo>
                  <a:lnTo>
                    <a:pt x="381" y="3075"/>
                  </a:lnTo>
                  <a:lnTo>
                    <a:pt x="381" y="3075"/>
                  </a:lnTo>
                  <a:lnTo>
                    <a:pt x="381" y="3043"/>
                  </a:lnTo>
                  <a:lnTo>
                    <a:pt x="381" y="3043"/>
                  </a:lnTo>
                  <a:lnTo>
                    <a:pt x="381" y="3043"/>
                  </a:lnTo>
                  <a:lnTo>
                    <a:pt x="349" y="3011"/>
                  </a:lnTo>
                  <a:lnTo>
                    <a:pt x="349" y="3011"/>
                  </a:lnTo>
                  <a:close/>
                  <a:moveTo>
                    <a:pt x="191" y="2187"/>
                  </a:moveTo>
                  <a:cubicBezTo>
                    <a:pt x="191" y="2092"/>
                    <a:pt x="64" y="2061"/>
                    <a:pt x="32" y="2156"/>
                  </a:cubicBezTo>
                  <a:cubicBezTo>
                    <a:pt x="1" y="2156"/>
                    <a:pt x="1" y="2156"/>
                    <a:pt x="1" y="2187"/>
                  </a:cubicBezTo>
                  <a:lnTo>
                    <a:pt x="1" y="2187"/>
                  </a:lnTo>
                  <a:lnTo>
                    <a:pt x="1" y="2219"/>
                  </a:lnTo>
                  <a:lnTo>
                    <a:pt x="1" y="2219"/>
                  </a:lnTo>
                  <a:lnTo>
                    <a:pt x="1" y="2219"/>
                  </a:lnTo>
                  <a:lnTo>
                    <a:pt x="1" y="2251"/>
                  </a:lnTo>
                  <a:lnTo>
                    <a:pt x="1" y="2251"/>
                  </a:lnTo>
                  <a:lnTo>
                    <a:pt x="1" y="2282"/>
                  </a:lnTo>
                  <a:lnTo>
                    <a:pt x="1" y="2282"/>
                  </a:lnTo>
                  <a:lnTo>
                    <a:pt x="1" y="2314"/>
                  </a:lnTo>
                  <a:lnTo>
                    <a:pt x="1" y="2314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32" y="2346"/>
                  </a:lnTo>
                  <a:lnTo>
                    <a:pt x="32" y="2378"/>
                  </a:lnTo>
                  <a:lnTo>
                    <a:pt x="32" y="2378"/>
                  </a:lnTo>
                  <a:lnTo>
                    <a:pt x="32" y="2409"/>
                  </a:lnTo>
                  <a:lnTo>
                    <a:pt x="32" y="2409"/>
                  </a:lnTo>
                  <a:lnTo>
                    <a:pt x="32" y="2441"/>
                  </a:lnTo>
                  <a:lnTo>
                    <a:pt x="32" y="2441"/>
                  </a:lnTo>
                  <a:lnTo>
                    <a:pt x="32" y="2473"/>
                  </a:lnTo>
                  <a:lnTo>
                    <a:pt x="32" y="2473"/>
                  </a:lnTo>
                  <a:lnTo>
                    <a:pt x="32" y="2473"/>
                  </a:lnTo>
                  <a:lnTo>
                    <a:pt x="32" y="2504"/>
                  </a:lnTo>
                  <a:lnTo>
                    <a:pt x="32" y="2504"/>
                  </a:lnTo>
                  <a:lnTo>
                    <a:pt x="32" y="2536"/>
                  </a:lnTo>
                  <a:lnTo>
                    <a:pt x="32" y="2536"/>
                  </a:lnTo>
                  <a:lnTo>
                    <a:pt x="32" y="2536"/>
                  </a:lnTo>
                  <a:cubicBezTo>
                    <a:pt x="64" y="2631"/>
                    <a:pt x="159" y="2663"/>
                    <a:pt x="191" y="2599"/>
                  </a:cubicBezTo>
                  <a:cubicBezTo>
                    <a:pt x="222" y="2568"/>
                    <a:pt x="222" y="2536"/>
                    <a:pt x="222" y="2504"/>
                  </a:cubicBezTo>
                  <a:lnTo>
                    <a:pt x="222" y="2504"/>
                  </a:lnTo>
                  <a:lnTo>
                    <a:pt x="222" y="2504"/>
                  </a:lnTo>
                  <a:lnTo>
                    <a:pt x="222" y="2504"/>
                  </a:lnTo>
                  <a:lnTo>
                    <a:pt x="191" y="2473"/>
                  </a:lnTo>
                  <a:lnTo>
                    <a:pt x="191" y="2473"/>
                  </a:lnTo>
                  <a:lnTo>
                    <a:pt x="191" y="2441"/>
                  </a:lnTo>
                  <a:lnTo>
                    <a:pt x="191" y="2441"/>
                  </a:lnTo>
                  <a:lnTo>
                    <a:pt x="191" y="2409"/>
                  </a:lnTo>
                  <a:lnTo>
                    <a:pt x="191" y="2409"/>
                  </a:lnTo>
                  <a:lnTo>
                    <a:pt x="191" y="2409"/>
                  </a:lnTo>
                  <a:lnTo>
                    <a:pt x="191" y="2378"/>
                  </a:lnTo>
                  <a:lnTo>
                    <a:pt x="191" y="2378"/>
                  </a:lnTo>
                  <a:lnTo>
                    <a:pt x="191" y="2346"/>
                  </a:lnTo>
                  <a:lnTo>
                    <a:pt x="191" y="2346"/>
                  </a:lnTo>
                  <a:lnTo>
                    <a:pt x="191" y="2346"/>
                  </a:lnTo>
                  <a:lnTo>
                    <a:pt x="191" y="2314"/>
                  </a:lnTo>
                  <a:lnTo>
                    <a:pt x="191" y="2314"/>
                  </a:lnTo>
                  <a:lnTo>
                    <a:pt x="191" y="2282"/>
                  </a:lnTo>
                  <a:lnTo>
                    <a:pt x="191" y="2282"/>
                  </a:lnTo>
                  <a:lnTo>
                    <a:pt x="191" y="2282"/>
                  </a:lnTo>
                  <a:lnTo>
                    <a:pt x="191" y="2251"/>
                  </a:lnTo>
                  <a:lnTo>
                    <a:pt x="191" y="2251"/>
                  </a:lnTo>
                  <a:lnTo>
                    <a:pt x="191" y="2219"/>
                  </a:lnTo>
                  <a:lnTo>
                    <a:pt x="191" y="2219"/>
                  </a:lnTo>
                  <a:lnTo>
                    <a:pt x="191" y="2219"/>
                  </a:lnTo>
                  <a:lnTo>
                    <a:pt x="191" y="2187"/>
                  </a:lnTo>
                  <a:close/>
                  <a:moveTo>
                    <a:pt x="381" y="1364"/>
                  </a:moveTo>
                  <a:cubicBezTo>
                    <a:pt x="381" y="1332"/>
                    <a:pt x="381" y="1300"/>
                    <a:pt x="381" y="1268"/>
                  </a:cubicBezTo>
                  <a:cubicBezTo>
                    <a:pt x="317" y="1205"/>
                    <a:pt x="254" y="1237"/>
                    <a:pt x="222" y="1300"/>
                  </a:cubicBezTo>
                  <a:lnTo>
                    <a:pt x="222" y="1300"/>
                  </a:lnTo>
                  <a:lnTo>
                    <a:pt x="191" y="1300"/>
                  </a:lnTo>
                  <a:lnTo>
                    <a:pt x="191" y="1300"/>
                  </a:lnTo>
                  <a:lnTo>
                    <a:pt x="191" y="1332"/>
                  </a:lnTo>
                  <a:lnTo>
                    <a:pt x="191" y="1332"/>
                  </a:lnTo>
                  <a:lnTo>
                    <a:pt x="191" y="1364"/>
                  </a:lnTo>
                  <a:lnTo>
                    <a:pt x="191" y="1364"/>
                  </a:lnTo>
                  <a:lnTo>
                    <a:pt x="159" y="1364"/>
                  </a:lnTo>
                  <a:lnTo>
                    <a:pt x="159" y="1395"/>
                  </a:lnTo>
                  <a:lnTo>
                    <a:pt x="159" y="1395"/>
                  </a:lnTo>
                  <a:lnTo>
                    <a:pt x="159" y="1427"/>
                  </a:lnTo>
                  <a:lnTo>
                    <a:pt x="159" y="1427"/>
                  </a:lnTo>
                  <a:lnTo>
                    <a:pt x="159" y="1427"/>
                  </a:lnTo>
                  <a:lnTo>
                    <a:pt x="127" y="1459"/>
                  </a:lnTo>
                  <a:lnTo>
                    <a:pt x="127" y="1459"/>
                  </a:lnTo>
                  <a:lnTo>
                    <a:pt x="127" y="1490"/>
                  </a:lnTo>
                  <a:lnTo>
                    <a:pt x="127" y="1490"/>
                  </a:lnTo>
                  <a:lnTo>
                    <a:pt x="127" y="1490"/>
                  </a:lnTo>
                  <a:lnTo>
                    <a:pt x="127" y="1522"/>
                  </a:lnTo>
                  <a:lnTo>
                    <a:pt x="127" y="1522"/>
                  </a:lnTo>
                  <a:lnTo>
                    <a:pt x="127" y="1554"/>
                  </a:lnTo>
                  <a:lnTo>
                    <a:pt x="96" y="1554"/>
                  </a:lnTo>
                  <a:lnTo>
                    <a:pt x="96" y="1554"/>
                  </a:lnTo>
                  <a:lnTo>
                    <a:pt x="96" y="1585"/>
                  </a:lnTo>
                  <a:lnTo>
                    <a:pt x="96" y="1585"/>
                  </a:lnTo>
                  <a:lnTo>
                    <a:pt x="96" y="1617"/>
                  </a:lnTo>
                  <a:lnTo>
                    <a:pt x="96" y="1617"/>
                  </a:lnTo>
                  <a:lnTo>
                    <a:pt x="96" y="1617"/>
                  </a:lnTo>
                  <a:lnTo>
                    <a:pt x="96" y="1617"/>
                  </a:lnTo>
                  <a:cubicBezTo>
                    <a:pt x="64" y="1712"/>
                    <a:pt x="191" y="1775"/>
                    <a:pt x="254" y="1712"/>
                  </a:cubicBezTo>
                  <a:cubicBezTo>
                    <a:pt x="254" y="1712"/>
                    <a:pt x="254" y="1680"/>
                    <a:pt x="254" y="1680"/>
                  </a:cubicBezTo>
                  <a:lnTo>
                    <a:pt x="254" y="1680"/>
                  </a:lnTo>
                  <a:lnTo>
                    <a:pt x="254" y="1649"/>
                  </a:lnTo>
                  <a:lnTo>
                    <a:pt x="254" y="1649"/>
                  </a:lnTo>
                  <a:lnTo>
                    <a:pt x="254" y="1649"/>
                  </a:lnTo>
                  <a:lnTo>
                    <a:pt x="286" y="1617"/>
                  </a:lnTo>
                  <a:lnTo>
                    <a:pt x="286" y="1617"/>
                  </a:lnTo>
                  <a:lnTo>
                    <a:pt x="286" y="1617"/>
                  </a:lnTo>
                  <a:lnTo>
                    <a:pt x="286" y="1585"/>
                  </a:lnTo>
                  <a:lnTo>
                    <a:pt x="286" y="1585"/>
                  </a:lnTo>
                  <a:lnTo>
                    <a:pt x="286" y="1554"/>
                  </a:lnTo>
                  <a:lnTo>
                    <a:pt x="286" y="1554"/>
                  </a:lnTo>
                  <a:lnTo>
                    <a:pt x="286" y="1554"/>
                  </a:lnTo>
                  <a:lnTo>
                    <a:pt x="286" y="1522"/>
                  </a:lnTo>
                  <a:lnTo>
                    <a:pt x="317" y="1522"/>
                  </a:lnTo>
                  <a:lnTo>
                    <a:pt x="317" y="1522"/>
                  </a:lnTo>
                  <a:lnTo>
                    <a:pt x="317" y="1490"/>
                  </a:lnTo>
                  <a:lnTo>
                    <a:pt x="317" y="1490"/>
                  </a:lnTo>
                  <a:lnTo>
                    <a:pt x="317" y="1490"/>
                  </a:lnTo>
                  <a:lnTo>
                    <a:pt x="317" y="1459"/>
                  </a:lnTo>
                  <a:lnTo>
                    <a:pt x="317" y="1459"/>
                  </a:lnTo>
                  <a:lnTo>
                    <a:pt x="349" y="1427"/>
                  </a:lnTo>
                  <a:lnTo>
                    <a:pt x="349" y="1427"/>
                  </a:lnTo>
                  <a:lnTo>
                    <a:pt x="349" y="1427"/>
                  </a:lnTo>
                  <a:lnTo>
                    <a:pt x="349" y="1395"/>
                  </a:lnTo>
                  <a:lnTo>
                    <a:pt x="349" y="1395"/>
                  </a:lnTo>
                  <a:lnTo>
                    <a:pt x="349" y="1395"/>
                  </a:lnTo>
                  <a:lnTo>
                    <a:pt x="349" y="1364"/>
                  </a:lnTo>
                  <a:lnTo>
                    <a:pt x="381" y="1364"/>
                  </a:lnTo>
                  <a:close/>
                  <a:moveTo>
                    <a:pt x="888" y="698"/>
                  </a:moveTo>
                  <a:cubicBezTo>
                    <a:pt x="951" y="635"/>
                    <a:pt x="888" y="508"/>
                    <a:pt x="793" y="540"/>
                  </a:cubicBezTo>
                  <a:cubicBezTo>
                    <a:pt x="793" y="540"/>
                    <a:pt x="761" y="540"/>
                    <a:pt x="761" y="540"/>
                  </a:cubicBezTo>
                  <a:lnTo>
                    <a:pt x="761" y="571"/>
                  </a:lnTo>
                  <a:lnTo>
                    <a:pt x="729" y="571"/>
                  </a:lnTo>
                  <a:lnTo>
                    <a:pt x="729" y="571"/>
                  </a:lnTo>
                  <a:lnTo>
                    <a:pt x="729" y="571"/>
                  </a:lnTo>
                  <a:lnTo>
                    <a:pt x="729" y="603"/>
                  </a:lnTo>
                  <a:lnTo>
                    <a:pt x="698" y="603"/>
                  </a:lnTo>
                  <a:lnTo>
                    <a:pt x="698" y="603"/>
                  </a:lnTo>
                  <a:lnTo>
                    <a:pt x="698" y="635"/>
                  </a:lnTo>
                  <a:lnTo>
                    <a:pt x="666" y="635"/>
                  </a:lnTo>
                  <a:lnTo>
                    <a:pt x="666" y="635"/>
                  </a:lnTo>
                  <a:lnTo>
                    <a:pt x="666" y="635"/>
                  </a:lnTo>
                  <a:lnTo>
                    <a:pt x="634" y="666"/>
                  </a:lnTo>
                  <a:lnTo>
                    <a:pt x="634" y="666"/>
                  </a:lnTo>
                  <a:lnTo>
                    <a:pt x="634" y="666"/>
                  </a:lnTo>
                  <a:lnTo>
                    <a:pt x="634" y="698"/>
                  </a:lnTo>
                  <a:lnTo>
                    <a:pt x="603" y="698"/>
                  </a:lnTo>
                  <a:lnTo>
                    <a:pt x="603" y="698"/>
                  </a:lnTo>
                  <a:lnTo>
                    <a:pt x="603" y="730"/>
                  </a:lnTo>
                  <a:lnTo>
                    <a:pt x="571" y="730"/>
                  </a:lnTo>
                  <a:lnTo>
                    <a:pt x="571" y="730"/>
                  </a:lnTo>
                  <a:lnTo>
                    <a:pt x="571" y="730"/>
                  </a:lnTo>
                  <a:lnTo>
                    <a:pt x="571" y="761"/>
                  </a:lnTo>
                  <a:lnTo>
                    <a:pt x="539" y="761"/>
                  </a:lnTo>
                  <a:lnTo>
                    <a:pt x="539" y="761"/>
                  </a:lnTo>
                  <a:lnTo>
                    <a:pt x="539" y="793"/>
                  </a:lnTo>
                  <a:lnTo>
                    <a:pt x="539" y="793"/>
                  </a:lnTo>
                  <a:lnTo>
                    <a:pt x="508" y="793"/>
                  </a:lnTo>
                  <a:lnTo>
                    <a:pt x="508" y="825"/>
                  </a:lnTo>
                  <a:lnTo>
                    <a:pt x="508" y="825"/>
                  </a:lnTo>
                  <a:cubicBezTo>
                    <a:pt x="476" y="857"/>
                    <a:pt x="476" y="888"/>
                    <a:pt x="508" y="920"/>
                  </a:cubicBezTo>
                  <a:cubicBezTo>
                    <a:pt x="508" y="983"/>
                    <a:pt x="603" y="983"/>
                    <a:pt x="634" y="920"/>
                  </a:cubicBezTo>
                  <a:lnTo>
                    <a:pt x="634" y="920"/>
                  </a:lnTo>
                  <a:lnTo>
                    <a:pt x="666" y="920"/>
                  </a:lnTo>
                  <a:lnTo>
                    <a:pt x="666" y="920"/>
                  </a:lnTo>
                  <a:lnTo>
                    <a:pt x="666" y="888"/>
                  </a:lnTo>
                  <a:lnTo>
                    <a:pt x="666" y="888"/>
                  </a:lnTo>
                  <a:lnTo>
                    <a:pt x="698" y="888"/>
                  </a:lnTo>
                  <a:lnTo>
                    <a:pt x="698" y="857"/>
                  </a:lnTo>
                  <a:lnTo>
                    <a:pt x="698" y="857"/>
                  </a:lnTo>
                  <a:lnTo>
                    <a:pt x="698" y="857"/>
                  </a:lnTo>
                  <a:lnTo>
                    <a:pt x="729" y="857"/>
                  </a:lnTo>
                  <a:lnTo>
                    <a:pt x="729" y="825"/>
                  </a:lnTo>
                  <a:lnTo>
                    <a:pt x="729" y="825"/>
                  </a:lnTo>
                  <a:lnTo>
                    <a:pt x="729" y="825"/>
                  </a:lnTo>
                  <a:lnTo>
                    <a:pt x="761" y="793"/>
                  </a:lnTo>
                  <a:lnTo>
                    <a:pt x="761" y="793"/>
                  </a:lnTo>
                  <a:lnTo>
                    <a:pt x="761" y="793"/>
                  </a:lnTo>
                  <a:lnTo>
                    <a:pt x="761" y="793"/>
                  </a:lnTo>
                  <a:lnTo>
                    <a:pt x="793" y="761"/>
                  </a:lnTo>
                  <a:lnTo>
                    <a:pt x="793" y="761"/>
                  </a:lnTo>
                  <a:lnTo>
                    <a:pt x="793" y="761"/>
                  </a:lnTo>
                  <a:lnTo>
                    <a:pt x="793" y="761"/>
                  </a:lnTo>
                  <a:lnTo>
                    <a:pt x="824" y="730"/>
                  </a:lnTo>
                  <a:lnTo>
                    <a:pt x="824" y="730"/>
                  </a:lnTo>
                  <a:lnTo>
                    <a:pt x="824" y="730"/>
                  </a:lnTo>
                  <a:lnTo>
                    <a:pt x="856" y="730"/>
                  </a:lnTo>
                  <a:lnTo>
                    <a:pt x="856" y="698"/>
                  </a:lnTo>
                  <a:lnTo>
                    <a:pt x="856" y="698"/>
                  </a:lnTo>
                  <a:lnTo>
                    <a:pt x="856" y="698"/>
                  </a:lnTo>
                  <a:close/>
                  <a:moveTo>
                    <a:pt x="1617" y="286"/>
                  </a:moveTo>
                  <a:cubicBezTo>
                    <a:pt x="1712" y="254"/>
                    <a:pt x="1680" y="128"/>
                    <a:pt x="1585" y="96"/>
                  </a:cubicBezTo>
                  <a:cubicBezTo>
                    <a:pt x="1585" y="96"/>
                    <a:pt x="1585" y="96"/>
                    <a:pt x="1553" y="96"/>
                  </a:cubicBezTo>
                  <a:lnTo>
                    <a:pt x="1553" y="128"/>
                  </a:lnTo>
                  <a:lnTo>
                    <a:pt x="1522" y="128"/>
                  </a:lnTo>
                  <a:lnTo>
                    <a:pt x="1522" y="128"/>
                  </a:lnTo>
                  <a:lnTo>
                    <a:pt x="1522" y="128"/>
                  </a:lnTo>
                  <a:lnTo>
                    <a:pt x="1490" y="128"/>
                  </a:lnTo>
                  <a:lnTo>
                    <a:pt x="1490" y="128"/>
                  </a:lnTo>
                  <a:lnTo>
                    <a:pt x="1458" y="128"/>
                  </a:lnTo>
                  <a:lnTo>
                    <a:pt x="1458" y="128"/>
                  </a:lnTo>
                  <a:lnTo>
                    <a:pt x="1458" y="159"/>
                  </a:lnTo>
                  <a:lnTo>
                    <a:pt x="1426" y="159"/>
                  </a:lnTo>
                  <a:lnTo>
                    <a:pt x="1426" y="159"/>
                  </a:lnTo>
                  <a:lnTo>
                    <a:pt x="1395" y="159"/>
                  </a:lnTo>
                  <a:lnTo>
                    <a:pt x="1395" y="159"/>
                  </a:lnTo>
                  <a:lnTo>
                    <a:pt x="1395" y="159"/>
                  </a:lnTo>
                  <a:lnTo>
                    <a:pt x="1363" y="191"/>
                  </a:lnTo>
                  <a:lnTo>
                    <a:pt x="1363" y="191"/>
                  </a:lnTo>
                  <a:lnTo>
                    <a:pt x="1331" y="191"/>
                  </a:lnTo>
                  <a:lnTo>
                    <a:pt x="1331" y="191"/>
                  </a:lnTo>
                  <a:lnTo>
                    <a:pt x="1331" y="191"/>
                  </a:lnTo>
                  <a:lnTo>
                    <a:pt x="1300" y="191"/>
                  </a:lnTo>
                  <a:lnTo>
                    <a:pt x="1300" y="223"/>
                  </a:lnTo>
                  <a:lnTo>
                    <a:pt x="1300" y="223"/>
                  </a:lnTo>
                  <a:lnTo>
                    <a:pt x="1268" y="223"/>
                  </a:lnTo>
                  <a:lnTo>
                    <a:pt x="1268" y="223"/>
                  </a:lnTo>
                  <a:lnTo>
                    <a:pt x="1236" y="223"/>
                  </a:lnTo>
                  <a:lnTo>
                    <a:pt x="1236" y="223"/>
                  </a:lnTo>
                  <a:lnTo>
                    <a:pt x="1236" y="254"/>
                  </a:lnTo>
                  <a:lnTo>
                    <a:pt x="1205" y="254"/>
                  </a:lnTo>
                  <a:cubicBezTo>
                    <a:pt x="1141" y="286"/>
                    <a:pt x="1173" y="413"/>
                    <a:pt x="1268" y="413"/>
                  </a:cubicBezTo>
                  <a:cubicBezTo>
                    <a:pt x="1268" y="413"/>
                    <a:pt x="1300" y="413"/>
                    <a:pt x="1300" y="413"/>
                  </a:cubicBezTo>
                  <a:lnTo>
                    <a:pt x="1300" y="413"/>
                  </a:lnTo>
                  <a:lnTo>
                    <a:pt x="1300" y="381"/>
                  </a:lnTo>
                  <a:lnTo>
                    <a:pt x="1331" y="381"/>
                  </a:lnTo>
                  <a:lnTo>
                    <a:pt x="1331" y="381"/>
                  </a:lnTo>
                  <a:lnTo>
                    <a:pt x="1363" y="381"/>
                  </a:lnTo>
                  <a:lnTo>
                    <a:pt x="1363" y="381"/>
                  </a:lnTo>
                  <a:lnTo>
                    <a:pt x="1363" y="381"/>
                  </a:lnTo>
                  <a:lnTo>
                    <a:pt x="1395" y="350"/>
                  </a:lnTo>
                  <a:lnTo>
                    <a:pt x="1395" y="350"/>
                  </a:lnTo>
                  <a:lnTo>
                    <a:pt x="1395" y="350"/>
                  </a:lnTo>
                  <a:lnTo>
                    <a:pt x="1426" y="350"/>
                  </a:lnTo>
                  <a:lnTo>
                    <a:pt x="1426" y="350"/>
                  </a:lnTo>
                  <a:lnTo>
                    <a:pt x="1426" y="350"/>
                  </a:lnTo>
                  <a:lnTo>
                    <a:pt x="1458" y="350"/>
                  </a:lnTo>
                  <a:lnTo>
                    <a:pt x="1458" y="318"/>
                  </a:lnTo>
                  <a:lnTo>
                    <a:pt x="1458" y="318"/>
                  </a:lnTo>
                  <a:lnTo>
                    <a:pt x="1490" y="318"/>
                  </a:lnTo>
                  <a:lnTo>
                    <a:pt x="1490" y="318"/>
                  </a:lnTo>
                  <a:lnTo>
                    <a:pt x="1522" y="318"/>
                  </a:lnTo>
                  <a:lnTo>
                    <a:pt x="1522" y="318"/>
                  </a:lnTo>
                  <a:lnTo>
                    <a:pt x="1522" y="318"/>
                  </a:lnTo>
                  <a:lnTo>
                    <a:pt x="1553" y="286"/>
                  </a:lnTo>
                  <a:lnTo>
                    <a:pt x="1553" y="286"/>
                  </a:lnTo>
                  <a:lnTo>
                    <a:pt x="1553" y="286"/>
                  </a:lnTo>
                  <a:lnTo>
                    <a:pt x="1585" y="286"/>
                  </a:lnTo>
                  <a:lnTo>
                    <a:pt x="1585" y="286"/>
                  </a:lnTo>
                  <a:lnTo>
                    <a:pt x="1617" y="286"/>
                  </a:lnTo>
                  <a:close/>
                  <a:moveTo>
                    <a:pt x="1997" y="33"/>
                  </a:moveTo>
                  <a:cubicBezTo>
                    <a:pt x="1933" y="33"/>
                    <a:pt x="1902" y="128"/>
                    <a:pt x="1965" y="191"/>
                  </a:cubicBezTo>
                  <a:cubicBezTo>
                    <a:pt x="1965" y="191"/>
                    <a:pt x="1997" y="191"/>
                    <a:pt x="2029" y="191"/>
                  </a:cubicBezTo>
                  <a:lnTo>
                    <a:pt x="2029" y="191"/>
                  </a:lnTo>
                  <a:lnTo>
                    <a:pt x="2060" y="191"/>
                  </a:lnTo>
                  <a:lnTo>
                    <a:pt x="2060" y="191"/>
                  </a:lnTo>
                  <a:lnTo>
                    <a:pt x="2092" y="191"/>
                  </a:lnTo>
                  <a:lnTo>
                    <a:pt x="2092" y="191"/>
                  </a:lnTo>
                  <a:lnTo>
                    <a:pt x="2092" y="191"/>
                  </a:lnTo>
                  <a:lnTo>
                    <a:pt x="2124" y="191"/>
                  </a:lnTo>
                  <a:lnTo>
                    <a:pt x="2124" y="191"/>
                  </a:lnTo>
                  <a:lnTo>
                    <a:pt x="2155" y="191"/>
                  </a:lnTo>
                  <a:lnTo>
                    <a:pt x="2155" y="191"/>
                  </a:lnTo>
                  <a:lnTo>
                    <a:pt x="2155" y="191"/>
                  </a:lnTo>
                  <a:lnTo>
                    <a:pt x="2187" y="191"/>
                  </a:lnTo>
                  <a:lnTo>
                    <a:pt x="2187" y="191"/>
                  </a:lnTo>
                  <a:lnTo>
                    <a:pt x="2219" y="191"/>
                  </a:lnTo>
                  <a:lnTo>
                    <a:pt x="2219" y="191"/>
                  </a:lnTo>
                  <a:lnTo>
                    <a:pt x="2219" y="191"/>
                  </a:lnTo>
                  <a:lnTo>
                    <a:pt x="2250" y="191"/>
                  </a:lnTo>
                  <a:lnTo>
                    <a:pt x="2250" y="191"/>
                  </a:lnTo>
                  <a:lnTo>
                    <a:pt x="2282" y="191"/>
                  </a:lnTo>
                  <a:lnTo>
                    <a:pt x="2282" y="191"/>
                  </a:lnTo>
                  <a:lnTo>
                    <a:pt x="2282" y="191"/>
                  </a:lnTo>
                  <a:lnTo>
                    <a:pt x="2314" y="191"/>
                  </a:lnTo>
                  <a:lnTo>
                    <a:pt x="2314" y="191"/>
                  </a:lnTo>
                  <a:lnTo>
                    <a:pt x="2345" y="191"/>
                  </a:lnTo>
                  <a:lnTo>
                    <a:pt x="2345" y="191"/>
                  </a:lnTo>
                  <a:lnTo>
                    <a:pt x="2345" y="191"/>
                  </a:lnTo>
                  <a:lnTo>
                    <a:pt x="2377" y="191"/>
                  </a:lnTo>
                  <a:cubicBezTo>
                    <a:pt x="2472" y="191"/>
                    <a:pt x="2504" y="64"/>
                    <a:pt x="2409" y="33"/>
                  </a:cubicBezTo>
                  <a:cubicBezTo>
                    <a:pt x="2409" y="33"/>
                    <a:pt x="2377" y="33"/>
                    <a:pt x="2377" y="33"/>
                  </a:cubicBezTo>
                  <a:lnTo>
                    <a:pt x="2377" y="33"/>
                  </a:lnTo>
                  <a:lnTo>
                    <a:pt x="2345" y="33"/>
                  </a:lnTo>
                  <a:lnTo>
                    <a:pt x="2345" y="33"/>
                  </a:lnTo>
                  <a:lnTo>
                    <a:pt x="2345" y="33"/>
                  </a:lnTo>
                  <a:lnTo>
                    <a:pt x="2314" y="33"/>
                  </a:lnTo>
                  <a:lnTo>
                    <a:pt x="2314" y="33"/>
                  </a:lnTo>
                  <a:lnTo>
                    <a:pt x="2282" y="1"/>
                  </a:lnTo>
                  <a:lnTo>
                    <a:pt x="2282" y="1"/>
                  </a:lnTo>
                  <a:lnTo>
                    <a:pt x="2250" y="1"/>
                  </a:lnTo>
                  <a:lnTo>
                    <a:pt x="2250" y="1"/>
                  </a:lnTo>
                  <a:lnTo>
                    <a:pt x="2219" y="1"/>
                  </a:lnTo>
                  <a:lnTo>
                    <a:pt x="2219" y="1"/>
                  </a:lnTo>
                  <a:lnTo>
                    <a:pt x="2219" y="1"/>
                  </a:lnTo>
                  <a:lnTo>
                    <a:pt x="2187" y="1"/>
                  </a:lnTo>
                  <a:lnTo>
                    <a:pt x="2187" y="1"/>
                  </a:lnTo>
                  <a:lnTo>
                    <a:pt x="2155" y="1"/>
                  </a:lnTo>
                  <a:lnTo>
                    <a:pt x="2155" y="1"/>
                  </a:lnTo>
                  <a:lnTo>
                    <a:pt x="2124" y="1"/>
                  </a:lnTo>
                  <a:lnTo>
                    <a:pt x="2124" y="1"/>
                  </a:lnTo>
                  <a:lnTo>
                    <a:pt x="2124" y="1"/>
                  </a:lnTo>
                  <a:lnTo>
                    <a:pt x="2092" y="33"/>
                  </a:lnTo>
                  <a:lnTo>
                    <a:pt x="2092" y="33"/>
                  </a:lnTo>
                  <a:lnTo>
                    <a:pt x="2060" y="33"/>
                  </a:lnTo>
                  <a:lnTo>
                    <a:pt x="2060" y="33"/>
                  </a:lnTo>
                  <a:lnTo>
                    <a:pt x="2029" y="33"/>
                  </a:lnTo>
                  <a:lnTo>
                    <a:pt x="2029" y="33"/>
                  </a:lnTo>
                  <a:lnTo>
                    <a:pt x="1997" y="33"/>
                  </a:lnTo>
                  <a:lnTo>
                    <a:pt x="1997" y="33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581825" y="3946350"/>
              <a:ext cx="27775" cy="20625"/>
            </a:xfrm>
            <a:custGeom>
              <a:avLst/>
              <a:gdLst/>
              <a:ahLst/>
              <a:cxnLst/>
              <a:rect l="l" t="t" r="r" b="b"/>
              <a:pathLst>
                <a:path w="1111" h="825" extrusionOk="0">
                  <a:moveTo>
                    <a:pt x="1110" y="64"/>
                  </a:moveTo>
                  <a:lnTo>
                    <a:pt x="1110" y="824"/>
                  </a:lnTo>
                  <a:lnTo>
                    <a:pt x="1" y="824"/>
                  </a:lnTo>
                  <a:lnTo>
                    <a:pt x="1" y="64"/>
                  </a:lnTo>
                  <a:cubicBezTo>
                    <a:pt x="96" y="32"/>
                    <a:pt x="159" y="32"/>
                    <a:pt x="254" y="32"/>
                  </a:cubicBezTo>
                  <a:cubicBezTo>
                    <a:pt x="540" y="1"/>
                    <a:pt x="825" y="32"/>
                    <a:pt x="1110" y="64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518450" y="3974875"/>
              <a:ext cx="30150" cy="33300"/>
            </a:xfrm>
            <a:custGeom>
              <a:avLst/>
              <a:gdLst/>
              <a:ahLst/>
              <a:cxnLst/>
              <a:rect l="l" t="t" r="r" b="b"/>
              <a:pathLst>
                <a:path w="1206" h="1332" extrusionOk="0">
                  <a:moveTo>
                    <a:pt x="571" y="0"/>
                  </a:moveTo>
                  <a:lnTo>
                    <a:pt x="1205" y="381"/>
                  </a:lnTo>
                  <a:lnTo>
                    <a:pt x="666" y="1331"/>
                  </a:lnTo>
                  <a:lnTo>
                    <a:pt x="1" y="951"/>
                  </a:lnTo>
                  <a:cubicBezTo>
                    <a:pt x="159" y="602"/>
                    <a:pt x="350" y="286"/>
                    <a:pt x="571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641250" y="3977250"/>
              <a:ext cx="30125" cy="32500"/>
            </a:xfrm>
            <a:custGeom>
              <a:avLst/>
              <a:gdLst/>
              <a:ahLst/>
              <a:cxnLst/>
              <a:rect l="l" t="t" r="r" b="b"/>
              <a:pathLst>
                <a:path w="1205" h="1300" extrusionOk="0">
                  <a:moveTo>
                    <a:pt x="666" y="0"/>
                  </a:moveTo>
                  <a:lnTo>
                    <a:pt x="1" y="349"/>
                  </a:lnTo>
                  <a:lnTo>
                    <a:pt x="508" y="1300"/>
                  </a:lnTo>
                  <a:lnTo>
                    <a:pt x="1205" y="951"/>
                  </a:lnTo>
                  <a:cubicBezTo>
                    <a:pt x="1078" y="602"/>
                    <a:pt x="888" y="254"/>
                    <a:pt x="666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581050" y="4090525"/>
              <a:ext cx="27750" cy="19050"/>
            </a:xfrm>
            <a:custGeom>
              <a:avLst/>
              <a:gdLst/>
              <a:ahLst/>
              <a:cxnLst/>
              <a:rect l="l" t="t" r="r" b="b"/>
              <a:pathLst>
                <a:path w="1110" h="762" extrusionOk="0">
                  <a:moveTo>
                    <a:pt x="0" y="730"/>
                  </a:moveTo>
                  <a:lnTo>
                    <a:pt x="0" y="1"/>
                  </a:lnTo>
                  <a:lnTo>
                    <a:pt x="1109" y="1"/>
                  </a:lnTo>
                  <a:lnTo>
                    <a:pt x="1109" y="730"/>
                  </a:lnTo>
                  <a:cubicBezTo>
                    <a:pt x="919" y="761"/>
                    <a:pt x="729" y="761"/>
                    <a:pt x="539" y="761"/>
                  </a:cubicBezTo>
                  <a:cubicBezTo>
                    <a:pt x="349" y="761"/>
                    <a:pt x="190" y="761"/>
                    <a:pt x="0" y="73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640450" y="4047750"/>
              <a:ext cx="30125" cy="33300"/>
            </a:xfrm>
            <a:custGeom>
              <a:avLst/>
              <a:gdLst/>
              <a:ahLst/>
              <a:cxnLst/>
              <a:rect l="l" t="t" r="r" b="b"/>
              <a:pathLst>
                <a:path w="1205" h="1332" extrusionOk="0">
                  <a:moveTo>
                    <a:pt x="666" y="1331"/>
                  </a:moveTo>
                  <a:lnTo>
                    <a:pt x="1" y="951"/>
                  </a:lnTo>
                  <a:lnTo>
                    <a:pt x="540" y="1"/>
                  </a:lnTo>
                  <a:lnTo>
                    <a:pt x="1205" y="381"/>
                  </a:lnTo>
                  <a:cubicBezTo>
                    <a:pt x="1078" y="729"/>
                    <a:pt x="888" y="1046"/>
                    <a:pt x="666" y="133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517675" y="4045375"/>
              <a:ext cx="28550" cy="32500"/>
            </a:xfrm>
            <a:custGeom>
              <a:avLst/>
              <a:gdLst/>
              <a:ahLst/>
              <a:cxnLst/>
              <a:rect l="l" t="t" r="r" b="b"/>
              <a:pathLst>
                <a:path w="1142" h="1300" extrusionOk="0">
                  <a:moveTo>
                    <a:pt x="507" y="1300"/>
                  </a:moveTo>
                  <a:lnTo>
                    <a:pt x="1141" y="983"/>
                  </a:lnTo>
                  <a:lnTo>
                    <a:pt x="634" y="1"/>
                  </a:lnTo>
                  <a:lnTo>
                    <a:pt x="0" y="317"/>
                  </a:lnTo>
                  <a:cubicBezTo>
                    <a:pt x="95" y="698"/>
                    <a:pt x="285" y="1015"/>
                    <a:pt x="507" y="130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592125" y="3995475"/>
              <a:ext cx="34900" cy="34875"/>
            </a:xfrm>
            <a:custGeom>
              <a:avLst/>
              <a:gdLst/>
              <a:ahLst/>
              <a:cxnLst/>
              <a:rect l="l" t="t" r="r" b="b"/>
              <a:pathLst>
                <a:path w="1396" h="1395" extrusionOk="0">
                  <a:moveTo>
                    <a:pt x="730" y="951"/>
                  </a:moveTo>
                  <a:cubicBezTo>
                    <a:pt x="856" y="1363"/>
                    <a:pt x="1395" y="1109"/>
                    <a:pt x="1173" y="634"/>
                  </a:cubicBezTo>
                  <a:cubicBezTo>
                    <a:pt x="1078" y="412"/>
                    <a:pt x="761" y="159"/>
                    <a:pt x="730" y="0"/>
                  </a:cubicBezTo>
                  <a:cubicBezTo>
                    <a:pt x="635" y="222"/>
                    <a:pt x="413" y="317"/>
                    <a:pt x="254" y="571"/>
                  </a:cubicBezTo>
                  <a:cubicBezTo>
                    <a:pt x="1" y="1014"/>
                    <a:pt x="571" y="1394"/>
                    <a:pt x="698" y="951"/>
                  </a:cubicBezTo>
                  <a:cubicBezTo>
                    <a:pt x="666" y="1109"/>
                    <a:pt x="603" y="1204"/>
                    <a:pt x="540" y="1268"/>
                  </a:cubicBezTo>
                  <a:lnTo>
                    <a:pt x="888" y="1268"/>
                  </a:lnTo>
                  <a:cubicBezTo>
                    <a:pt x="793" y="1173"/>
                    <a:pt x="730" y="1078"/>
                    <a:pt x="730" y="95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562825" y="4027950"/>
              <a:ext cx="34100" cy="33300"/>
            </a:xfrm>
            <a:custGeom>
              <a:avLst/>
              <a:gdLst/>
              <a:ahLst/>
              <a:cxnLst/>
              <a:rect l="l" t="t" r="r" b="b"/>
              <a:pathLst>
                <a:path w="1364" h="1332" extrusionOk="0">
                  <a:moveTo>
                    <a:pt x="698" y="444"/>
                  </a:moveTo>
                  <a:cubicBezTo>
                    <a:pt x="793" y="0"/>
                    <a:pt x="1363" y="286"/>
                    <a:pt x="1141" y="729"/>
                  </a:cubicBezTo>
                  <a:cubicBezTo>
                    <a:pt x="1046" y="951"/>
                    <a:pt x="761" y="1173"/>
                    <a:pt x="729" y="1331"/>
                  </a:cubicBezTo>
                  <a:cubicBezTo>
                    <a:pt x="634" y="1109"/>
                    <a:pt x="412" y="1014"/>
                    <a:pt x="254" y="761"/>
                  </a:cubicBezTo>
                  <a:cubicBezTo>
                    <a:pt x="0" y="317"/>
                    <a:pt x="539" y="0"/>
                    <a:pt x="698" y="444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573925" y="4013700"/>
              <a:ext cx="12700" cy="13475"/>
            </a:xfrm>
            <a:custGeom>
              <a:avLst/>
              <a:gdLst/>
              <a:ahLst/>
              <a:cxnLst/>
              <a:rect l="l" t="t" r="r" b="b"/>
              <a:pathLst>
                <a:path w="508" h="539" extrusionOk="0">
                  <a:moveTo>
                    <a:pt x="254" y="127"/>
                  </a:moveTo>
                  <a:lnTo>
                    <a:pt x="254" y="0"/>
                  </a:lnTo>
                  <a:lnTo>
                    <a:pt x="254" y="127"/>
                  </a:lnTo>
                  <a:cubicBezTo>
                    <a:pt x="222" y="285"/>
                    <a:pt x="127" y="444"/>
                    <a:pt x="0" y="539"/>
                  </a:cubicBezTo>
                  <a:lnTo>
                    <a:pt x="507" y="539"/>
                  </a:lnTo>
                  <a:cubicBezTo>
                    <a:pt x="349" y="412"/>
                    <a:pt x="285" y="285"/>
                    <a:pt x="254" y="127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566775" y="3997850"/>
              <a:ext cx="26975" cy="24575"/>
            </a:xfrm>
            <a:custGeom>
              <a:avLst/>
              <a:gdLst/>
              <a:ahLst/>
              <a:cxnLst/>
              <a:rect l="l" t="t" r="r" b="b"/>
              <a:pathLst>
                <a:path w="1079" h="983" extrusionOk="0">
                  <a:moveTo>
                    <a:pt x="540" y="0"/>
                  </a:moveTo>
                  <a:cubicBezTo>
                    <a:pt x="698" y="0"/>
                    <a:pt x="793" y="127"/>
                    <a:pt x="793" y="254"/>
                  </a:cubicBezTo>
                  <a:cubicBezTo>
                    <a:pt x="793" y="349"/>
                    <a:pt x="761" y="412"/>
                    <a:pt x="698" y="476"/>
                  </a:cubicBezTo>
                  <a:cubicBezTo>
                    <a:pt x="730" y="444"/>
                    <a:pt x="793" y="444"/>
                    <a:pt x="825" y="444"/>
                  </a:cubicBezTo>
                  <a:cubicBezTo>
                    <a:pt x="952" y="444"/>
                    <a:pt x="1078" y="571"/>
                    <a:pt x="1078" y="697"/>
                  </a:cubicBezTo>
                  <a:cubicBezTo>
                    <a:pt x="1078" y="856"/>
                    <a:pt x="952" y="983"/>
                    <a:pt x="825" y="983"/>
                  </a:cubicBezTo>
                  <a:cubicBezTo>
                    <a:pt x="666" y="983"/>
                    <a:pt x="540" y="856"/>
                    <a:pt x="540" y="697"/>
                  </a:cubicBezTo>
                  <a:lnTo>
                    <a:pt x="540" y="697"/>
                  </a:lnTo>
                  <a:cubicBezTo>
                    <a:pt x="540" y="856"/>
                    <a:pt x="413" y="983"/>
                    <a:pt x="254" y="983"/>
                  </a:cubicBezTo>
                  <a:cubicBezTo>
                    <a:pt x="96" y="983"/>
                    <a:pt x="1" y="856"/>
                    <a:pt x="1" y="697"/>
                  </a:cubicBezTo>
                  <a:cubicBezTo>
                    <a:pt x="1" y="571"/>
                    <a:pt x="96" y="444"/>
                    <a:pt x="254" y="444"/>
                  </a:cubicBezTo>
                  <a:cubicBezTo>
                    <a:pt x="286" y="444"/>
                    <a:pt x="318" y="444"/>
                    <a:pt x="349" y="476"/>
                  </a:cubicBezTo>
                  <a:cubicBezTo>
                    <a:pt x="318" y="412"/>
                    <a:pt x="254" y="349"/>
                    <a:pt x="254" y="254"/>
                  </a:cubicBezTo>
                  <a:cubicBezTo>
                    <a:pt x="254" y="127"/>
                    <a:pt x="381" y="0"/>
                    <a:pt x="540" y="0"/>
                  </a:cubicBez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598475" y="4030325"/>
              <a:ext cx="23000" cy="30925"/>
            </a:xfrm>
            <a:custGeom>
              <a:avLst/>
              <a:gdLst/>
              <a:ahLst/>
              <a:cxnLst/>
              <a:rect l="l" t="t" r="r" b="b"/>
              <a:pathLst>
                <a:path w="920" h="1237" extrusionOk="0">
                  <a:moveTo>
                    <a:pt x="0" y="603"/>
                  </a:moveTo>
                  <a:lnTo>
                    <a:pt x="476" y="0"/>
                  </a:lnTo>
                  <a:lnTo>
                    <a:pt x="919" y="603"/>
                  </a:lnTo>
                  <a:lnTo>
                    <a:pt x="444" y="1236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594500" y="3989125"/>
              <a:ext cx="41225" cy="77675"/>
            </a:xfrm>
            <a:custGeom>
              <a:avLst/>
              <a:gdLst/>
              <a:ahLst/>
              <a:cxnLst/>
              <a:rect l="l" t="t" r="r" b="b"/>
              <a:pathLst>
                <a:path w="1649" h="3107" extrusionOk="0">
                  <a:moveTo>
                    <a:pt x="1" y="1"/>
                  </a:moveTo>
                  <a:cubicBezTo>
                    <a:pt x="825" y="1"/>
                    <a:pt x="1490" y="634"/>
                    <a:pt x="1554" y="1427"/>
                  </a:cubicBezTo>
                  <a:cubicBezTo>
                    <a:pt x="1649" y="2282"/>
                    <a:pt x="1015" y="3043"/>
                    <a:pt x="159" y="3106"/>
                  </a:cubicBezTo>
                  <a:cubicBezTo>
                    <a:pt x="96" y="3106"/>
                    <a:pt x="64" y="3106"/>
                    <a:pt x="1" y="310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594500" y="3973275"/>
              <a:ext cx="54700" cy="109350"/>
            </a:xfrm>
            <a:custGeom>
              <a:avLst/>
              <a:gdLst/>
              <a:ahLst/>
              <a:cxnLst/>
              <a:rect l="l" t="t" r="r" b="b"/>
              <a:pathLst>
                <a:path w="2188" h="4374" extrusionOk="0">
                  <a:moveTo>
                    <a:pt x="983" y="445"/>
                  </a:moveTo>
                  <a:cubicBezTo>
                    <a:pt x="1078" y="476"/>
                    <a:pt x="1142" y="381"/>
                    <a:pt x="1110" y="318"/>
                  </a:cubicBezTo>
                  <a:cubicBezTo>
                    <a:pt x="1078" y="286"/>
                    <a:pt x="1078" y="286"/>
                    <a:pt x="1078" y="286"/>
                  </a:cubicBezTo>
                  <a:lnTo>
                    <a:pt x="1078" y="286"/>
                  </a:lnTo>
                  <a:lnTo>
                    <a:pt x="1047" y="286"/>
                  </a:lnTo>
                  <a:lnTo>
                    <a:pt x="1047" y="286"/>
                  </a:lnTo>
                  <a:lnTo>
                    <a:pt x="1015" y="254"/>
                  </a:lnTo>
                  <a:lnTo>
                    <a:pt x="1015" y="254"/>
                  </a:lnTo>
                  <a:lnTo>
                    <a:pt x="1015" y="254"/>
                  </a:lnTo>
                  <a:lnTo>
                    <a:pt x="983" y="254"/>
                  </a:lnTo>
                  <a:lnTo>
                    <a:pt x="983" y="254"/>
                  </a:lnTo>
                  <a:lnTo>
                    <a:pt x="983" y="223"/>
                  </a:lnTo>
                  <a:lnTo>
                    <a:pt x="952" y="223"/>
                  </a:lnTo>
                  <a:lnTo>
                    <a:pt x="952" y="223"/>
                  </a:lnTo>
                  <a:lnTo>
                    <a:pt x="920" y="223"/>
                  </a:lnTo>
                  <a:lnTo>
                    <a:pt x="920" y="223"/>
                  </a:lnTo>
                  <a:lnTo>
                    <a:pt x="920" y="223"/>
                  </a:lnTo>
                  <a:lnTo>
                    <a:pt x="888" y="191"/>
                  </a:lnTo>
                  <a:lnTo>
                    <a:pt x="888" y="191"/>
                  </a:lnTo>
                  <a:lnTo>
                    <a:pt x="888" y="191"/>
                  </a:lnTo>
                  <a:lnTo>
                    <a:pt x="857" y="191"/>
                  </a:lnTo>
                  <a:lnTo>
                    <a:pt x="857" y="191"/>
                  </a:lnTo>
                  <a:lnTo>
                    <a:pt x="825" y="191"/>
                  </a:lnTo>
                  <a:lnTo>
                    <a:pt x="825" y="159"/>
                  </a:lnTo>
                  <a:lnTo>
                    <a:pt x="825" y="159"/>
                  </a:lnTo>
                  <a:lnTo>
                    <a:pt x="793" y="159"/>
                  </a:lnTo>
                  <a:lnTo>
                    <a:pt x="793" y="159"/>
                  </a:lnTo>
                  <a:lnTo>
                    <a:pt x="761" y="159"/>
                  </a:lnTo>
                  <a:lnTo>
                    <a:pt x="761" y="159"/>
                  </a:lnTo>
                  <a:lnTo>
                    <a:pt x="761" y="128"/>
                  </a:lnTo>
                  <a:lnTo>
                    <a:pt x="730" y="128"/>
                  </a:lnTo>
                  <a:lnTo>
                    <a:pt x="730" y="128"/>
                  </a:lnTo>
                  <a:cubicBezTo>
                    <a:pt x="635" y="96"/>
                    <a:pt x="571" y="223"/>
                    <a:pt x="635" y="286"/>
                  </a:cubicBezTo>
                  <a:cubicBezTo>
                    <a:pt x="666" y="286"/>
                    <a:pt x="666" y="286"/>
                    <a:pt x="666" y="318"/>
                  </a:cubicBezTo>
                  <a:lnTo>
                    <a:pt x="666" y="318"/>
                  </a:lnTo>
                  <a:lnTo>
                    <a:pt x="698" y="318"/>
                  </a:lnTo>
                  <a:lnTo>
                    <a:pt x="698" y="318"/>
                  </a:lnTo>
                  <a:lnTo>
                    <a:pt x="698" y="318"/>
                  </a:lnTo>
                  <a:lnTo>
                    <a:pt x="730" y="318"/>
                  </a:lnTo>
                  <a:lnTo>
                    <a:pt x="730" y="318"/>
                  </a:lnTo>
                  <a:lnTo>
                    <a:pt x="761" y="318"/>
                  </a:lnTo>
                  <a:lnTo>
                    <a:pt x="761" y="350"/>
                  </a:lnTo>
                  <a:lnTo>
                    <a:pt x="761" y="350"/>
                  </a:lnTo>
                  <a:lnTo>
                    <a:pt x="793" y="350"/>
                  </a:lnTo>
                  <a:lnTo>
                    <a:pt x="793" y="350"/>
                  </a:lnTo>
                  <a:lnTo>
                    <a:pt x="793" y="350"/>
                  </a:lnTo>
                  <a:lnTo>
                    <a:pt x="825" y="350"/>
                  </a:lnTo>
                  <a:lnTo>
                    <a:pt x="825" y="350"/>
                  </a:lnTo>
                  <a:lnTo>
                    <a:pt x="825" y="381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888" y="381"/>
                  </a:lnTo>
                  <a:lnTo>
                    <a:pt x="888" y="381"/>
                  </a:lnTo>
                  <a:lnTo>
                    <a:pt x="888" y="413"/>
                  </a:lnTo>
                  <a:lnTo>
                    <a:pt x="920" y="413"/>
                  </a:lnTo>
                  <a:lnTo>
                    <a:pt x="920" y="413"/>
                  </a:lnTo>
                  <a:lnTo>
                    <a:pt x="920" y="413"/>
                  </a:lnTo>
                  <a:lnTo>
                    <a:pt x="952" y="413"/>
                  </a:lnTo>
                  <a:lnTo>
                    <a:pt x="952" y="413"/>
                  </a:lnTo>
                  <a:lnTo>
                    <a:pt x="952" y="445"/>
                  </a:lnTo>
                  <a:lnTo>
                    <a:pt x="983" y="445"/>
                  </a:lnTo>
                  <a:close/>
                  <a:moveTo>
                    <a:pt x="1617" y="983"/>
                  </a:moveTo>
                  <a:cubicBezTo>
                    <a:pt x="1680" y="1078"/>
                    <a:pt x="1807" y="1015"/>
                    <a:pt x="1775" y="920"/>
                  </a:cubicBezTo>
                  <a:cubicBezTo>
                    <a:pt x="1775" y="920"/>
                    <a:pt x="1775" y="888"/>
                    <a:pt x="1744" y="888"/>
                  </a:cubicBezTo>
                  <a:lnTo>
                    <a:pt x="1744" y="888"/>
                  </a:lnTo>
                  <a:lnTo>
                    <a:pt x="1744" y="857"/>
                  </a:lnTo>
                  <a:lnTo>
                    <a:pt x="1744" y="857"/>
                  </a:lnTo>
                  <a:lnTo>
                    <a:pt x="1744" y="857"/>
                  </a:lnTo>
                  <a:lnTo>
                    <a:pt x="1712" y="825"/>
                  </a:lnTo>
                  <a:lnTo>
                    <a:pt x="1712" y="825"/>
                  </a:lnTo>
                  <a:lnTo>
                    <a:pt x="1712" y="825"/>
                  </a:lnTo>
                  <a:lnTo>
                    <a:pt x="1680" y="793"/>
                  </a:lnTo>
                  <a:lnTo>
                    <a:pt x="1680" y="793"/>
                  </a:lnTo>
                  <a:lnTo>
                    <a:pt x="1680" y="793"/>
                  </a:lnTo>
                  <a:lnTo>
                    <a:pt x="1680" y="793"/>
                  </a:lnTo>
                  <a:lnTo>
                    <a:pt x="1649" y="761"/>
                  </a:lnTo>
                  <a:lnTo>
                    <a:pt x="1649" y="761"/>
                  </a:lnTo>
                  <a:lnTo>
                    <a:pt x="1649" y="761"/>
                  </a:lnTo>
                  <a:lnTo>
                    <a:pt x="1649" y="730"/>
                  </a:lnTo>
                  <a:lnTo>
                    <a:pt x="1617" y="730"/>
                  </a:lnTo>
                  <a:lnTo>
                    <a:pt x="1617" y="730"/>
                  </a:lnTo>
                  <a:lnTo>
                    <a:pt x="1617" y="698"/>
                  </a:lnTo>
                  <a:lnTo>
                    <a:pt x="1585" y="698"/>
                  </a:lnTo>
                  <a:lnTo>
                    <a:pt x="1585" y="698"/>
                  </a:lnTo>
                  <a:lnTo>
                    <a:pt x="1585" y="666"/>
                  </a:lnTo>
                  <a:lnTo>
                    <a:pt x="1585" y="666"/>
                  </a:lnTo>
                  <a:lnTo>
                    <a:pt x="1554" y="666"/>
                  </a:lnTo>
                  <a:lnTo>
                    <a:pt x="1554" y="666"/>
                  </a:lnTo>
                  <a:lnTo>
                    <a:pt x="1554" y="635"/>
                  </a:lnTo>
                  <a:lnTo>
                    <a:pt x="1522" y="635"/>
                  </a:lnTo>
                  <a:lnTo>
                    <a:pt x="1522" y="635"/>
                  </a:lnTo>
                  <a:lnTo>
                    <a:pt x="1522" y="603"/>
                  </a:lnTo>
                  <a:lnTo>
                    <a:pt x="1522" y="603"/>
                  </a:lnTo>
                  <a:cubicBezTo>
                    <a:pt x="1490" y="571"/>
                    <a:pt x="1427" y="571"/>
                    <a:pt x="1395" y="603"/>
                  </a:cubicBezTo>
                  <a:cubicBezTo>
                    <a:pt x="1364" y="635"/>
                    <a:pt x="1364" y="698"/>
                    <a:pt x="1395" y="730"/>
                  </a:cubicBezTo>
                  <a:lnTo>
                    <a:pt x="1395" y="730"/>
                  </a:lnTo>
                  <a:lnTo>
                    <a:pt x="1395" y="761"/>
                  </a:lnTo>
                  <a:lnTo>
                    <a:pt x="1427" y="761"/>
                  </a:lnTo>
                  <a:lnTo>
                    <a:pt x="1427" y="761"/>
                  </a:lnTo>
                  <a:lnTo>
                    <a:pt x="1427" y="793"/>
                  </a:lnTo>
                  <a:lnTo>
                    <a:pt x="1427" y="793"/>
                  </a:lnTo>
                  <a:lnTo>
                    <a:pt x="1459" y="793"/>
                  </a:lnTo>
                  <a:lnTo>
                    <a:pt x="1459" y="793"/>
                  </a:lnTo>
                  <a:lnTo>
                    <a:pt x="1459" y="825"/>
                  </a:lnTo>
                  <a:lnTo>
                    <a:pt x="1459" y="825"/>
                  </a:lnTo>
                  <a:lnTo>
                    <a:pt x="1490" y="825"/>
                  </a:lnTo>
                  <a:lnTo>
                    <a:pt x="1490" y="825"/>
                  </a:lnTo>
                  <a:lnTo>
                    <a:pt x="1490" y="857"/>
                  </a:lnTo>
                  <a:lnTo>
                    <a:pt x="1490" y="857"/>
                  </a:lnTo>
                  <a:lnTo>
                    <a:pt x="1522" y="857"/>
                  </a:lnTo>
                  <a:lnTo>
                    <a:pt x="1522" y="888"/>
                  </a:lnTo>
                  <a:lnTo>
                    <a:pt x="1522" y="888"/>
                  </a:lnTo>
                  <a:lnTo>
                    <a:pt x="1522" y="888"/>
                  </a:lnTo>
                  <a:lnTo>
                    <a:pt x="1554" y="888"/>
                  </a:lnTo>
                  <a:lnTo>
                    <a:pt x="1554" y="920"/>
                  </a:lnTo>
                  <a:lnTo>
                    <a:pt x="1554" y="920"/>
                  </a:lnTo>
                  <a:lnTo>
                    <a:pt x="1554" y="920"/>
                  </a:lnTo>
                  <a:lnTo>
                    <a:pt x="1585" y="952"/>
                  </a:lnTo>
                  <a:lnTo>
                    <a:pt x="1585" y="952"/>
                  </a:lnTo>
                  <a:lnTo>
                    <a:pt x="1585" y="952"/>
                  </a:lnTo>
                  <a:lnTo>
                    <a:pt x="1585" y="983"/>
                  </a:lnTo>
                  <a:lnTo>
                    <a:pt x="1617" y="983"/>
                  </a:lnTo>
                  <a:lnTo>
                    <a:pt x="1617" y="983"/>
                  </a:lnTo>
                  <a:close/>
                  <a:moveTo>
                    <a:pt x="1966" y="1744"/>
                  </a:moveTo>
                  <a:cubicBezTo>
                    <a:pt x="1997" y="1871"/>
                    <a:pt x="2124" y="1839"/>
                    <a:pt x="2156" y="1744"/>
                  </a:cubicBezTo>
                  <a:cubicBezTo>
                    <a:pt x="2156" y="1744"/>
                    <a:pt x="2156" y="1712"/>
                    <a:pt x="2156" y="1712"/>
                  </a:cubicBezTo>
                  <a:lnTo>
                    <a:pt x="2156" y="1712"/>
                  </a:lnTo>
                  <a:lnTo>
                    <a:pt x="2124" y="1712"/>
                  </a:lnTo>
                  <a:lnTo>
                    <a:pt x="2124" y="1680"/>
                  </a:lnTo>
                  <a:lnTo>
                    <a:pt x="2124" y="1680"/>
                  </a:lnTo>
                  <a:lnTo>
                    <a:pt x="2124" y="1649"/>
                  </a:lnTo>
                  <a:lnTo>
                    <a:pt x="2124" y="1649"/>
                  </a:lnTo>
                  <a:lnTo>
                    <a:pt x="2124" y="1617"/>
                  </a:lnTo>
                  <a:lnTo>
                    <a:pt x="2124" y="1617"/>
                  </a:lnTo>
                  <a:lnTo>
                    <a:pt x="2124" y="1617"/>
                  </a:lnTo>
                  <a:lnTo>
                    <a:pt x="2124" y="1585"/>
                  </a:lnTo>
                  <a:lnTo>
                    <a:pt x="2092" y="1585"/>
                  </a:lnTo>
                  <a:lnTo>
                    <a:pt x="2092" y="1554"/>
                  </a:lnTo>
                  <a:lnTo>
                    <a:pt x="2092" y="1554"/>
                  </a:lnTo>
                  <a:lnTo>
                    <a:pt x="2092" y="1554"/>
                  </a:lnTo>
                  <a:lnTo>
                    <a:pt x="2092" y="1522"/>
                  </a:lnTo>
                  <a:lnTo>
                    <a:pt x="2092" y="1522"/>
                  </a:lnTo>
                  <a:lnTo>
                    <a:pt x="2092" y="1490"/>
                  </a:lnTo>
                  <a:lnTo>
                    <a:pt x="2092" y="1490"/>
                  </a:lnTo>
                  <a:lnTo>
                    <a:pt x="2061" y="1490"/>
                  </a:lnTo>
                  <a:lnTo>
                    <a:pt x="2061" y="1459"/>
                  </a:lnTo>
                  <a:lnTo>
                    <a:pt x="2061" y="1459"/>
                  </a:lnTo>
                  <a:lnTo>
                    <a:pt x="2061" y="1427"/>
                  </a:lnTo>
                  <a:lnTo>
                    <a:pt x="2061" y="1427"/>
                  </a:lnTo>
                  <a:lnTo>
                    <a:pt x="2061" y="1427"/>
                  </a:lnTo>
                  <a:lnTo>
                    <a:pt x="2061" y="1395"/>
                  </a:lnTo>
                  <a:lnTo>
                    <a:pt x="2029" y="1395"/>
                  </a:lnTo>
                  <a:lnTo>
                    <a:pt x="2029" y="1364"/>
                  </a:lnTo>
                  <a:lnTo>
                    <a:pt x="2029" y="1364"/>
                  </a:lnTo>
                  <a:cubicBezTo>
                    <a:pt x="1997" y="1268"/>
                    <a:pt x="1871" y="1300"/>
                    <a:pt x="1871" y="1395"/>
                  </a:cubicBezTo>
                  <a:cubicBezTo>
                    <a:pt x="1871" y="1427"/>
                    <a:pt x="1871" y="1427"/>
                    <a:pt x="1871" y="1427"/>
                  </a:cubicBezTo>
                  <a:lnTo>
                    <a:pt x="1871" y="1427"/>
                  </a:lnTo>
                  <a:lnTo>
                    <a:pt x="1871" y="1459"/>
                  </a:lnTo>
                  <a:lnTo>
                    <a:pt x="1871" y="1459"/>
                  </a:lnTo>
                  <a:lnTo>
                    <a:pt x="1871" y="1490"/>
                  </a:lnTo>
                  <a:lnTo>
                    <a:pt x="1902" y="1490"/>
                  </a:lnTo>
                  <a:lnTo>
                    <a:pt x="1902" y="1490"/>
                  </a:lnTo>
                  <a:lnTo>
                    <a:pt x="1902" y="1522"/>
                  </a:lnTo>
                  <a:lnTo>
                    <a:pt x="1902" y="1522"/>
                  </a:lnTo>
                  <a:lnTo>
                    <a:pt x="1902" y="1522"/>
                  </a:lnTo>
                  <a:lnTo>
                    <a:pt x="1902" y="1554"/>
                  </a:lnTo>
                  <a:lnTo>
                    <a:pt x="1902" y="1554"/>
                  </a:lnTo>
                  <a:lnTo>
                    <a:pt x="1934" y="1585"/>
                  </a:lnTo>
                  <a:lnTo>
                    <a:pt x="1934" y="1585"/>
                  </a:lnTo>
                  <a:lnTo>
                    <a:pt x="1934" y="1585"/>
                  </a:lnTo>
                  <a:lnTo>
                    <a:pt x="1934" y="1617"/>
                  </a:lnTo>
                  <a:lnTo>
                    <a:pt x="1934" y="1617"/>
                  </a:lnTo>
                  <a:lnTo>
                    <a:pt x="1934" y="1617"/>
                  </a:lnTo>
                  <a:lnTo>
                    <a:pt x="1934" y="1649"/>
                  </a:lnTo>
                  <a:lnTo>
                    <a:pt x="1934" y="1649"/>
                  </a:lnTo>
                  <a:lnTo>
                    <a:pt x="1934" y="1680"/>
                  </a:lnTo>
                  <a:lnTo>
                    <a:pt x="1966" y="1680"/>
                  </a:lnTo>
                  <a:lnTo>
                    <a:pt x="1966" y="1680"/>
                  </a:lnTo>
                  <a:lnTo>
                    <a:pt x="1966" y="1712"/>
                  </a:lnTo>
                  <a:lnTo>
                    <a:pt x="1966" y="1712"/>
                  </a:lnTo>
                  <a:lnTo>
                    <a:pt x="1966" y="1712"/>
                  </a:lnTo>
                  <a:lnTo>
                    <a:pt x="1966" y="1744"/>
                  </a:lnTo>
                  <a:lnTo>
                    <a:pt x="1966" y="1744"/>
                  </a:lnTo>
                  <a:close/>
                  <a:moveTo>
                    <a:pt x="1966" y="2599"/>
                  </a:moveTo>
                  <a:cubicBezTo>
                    <a:pt x="1966" y="2694"/>
                    <a:pt x="2092" y="2758"/>
                    <a:pt x="2156" y="2663"/>
                  </a:cubicBezTo>
                  <a:cubicBezTo>
                    <a:pt x="2156" y="2663"/>
                    <a:pt x="2156" y="2631"/>
                    <a:pt x="2156" y="2631"/>
                  </a:cubicBezTo>
                  <a:lnTo>
                    <a:pt x="2156" y="2631"/>
                  </a:lnTo>
                  <a:lnTo>
                    <a:pt x="2156" y="2631"/>
                  </a:lnTo>
                  <a:lnTo>
                    <a:pt x="2156" y="2599"/>
                  </a:lnTo>
                  <a:lnTo>
                    <a:pt x="2156" y="2599"/>
                  </a:lnTo>
                  <a:lnTo>
                    <a:pt x="2156" y="2568"/>
                  </a:lnTo>
                  <a:lnTo>
                    <a:pt x="2156" y="2568"/>
                  </a:lnTo>
                  <a:lnTo>
                    <a:pt x="2156" y="2536"/>
                  </a:lnTo>
                  <a:lnTo>
                    <a:pt x="2187" y="2536"/>
                  </a:lnTo>
                  <a:lnTo>
                    <a:pt x="2187" y="2536"/>
                  </a:lnTo>
                  <a:lnTo>
                    <a:pt x="2187" y="2504"/>
                  </a:lnTo>
                  <a:lnTo>
                    <a:pt x="2187" y="2504"/>
                  </a:lnTo>
                  <a:lnTo>
                    <a:pt x="2187" y="2473"/>
                  </a:lnTo>
                  <a:lnTo>
                    <a:pt x="2187" y="2473"/>
                  </a:lnTo>
                  <a:lnTo>
                    <a:pt x="2187" y="2473"/>
                  </a:lnTo>
                  <a:lnTo>
                    <a:pt x="2187" y="2441"/>
                  </a:lnTo>
                  <a:lnTo>
                    <a:pt x="2187" y="2441"/>
                  </a:lnTo>
                  <a:lnTo>
                    <a:pt x="2187" y="2409"/>
                  </a:lnTo>
                  <a:lnTo>
                    <a:pt x="2187" y="2409"/>
                  </a:lnTo>
                  <a:lnTo>
                    <a:pt x="2187" y="2378"/>
                  </a:lnTo>
                  <a:lnTo>
                    <a:pt x="2187" y="2378"/>
                  </a:lnTo>
                  <a:lnTo>
                    <a:pt x="2187" y="2378"/>
                  </a:lnTo>
                  <a:lnTo>
                    <a:pt x="2187" y="2346"/>
                  </a:lnTo>
                  <a:lnTo>
                    <a:pt x="2187" y="2346"/>
                  </a:lnTo>
                  <a:lnTo>
                    <a:pt x="2187" y="2314"/>
                  </a:lnTo>
                  <a:lnTo>
                    <a:pt x="2187" y="2314"/>
                  </a:lnTo>
                  <a:lnTo>
                    <a:pt x="2187" y="2282"/>
                  </a:lnTo>
                  <a:lnTo>
                    <a:pt x="2187" y="2282"/>
                  </a:lnTo>
                  <a:lnTo>
                    <a:pt x="2187" y="2282"/>
                  </a:lnTo>
                  <a:cubicBezTo>
                    <a:pt x="2187" y="2187"/>
                    <a:pt x="2092" y="2156"/>
                    <a:pt x="2029" y="2219"/>
                  </a:cubicBezTo>
                  <a:cubicBezTo>
                    <a:pt x="2029" y="2219"/>
                    <a:pt x="2029" y="2251"/>
                    <a:pt x="2029" y="2251"/>
                  </a:cubicBezTo>
                  <a:lnTo>
                    <a:pt x="2029" y="2282"/>
                  </a:lnTo>
                  <a:lnTo>
                    <a:pt x="2029" y="2282"/>
                  </a:lnTo>
                  <a:lnTo>
                    <a:pt x="2029" y="2314"/>
                  </a:lnTo>
                  <a:lnTo>
                    <a:pt x="2029" y="2314"/>
                  </a:lnTo>
                  <a:lnTo>
                    <a:pt x="2029" y="2314"/>
                  </a:lnTo>
                  <a:lnTo>
                    <a:pt x="2029" y="2346"/>
                  </a:lnTo>
                  <a:lnTo>
                    <a:pt x="2029" y="2346"/>
                  </a:lnTo>
                  <a:lnTo>
                    <a:pt x="2029" y="2378"/>
                  </a:lnTo>
                  <a:lnTo>
                    <a:pt x="1997" y="2378"/>
                  </a:lnTo>
                  <a:lnTo>
                    <a:pt x="1997" y="2378"/>
                  </a:lnTo>
                  <a:lnTo>
                    <a:pt x="1997" y="2409"/>
                  </a:lnTo>
                  <a:lnTo>
                    <a:pt x="1997" y="2409"/>
                  </a:lnTo>
                  <a:lnTo>
                    <a:pt x="1997" y="2409"/>
                  </a:lnTo>
                  <a:lnTo>
                    <a:pt x="1997" y="2441"/>
                  </a:lnTo>
                  <a:lnTo>
                    <a:pt x="1997" y="2441"/>
                  </a:lnTo>
                  <a:lnTo>
                    <a:pt x="1997" y="2473"/>
                  </a:lnTo>
                  <a:lnTo>
                    <a:pt x="1997" y="2473"/>
                  </a:lnTo>
                  <a:lnTo>
                    <a:pt x="1997" y="2473"/>
                  </a:lnTo>
                  <a:lnTo>
                    <a:pt x="1997" y="2504"/>
                  </a:lnTo>
                  <a:lnTo>
                    <a:pt x="1997" y="2504"/>
                  </a:lnTo>
                  <a:lnTo>
                    <a:pt x="1997" y="2536"/>
                  </a:lnTo>
                  <a:lnTo>
                    <a:pt x="1997" y="2536"/>
                  </a:lnTo>
                  <a:lnTo>
                    <a:pt x="1997" y="2536"/>
                  </a:lnTo>
                  <a:lnTo>
                    <a:pt x="1997" y="2568"/>
                  </a:lnTo>
                  <a:lnTo>
                    <a:pt x="1997" y="2568"/>
                  </a:lnTo>
                  <a:lnTo>
                    <a:pt x="1997" y="2599"/>
                  </a:lnTo>
                  <a:lnTo>
                    <a:pt x="1997" y="2599"/>
                  </a:lnTo>
                  <a:close/>
                  <a:moveTo>
                    <a:pt x="1649" y="3360"/>
                  </a:moveTo>
                  <a:cubicBezTo>
                    <a:pt x="1585" y="3455"/>
                    <a:pt x="1680" y="3550"/>
                    <a:pt x="1775" y="3487"/>
                  </a:cubicBezTo>
                  <a:cubicBezTo>
                    <a:pt x="1775" y="3487"/>
                    <a:pt x="1775" y="3487"/>
                    <a:pt x="1775" y="3487"/>
                  </a:cubicBezTo>
                  <a:lnTo>
                    <a:pt x="1807" y="3455"/>
                  </a:lnTo>
                  <a:lnTo>
                    <a:pt x="1807" y="3455"/>
                  </a:lnTo>
                  <a:lnTo>
                    <a:pt x="1807" y="3455"/>
                  </a:lnTo>
                  <a:lnTo>
                    <a:pt x="1807" y="3423"/>
                  </a:lnTo>
                  <a:lnTo>
                    <a:pt x="1839" y="3423"/>
                  </a:lnTo>
                  <a:lnTo>
                    <a:pt x="1839" y="3423"/>
                  </a:lnTo>
                  <a:lnTo>
                    <a:pt x="1839" y="3392"/>
                  </a:lnTo>
                  <a:lnTo>
                    <a:pt x="1839" y="3392"/>
                  </a:lnTo>
                  <a:lnTo>
                    <a:pt x="1839" y="3392"/>
                  </a:lnTo>
                  <a:lnTo>
                    <a:pt x="1871" y="3360"/>
                  </a:lnTo>
                  <a:lnTo>
                    <a:pt x="1871" y="3360"/>
                  </a:lnTo>
                  <a:lnTo>
                    <a:pt x="1871" y="3328"/>
                  </a:lnTo>
                  <a:lnTo>
                    <a:pt x="1871" y="3328"/>
                  </a:lnTo>
                  <a:lnTo>
                    <a:pt x="1902" y="3328"/>
                  </a:lnTo>
                  <a:lnTo>
                    <a:pt x="1902" y="3296"/>
                  </a:lnTo>
                  <a:lnTo>
                    <a:pt x="1902" y="3296"/>
                  </a:lnTo>
                  <a:lnTo>
                    <a:pt x="1902" y="3296"/>
                  </a:lnTo>
                  <a:lnTo>
                    <a:pt x="1902" y="3265"/>
                  </a:lnTo>
                  <a:lnTo>
                    <a:pt x="1934" y="3265"/>
                  </a:lnTo>
                  <a:lnTo>
                    <a:pt x="1934" y="3265"/>
                  </a:lnTo>
                  <a:lnTo>
                    <a:pt x="1934" y="3233"/>
                  </a:lnTo>
                  <a:lnTo>
                    <a:pt x="1934" y="3233"/>
                  </a:lnTo>
                  <a:lnTo>
                    <a:pt x="1934" y="3233"/>
                  </a:lnTo>
                  <a:lnTo>
                    <a:pt x="1966" y="3201"/>
                  </a:lnTo>
                  <a:lnTo>
                    <a:pt x="1966" y="3201"/>
                  </a:lnTo>
                  <a:lnTo>
                    <a:pt x="1966" y="3170"/>
                  </a:lnTo>
                  <a:lnTo>
                    <a:pt x="1966" y="3170"/>
                  </a:lnTo>
                  <a:lnTo>
                    <a:pt x="1966" y="3170"/>
                  </a:lnTo>
                  <a:lnTo>
                    <a:pt x="1966" y="3170"/>
                  </a:lnTo>
                  <a:cubicBezTo>
                    <a:pt x="2029" y="3075"/>
                    <a:pt x="1934" y="2980"/>
                    <a:pt x="1839" y="3043"/>
                  </a:cubicBezTo>
                  <a:cubicBezTo>
                    <a:pt x="1839" y="3043"/>
                    <a:pt x="1839" y="3075"/>
                    <a:pt x="1807" y="3075"/>
                  </a:cubicBezTo>
                  <a:lnTo>
                    <a:pt x="1807" y="3075"/>
                  </a:lnTo>
                  <a:lnTo>
                    <a:pt x="1807" y="3106"/>
                  </a:lnTo>
                  <a:lnTo>
                    <a:pt x="1807" y="3106"/>
                  </a:lnTo>
                  <a:lnTo>
                    <a:pt x="1807" y="3106"/>
                  </a:lnTo>
                  <a:lnTo>
                    <a:pt x="1807" y="3138"/>
                  </a:lnTo>
                  <a:lnTo>
                    <a:pt x="1775" y="3138"/>
                  </a:lnTo>
                  <a:lnTo>
                    <a:pt x="1775" y="3138"/>
                  </a:lnTo>
                  <a:lnTo>
                    <a:pt x="1775" y="3170"/>
                  </a:lnTo>
                  <a:lnTo>
                    <a:pt x="1775" y="3170"/>
                  </a:lnTo>
                  <a:lnTo>
                    <a:pt x="1775" y="3170"/>
                  </a:lnTo>
                  <a:lnTo>
                    <a:pt x="1775" y="3201"/>
                  </a:lnTo>
                  <a:lnTo>
                    <a:pt x="1744" y="3201"/>
                  </a:lnTo>
                  <a:lnTo>
                    <a:pt x="1744" y="3201"/>
                  </a:lnTo>
                  <a:lnTo>
                    <a:pt x="1744" y="3233"/>
                  </a:lnTo>
                  <a:lnTo>
                    <a:pt x="1744" y="3233"/>
                  </a:lnTo>
                  <a:lnTo>
                    <a:pt x="1744" y="3233"/>
                  </a:lnTo>
                  <a:lnTo>
                    <a:pt x="1712" y="3265"/>
                  </a:lnTo>
                  <a:lnTo>
                    <a:pt x="1712" y="3265"/>
                  </a:lnTo>
                  <a:lnTo>
                    <a:pt x="1712" y="3265"/>
                  </a:lnTo>
                  <a:lnTo>
                    <a:pt x="1712" y="3296"/>
                  </a:lnTo>
                  <a:lnTo>
                    <a:pt x="1712" y="3296"/>
                  </a:lnTo>
                  <a:lnTo>
                    <a:pt x="1680" y="3296"/>
                  </a:lnTo>
                  <a:lnTo>
                    <a:pt x="1680" y="3296"/>
                  </a:lnTo>
                  <a:lnTo>
                    <a:pt x="1680" y="3328"/>
                  </a:lnTo>
                  <a:lnTo>
                    <a:pt x="1680" y="3328"/>
                  </a:lnTo>
                  <a:lnTo>
                    <a:pt x="1680" y="3328"/>
                  </a:lnTo>
                  <a:lnTo>
                    <a:pt x="1649" y="3360"/>
                  </a:lnTo>
                  <a:lnTo>
                    <a:pt x="1649" y="3360"/>
                  </a:lnTo>
                  <a:close/>
                  <a:moveTo>
                    <a:pt x="1015" y="3930"/>
                  </a:moveTo>
                  <a:cubicBezTo>
                    <a:pt x="952" y="3994"/>
                    <a:pt x="983" y="4120"/>
                    <a:pt x="1078" y="4089"/>
                  </a:cubicBezTo>
                  <a:cubicBezTo>
                    <a:pt x="1078" y="4089"/>
                    <a:pt x="1110" y="4089"/>
                    <a:pt x="1110" y="4089"/>
                  </a:cubicBezTo>
                  <a:lnTo>
                    <a:pt x="1110" y="4089"/>
                  </a:lnTo>
                  <a:lnTo>
                    <a:pt x="1142" y="4089"/>
                  </a:lnTo>
                  <a:lnTo>
                    <a:pt x="1142" y="4057"/>
                  </a:lnTo>
                  <a:lnTo>
                    <a:pt x="1173" y="4057"/>
                  </a:lnTo>
                  <a:lnTo>
                    <a:pt x="1173" y="4057"/>
                  </a:lnTo>
                  <a:lnTo>
                    <a:pt x="1173" y="4057"/>
                  </a:lnTo>
                  <a:lnTo>
                    <a:pt x="1205" y="4057"/>
                  </a:lnTo>
                  <a:lnTo>
                    <a:pt x="1205" y="4025"/>
                  </a:lnTo>
                  <a:lnTo>
                    <a:pt x="1205" y="4025"/>
                  </a:lnTo>
                  <a:lnTo>
                    <a:pt x="1237" y="4025"/>
                  </a:lnTo>
                  <a:lnTo>
                    <a:pt x="1237" y="4025"/>
                  </a:lnTo>
                  <a:lnTo>
                    <a:pt x="1237" y="3994"/>
                  </a:lnTo>
                  <a:lnTo>
                    <a:pt x="1268" y="3994"/>
                  </a:lnTo>
                  <a:lnTo>
                    <a:pt x="1268" y="3994"/>
                  </a:lnTo>
                  <a:lnTo>
                    <a:pt x="1268" y="3994"/>
                  </a:lnTo>
                  <a:lnTo>
                    <a:pt x="1300" y="3962"/>
                  </a:lnTo>
                  <a:lnTo>
                    <a:pt x="1300" y="3962"/>
                  </a:lnTo>
                  <a:lnTo>
                    <a:pt x="1300" y="3962"/>
                  </a:lnTo>
                  <a:lnTo>
                    <a:pt x="1332" y="3962"/>
                  </a:lnTo>
                  <a:lnTo>
                    <a:pt x="1332" y="3930"/>
                  </a:lnTo>
                  <a:lnTo>
                    <a:pt x="1332" y="3930"/>
                  </a:lnTo>
                  <a:lnTo>
                    <a:pt x="1364" y="3930"/>
                  </a:lnTo>
                  <a:lnTo>
                    <a:pt x="1364" y="3930"/>
                  </a:lnTo>
                  <a:lnTo>
                    <a:pt x="1364" y="3899"/>
                  </a:lnTo>
                  <a:lnTo>
                    <a:pt x="1395" y="3899"/>
                  </a:lnTo>
                  <a:lnTo>
                    <a:pt x="1395" y="3899"/>
                  </a:lnTo>
                  <a:lnTo>
                    <a:pt x="1395" y="3899"/>
                  </a:lnTo>
                  <a:lnTo>
                    <a:pt x="1427" y="3867"/>
                  </a:lnTo>
                  <a:cubicBezTo>
                    <a:pt x="1490" y="3803"/>
                    <a:pt x="1427" y="3708"/>
                    <a:pt x="1332" y="3708"/>
                  </a:cubicBezTo>
                  <a:cubicBezTo>
                    <a:pt x="1332" y="3740"/>
                    <a:pt x="1300" y="3740"/>
                    <a:pt x="1300" y="3740"/>
                  </a:cubicBezTo>
                  <a:lnTo>
                    <a:pt x="1300" y="3740"/>
                  </a:lnTo>
                  <a:lnTo>
                    <a:pt x="1268" y="3772"/>
                  </a:lnTo>
                  <a:lnTo>
                    <a:pt x="1268" y="3772"/>
                  </a:lnTo>
                  <a:lnTo>
                    <a:pt x="1268" y="3772"/>
                  </a:lnTo>
                  <a:lnTo>
                    <a:pt x="1268" y="3772"/>
                  </a:lnTo>
                  <a:lnTo>
                    <a:pt x="1237" y="3803"/>
                  </a:lnTo>
                  <a:lnTo>
                    <a:pt x="1237" y="3803"/>
                  </a:lnTo>
                  <a:lnTo>
                    <a:pt x="1237" y="3803"/>
                  </a:lnTo>
                  <a:lnTo>
                    <a:pt x="1205" y="3803"/>
                  </a:lnTo>
                  <a:lnTo>
                    <a:pt x="1205" y="3803"/>
                  </a:lnTo>
                  <a:lnTo>
                    <a:pt x="1205" y="3835"/>
                  </a:lnTo>
                  <a:lnTo>
                    <a:pt x="1173" y="3835"/>
                  </a:lnTo>
                  <a:lnTo>
                    <a:pt x="1173" y="3835"/>
                  </a:lnTo>
                  <a:lnTo>
                    <a:pt x="1173" y="3835"/>
                  </a:lnTo>
                  <a:lnTo>
                    <a:pt x="1142" y="3867"/>
                  </a:lnTo>
                  <a:lnTo>
                    <a:pt x="1142" y="3867"/>
                  </a:lnTo>
                  <a:lnTo>
                    <a:pt x="1142" y="3867"/>
                  </a:lnTo>
                  <a:lnTo>
                    <a:pt x="1142" y="3867"/>
                  </a:lnTo>
                  <a:lnTo>
                    <a:pt x="1110" y="3867"/>
                  </a:lnTo>
                  <a:lnTo>
                    <a:pt x="1110" y="3899"/>
                  </a:lnTo>
                  <a:lnTo>
                    <a:pt x="1110" y="3899"/>
                  </a:lnTo>
                  <a:lnTo>
                    <a:pt x="1078" y="3899"/>
                  </a:lnTo>
                  <a:lnTo>
                    <a:pt x="1078" y="3899"/>
                  </a:lnTo>
                  <a:lnTo>
                    <a:pt x="1078" y="3899"/>
                  </a:lnTo>
                  <a:lnTo>
                    <a:pt x="1047" y="3930"/>
                  </a:lnTo>
                  <a:lnTo>
                    <a:pt x="1047" y="3930"/>
                  </a:lnTo>
                  <a:lnTo>
                    <a:pt x="1047" y="3930"/>
                  </a:lnTo>
                  <a:close/>
                  <a:moveTo>
                    <a:pt x="223" y="4184"/>
                  </a:moveTo>
                  <a:cubicBezTo>
                    <a:pt x="128" y="4215"/>
                    <a:pt x="128" y="4342"/>
                    <a:pt x="223" y="4374"/>
                  </a:cubicBezTo>
                  <a:cubicBezTo>
                    <a:pt x="223" y="4374"/>
                    <a:pt x="223" y="4374"/>
                    <a:pt x="254" y="4374"/>
                  </a:cubicBezTo>
                  <a:lnTo>
                    <a:pt x="254" y="4374"/>
                  </a:lnTo>
                  <a:lnTo>
                    <a:pt x="254" y="4374"/>
                  </a:lnTo>
                  <a:lnTo>
                    <a:pt x="286" y="4374"/>
                  </a:lnTo>
                  <a:lnTo>
                    <a:pt x="286" y="4374"/>
                  </a:lnTo>
                  <a:lnTo>
                    <a:pt x="318" y="4374"/>
                  </a:lnTo>
                  <a:lnTo>
                    <a:pt x="318" y="4374"/>
                  </a:lnTo>
                  <a:lnTo>
                    <a:pt x="350" y="4374"/>
                  </a:lnTo>
                  <a:lnTo>
                    <a:pt x="350" y="4374"/>
                  </a:lnTo>
                  <a:lnTo>
                    <a:pt x="350" y="4374"/>
                  </a:lnTo>
                  <a:lnTo>
                    <a:pt x="381" y="4342"/>
                  </a:lnTo>
                  <a:lnTo>
                    <a:pt x="381" y="4342"/>
                  </a:lnTo>
                  <a:lnTo>
                    <a:pt x="413" y="4342"/>
                  </a:lnTo>
                  <a:lnTo>
                    <a:pt x="413" y="4342"/>
                  </a:lnTo>
                  <a:lnTo>
                    <a:pt x="445" y="4342"/>
                  </a:lnTo>
                  <a:lnTo>
                    <a:pt x="445" y="4342"/>
                  </a:lnTo>
                  <a:lnTo>
                    <a:pt x="445" y="4342"/>
                  </a:lnTo>
                  <a:lnTo>
                    <a:pt x="476" y="4342"/>
                  </a:lnTo>
                  <a:lnTo>
                    <a:pt x="476" y="4342"/>
                  </a:lnTo>
                  <a:lnTo>
                    <a:pt x="508" y="4342"/>
                  </a:lnTo>
                  <a:lnTo>
                    <a:pt x="508" y="4342"/>
                  </a:lnTo>
                  <a:lnTo>
                    <a:pt x="540" y="4310"/>
                  </a:lnTo>
                  <a:lnTo>
                    <a:pt x="540" y="4310"/>
                  </a:lnTo>
                  <a:lnTo>
                    <a:pt x="540" y="4310"/>
                  </a:lnTo>
                  <a:lnTo>
                    <a:pt x="571" y="4310"/>
                  </a:lnTo>
                  <a:lnTo>
                    <a:pt x="571" y="4310"/>
                  </a:lnTo>
                  <a:lnTo>
                    <a:pt x="603" y="4310"/>
                  </a:lnTo>
                  <a:lnTo>
                    <a:pt x="603" y="4310"/>
                  </a:lnTo>
                  <a:cubicBezTo>
                    <a:pt x="698" y="4279"/>
                    <a:pt x="698" y="4152"/>
                    <a:pt x="603" y="4120"/>
                  </a:cubicBezTo>
                  <a:cubicBezTo>
                    <a:pt x="571" y="4120"/>
                    <a:pt x="571" y="4120"/>
                    <a:pt x="571" y="4120"/>
                  </a:cubicBezTo>
                  <a:lnTo>
                    <a:pt x="540" y="4152"/>
                  </a:lnTo>
                  <a:lnTo>
                    <a:pt x="540" y="4152"/>
                  </a:lnTo>
                  <a:lnTo>
                    <a:pt x="508" y="4152"/>
                  </a:lnTo>
                  <a:lnTo>
                    <a:pt x="508" y="4152"/>
                  </a:lnTo>
                  <a:lnTo>
                    <a:pt x="508" y="4152"/>
                  </a:lnTo>
                  <a:lnTo>
                    <a:pt x="476" y="4152"/>
                  </a:lnTo>
                  <a:lnTo>
                    <a:pt x="476" y="4152"/>
                  </a:lnTo>
                  <a:lnTo>
                    <a:pt x="476" y="4152"/>
                  </a:lnTo>
                  <a:lnTo>
                    <a:pt x="445" y="4152"/>
                  </a:lnTo>
                  <a:lnTo>
                    <a:pt x="445" y="4152"/>
                  </a:lnTo>
                  <a:lnTo>
                    <a:pt x="413" y="4184"/>
                  </a:lnTo>
                  <a:lnTo>
                    <a:pt x="413" y="4184"/>
                  </a:lnTo>
                  <a:lnTo>
                    <a:pt x="413" y="4184"/>
                  </a:lnTo>
                  <a:lnTo>
                    <a:pt x="381" y="4184"/>
                  </a:lnTo>
                  <a:lnTo>
                    <a:pt x="381" y="4184"/>
                  </a:lnTo>
                  <a:lnTo>
                    <a:pt x="350" y="4184"/>
                  </a:lnTo>
                  <a:lnTo>
                    <a:pt x="350" y="4184"/>
                  </a:lnTo>
                  <a:lnTo>
                    <a:pt x="350" y="4184"/>
                  </a:lnTo>
                  <a:lnTo>
                    <a:pt x="318" y="4184"/>
                  </a:lnTo>
                  <a:lnTo>
                    <a:pt x="318" y="4184"/>
                  </a:lnTo>
                  <a:lnTo>
                    <a:pt x="286" y="4184"/>
                  </a:lnTo>
                  <a:lnTo>
                    <a:pt x="286" y="4184"/>
                  </a:lnTo>
                  <a:lnTo>
                    <a:pt x="286" y="4184"/>
                  </a:lnTo>
                  <a:lnTo>
                    <a:pt x="254" y="4184"/>
                  </a:lnTo>
                  <a:lnTo>
                    <a:pt x="254" y="4184"/>
                  </a:lnTo>
                  <a:lnTo>
                    <a:pt x="223" y="4184"/>
                  </a:lnTo>
                  <a:close/>
                  <a:moveTo>
                    <a:pt x="1" y="191"/>
                  </a:moveTo>
                  <a:lnTo>
                    <a:pt x="33" y="191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96" y="191"/>
                  </a:lnTo>
                  <a:lnTo>
                    <a:pt x="96" y="191"/>
                  </a:lnTo>
                  <a:lnTo>
                    <a:pt x="96" y="191"/>
                  </a:lnTo>
                  <a:lnTo>
                    <a:pt x="128" y="191"/>
                  </a:lnTo>
                  <a:lnTo>
                    <a:pt x="128" y="191"/>
                  </a:lnTo>
                  <a:lnTo>
                    <a:pt x="159" y="191"/>
                  </a:lnTo>
                  <a:lnTo>
                    <a:pt x="159" y="191"/>
                  </a:lnTo>
                  <a:lnTo>
                    <a:pt x="159" y="191"/>
                  </a:lnTo>
                  <a:lnTo>
                    <a:pt x="191" y="191"/>
                  </a:lnTo>
                  <a:cubicBezTo>
                    <a:pt x="286" y="191"/>
                    <a:pt x="318" y="64"/>
                    <a:pt x="223" y="33"/>
                  </a:cubicBezTo>
                  <a:cubicBezTo>
                    <a:pt x="223" y="33"/>
                    <a:pt x="191" y="33"/>
                    <a:pt x="191" y="33"/>
                  </a:cubicBezTo>
                  <a:lnTo>
                    <a:pt x="191" y="33"/>
                  </a:lnTo>
                  <a:lnTo>
                    <a:pt x="159" y="33"/>
                  </a:lnTo>
                  <a:lnTo>
                    <a:pt x="159" y="33"/>
                  </a:lnTo>
                  <a:lnTo>
                    <a:pt x="159" y="33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1" y="1"/>
                  </a:lnTo>
                  <a:lnTo>
                    <a:pt x="1" y="191"/>
                  </a:lnTo>
                  <a:lnTo>
                    <a:pt x="1" y="19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594500" y="3947150"/>
              <a:ext cx="15100" cy="19825"/>
            </a:xfrm>
            <a:custGeom>
              <a:avLst/>
              <a:gdLst/>
              <a:ahLst/>
              <a:cxnLst/>
              <a:rect l="l" t="t" r="r" b="b"/>
              <a:pathLst>
                <a:path w="604" h="793" extrusionOk="0">
                  <a:moveTo>
                    <a:pt x="603" y="32"/>
                  </a:moveTo>
                  <a:lnTo>
                    <a:pt x="603" y="792"/>
                  </a:lnTo>
                  <a:lnTo>
                    <a:pt x="1" y="792"/>
                  </a:lnTo>
                  <a:lnTo>
                    <a:pt x="1" y="0"/>
                  </a:lnTo>
                  <a:cubicBezTo>
                    <a:pt x="223" y="0"/>
                    <a:pt x="413" y="0"/>
                    <a:pt x="603" y="32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641250" y="3977250"/>
              <a:ext cx="30125" cy="32500"/>
            </a:xfrm>
            <a:custGeom>
              <a:avLst/>
              <a:gdLst/>
              <a:ahLst/>
              <a:cxnLst/>
              <a:rect l="l" t="t" r="r" b="b"/>
              <a:pathLst>
                <a:path w="1205" h="1300" extrusionOk="0">
                  <a:moveTo>
                    <a:pt x="666" y="0"/>
                  </a:moveTo>
                  <a:lnTo>
                    <a:pt x="1" y="349"/>
                  </a:lnTo>
                  <a:lnTo>
                    <a:pt x="508" y="1300"/>
                  </a:lnTo>
                  <a:lnTo>
                    <a:pt x="1205" y="951"/>
                  </a:lnTo>
                  <a:cubicBezTo>
                    <a:pt x="1078" y="602"/>
                    <a:pt x="888" y="254"/>
                    <a:pt x="666" y="0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594500" y="4090525"/>
              <a:ext cx="14300" cy="19050"/>
            </a:xfrm>
            <a:custGeom>
              <a:avLst/>
              <a:gdLst/>
              <a:ahLst/>
              <a:cxnLst/>
              <a:rect l="l" t="t" r="r" b="b"/>
              <a:pathLst>
                <a:path w="572" h="762" extrusionOk="0">
                  <a:moveTo>
                    <a:pt x="1" y="1"/>
                  </a:moveTo>
                  <a:lnTo>
                    <a:pt x="571" y="1"/>
                  </a:lnTo>
                  <a:lnTo>
                    <a:pt x="571" y="730"/>
                  </a:lnTo>
                  <a:cubicBezTo>
                    <a:pt x="381" y="761"/>
                    <a:pt x="191" y="761"/>
                    <a:pt x="1" y="7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640450" y="4047750"/>
              <a:ext cx="30125" cy="33300"/>
            </a:xfrm>
            <a:custGeom>
              <a:avLst/>
              <a:gdLst/>
              <a:ahLst/>
              <a:cxnLst/>
              <a:rect l="l" t="t" r="r" b="b"/>
              <a:pathLst>
                <a:path w="1205" h="1332" extrusionOk="0">
                  <a:moveTo>
                    <a:pt x="666" y="1331"/>
                  </a:moveTo>
                  <a:lnTo>
                    <a:pt x="1" y="951"/>
                  </a:lnTo>
                  <a:lnTo>
                    <a:pt x="540" y="1"/>
                  </a:lnTo>
                  <a:lnTo>
                    <a:pt x="1205" y="381"/>
                  </a:lnTo>
                  <a:cubicBezTo>
                    <a:pt x="1078" y="729"/>
                    <a:pt x="888" y="1046"/>
                    <a:pt x="666" y="1331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592125" y="3995475"/>
              <a:ext cx="34900" cy="34875"/>
            </a:xfrm>
            <a:custGeom>
              <a:avLst/>
              <a:gdLst/>
              <a:ahLst/>
              <a:cxnLst/>
              <a:rect l="l" t="t" r="r" b="b"/>
              <a:pathLst>
                <a:path w="1396" h="1395" extrusionOk="0">
                  <a:moveTo>
                    <a:pt x="730" y="951"/>
                  </a:moveTo>
                  <a:cubicBezTo>
                    <a:pt x="856" y="1363"/>
                    <a:pt x="1395" y="1109"/>
                    <a:pt x="1173" y="634"/>
                  </a:cubicBezTo>
                  <a:cubicBezTo>
                    <a:pt x="1078" y="412"/>
                    <a:pt x="761" y="159"/>
                    <a:pt x="730" y="0"/>
                  </a:cubicBezTo>
                  <a:cubicBezTo>
                    <a:pt x="635" y="222"/>
                    <a:pt x="413" y="317"/>
                    <a:pt x="254" y="571"/>
                  </a:cubicBezTo>
                  <a:cubicBezTo>
                    <a:pt x="1" y="1014"/>
                    <a:pt x="571" y="1394"/>
                    <a:pt x="698" y="951"/>
                  </a:cubicBezTo>
                  <a:cubicBezTo>
                    <a:pt x="666" y="1109"/>
                    <a:pt x="603" y="1204"/>
                    <a:pt x="540" y="1268"/>
                  </a:cubicBezTo>
                  <a:lnTo>
                    <a:pt x="888" y="1268"/>
                  </a:lnTo>
                  <a:cubicBezTo>
                    <a:pt x="793" y="1173"/>
                    <a:pt x="730" y="1078"/>
                    <a:pt x="730" y="951"/>
                  </a:cubicBez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598475" y="4030325"/>
              <a:ext cx="23000" cy="30925"/>
            </a:xfrm>
            <a:custGeom>
              <a:avLst/>
              <a:gdLst/>
              <a:ahLst/>
              <a:cxnLst/>
              <a:rect l="l" t="t" r="r" b="b"/>
              <a:pathLst>
                <a:path w="920" h="1237" extrusionOk="0">
                  <a:moveTo>
                    <a:pt x="0" y="603"/>
                  </a:moveTo>
                  <a:lnTo>
                    <a:pt x="476" y="0"/>
                  </a:lnTo>
                  <a:lnTo>
                    <a:pt x="919" y="603"/>
                  </a:lnTo>
                  <a:lnTo>
                    <a:pt x="444" y="1236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13C65F9-3014-497B-B98D-73FB81B1693E}"/>
              </a:ext>
            </a:extLst>
          </p:cNvPr>
          <p:cNvSpPr txBox="1"/>
          <p:nvPr/>
        </p:nvSpPr>
        <p:spPr>
          <a:xfrm>
            <a:off x="1132576" y="1563363"/>
            <a:ext cx="333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Quiz masters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377B-3D6A-25C7-4CAC-EFA4A639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9670C-4B13-0CA4-CCDE-DFFDE35F3E84}"/>
              </a:ext>
            </a:extLst>
          </p:cNvPr>
          <p:cNvSpPr txBox="1"/>
          <p:nvPr/>
        </p:nvSpPr>
        <p:spPr>
          <a:xfrm>
            <a:off x="2931985" y="1039282"/>
            <a:ext cx="147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B Garamond" panose="00000500000000000000" pitchFamily="2" charset="0"/>
                <a:ea typeface="EB Garamond" panose="00000500000000000000" pitchFamily="2" charset="0"/>
              </a:rPr>
              <a:t>Our team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014C9-0EF5-2CF7-4FFB-389542438317}"/>
              </a:ext>
            </a:extLst>
          </p:cNvPr>
          <p:cNvSpPr txBox="1"/>
          <p:nvPr/>
        </p:nvSpPr>
        <p:spPr>
          <a:xfrm>
            <a:off x="2399574" y="1365796"/>
            <a:ext cx="194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It shows the members of our team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F8146-0F4B-A1E8-2DB5-CB7CA4545624}"/>
              </a:ext>
            </a:extLst>
          </p:cNvPr>
          <p:cNvSpPr txBox="1"/>
          <p:nvPr/>
        </p:nvSpPr>
        <p:spPr>
          <a:xfrm>
            <a:off x="2996988" y="1925794"/>
            <a:ext cx="147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B Garamond" panose="00000500000000000000" pitchFamily="2" charset="0"/>
                <a:ea typeface="EB Garamond" panose="00000500000000000000" pitchFamily="2" charset="0"/>
              </a:rPr>
              <a:t>Our</a:t>
            </a:r>
            <a:r>
              <a:rPr lang="en-US" sz="2400" b="1" dirty="0"/>
              <a:t> </a:t>
            </a:r>
            <a:r>
              <a:rPr lang="en-US" sz="2400" b="1" dirty="0">
                <a:latin typeface="EB Garamond" panose="00000500000000000000" pitchFamily="2" charset="0"/>
                <a:ea typeface="EB Garamond" panose="00000500000000000000" pitchFamily="2" charset="0"/>
              </a:rPr>
              <a:t>idea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7A38C-5CC5-4C87-05F9-51322E5280AB}"/>
              </a:ext>
            </a:extLst>
          </p:cNvPr>
          <p:cNvSpPr txBox="1"/>
          <p:nvPr/>
        </p:nvSpPr>
        <p:spPr>
          <a:xfrm>
            <a:off x="2711450" y="2221309"/>
            <a:ext cx="1544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EB Garamond" panose="00000500000000000000" pitchFamily="2" charset="0"/>
                <a:ea typeface="EB Garamond" panose="00000500000000000000" pitchFamily="2" charset="0"/>
              </a:rPr>
              <a:t>It shows our idea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495E6B-C375-4681-2ADE-706F9AAA19AD}"/>
              </a:ext>
            </a:extLst>
          </p:cNvPr>
          <p:cNvSpPr txBox="1"/>
          <p:nvPr/>
        </p:nvSpPr>
        <p:spPr>
          <a:xfrm>
            <a:off x="2211871" y="2636919"/>
            <a:ext cx="23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B Garamond" panose="00000500000000000000" pitchFamily="2" charset="0"/>
                <a:ea typeface="EB Garamond" panose="00000500000000000000" pitchFamily="2" charset="0"/>
              </a:rPr>
              <a:t>Planning stages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7386E6-B231-6194-3CB3-A4E4B73D0CF8}"/>
              </a:ext>
            </a:extLst>
          </p:cNvPr>
          <p:cNvSpPr txBox="1"/>
          <p:nvPr/>
        </p:nvSpPr>
        <p:spPr>
          <a:xfrm>
            <a:off x="2280992" y="3020961"/>
            <a:ext cx="20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It shows how we planned things for the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8254D-BDEE-C5FF-F0F5-A9701CBA65ED}"/>
              </a:ext>
            </a:extLst>
          </p:cNvPr>
          <p:cNvSpPr txBox="1"/>
          <p:nvPr/>
        </p:nvSpPr>
        <p:spPr>
          <a:xfrm>
            <a:off x="4256221" y="1193358"/>
            <a:ext cx="58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1FBCB-5451-12C6-5185-105D55206FCC}"/>
              </a:ext>
            </a:extLst>
          </p:cNvPr>
          <p:cNvSpPr txBox="1"/>
          <p:nvPr/>
        </p:nvSpPr>
        <p:spPr>
          <a:xfrm>
            <a:off x="4255114" y="2056803"/>
            <a:ext cx="78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44CC3-DA0D-3743-6BB9-F3C747DF4A9F}"/>
              </a:ext>
            </a:extLst>
          </p:cNvPr>
          <p:cNvSpPr txBox="1"/>
          <p:nvPr/>
        </p:nvSpPr>
        <p:spPr>
          <a:xfrm>
            <a:off x="4281382" y="2846655"/>
            <a:ext cx="58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03</a:t>
            </a:r>
          </a:p>
        </p:txBody>
      </p:sp>
      <p:grpSp>
        <p:nvGrpSpPr>
          <p:cNvPr id="86" name="Google Shape;863;p25">
            <a:extLst>
              <a:ext uri="{FF2B5EF4-FFF2-40B4-BE49-F238E27FC236}">
                <a16:creationId xmlns:a16="http://schemas.microsoft.com/office/drawing/2014/main" id="{D554BB24-DC97-7164-2818-BCBB691B7471}"/>
              </a:ext>
            </a:extLst>
          </p:cNvPr>
          <p:cNvGrpSpPr/>
          <p:nvPr/>
        </p:nvGrpSpPr>
        <p:grpSpPr>
          <a:xfrm>
            <a:off x="4881187" y="1197889"/>
            <a:ext cx="716984" cy="637746"/>
            <a:chOff x="3701450" y="-79350"/>
            <a:chExt cx="921375" cy="921400"/>
          </a:xfrm>
        </p:grpSpPr>
        <p:sp>
          <p:nvSpPr>
            <p:cNvPr id="87" name="Google Shape;864;p25">
              <a:extLst>
                <a:ext uri="{FF2B5EF4-FFF2-40B4-BE49-F238E27FC236}">
                  <a16:creationId xmlns:a16="http://schemas.microsoft.com/office/drawing/2014/main" id="{EFBCC953-F9D4-9FE0-5096-71FACCA23F52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65;p25">
              <a:extLst>
                <a:ext uri="{FF2B5EF4-FFF2-40B4-BE49-F238E27FC236}">
                  <a16:creationId xmlns:a16="http://schemas.microsoft.com/office/drawing/2014/main" id="{26346177-1B65-139D-C750-5D8542D83CA3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66;p25">
              <a:extLst>
                <a:ext uri="{FF2B5EF4-FFF2-40B4-BE49-F238E27FC236}">
                  <a16:creationId xmlns:a16="http://schemas.microsoft.com/office/drawing/2014/main" id="{208723C5-C489-A336-1130-D7A1DF9586AA}"/>
                </a:ext>
              </a:extLst>
            </p:cNvPr>
            <p:cNvSpPr/>
            <p:nvPr/>
          </p:nvSpPr>
          <p:spPr>
            <a:xfrm>
              <a:off x="4161775" y="381700"/>
              <a:ext cx="461050" cy="230175"/>
            </a:xfrm>
            <a:custGeom>
              <a:avLst/>
              <a:gdLst/>
              <a:ahLst/>
              <a:cxnLst/>
              <a:rect l="l" t="t" r="r" b="b"/>
              <a:pathLst>
                <a:path w="18442" h="9207" extrusionOk="0">
                  <a:moveTo>
                    <a:pt x="0" y="0"/>
                  </a:moveTo>
                  <a:lnTo>
                    <a:pt x="15959" y="9207"/>
                  </a:lnTo>
                  <a:cubicBezTo>
                    <a:pt x="17521" y="6473"/>
                    <a:pt x="18442" y="3348"/>
                    <a:pt x="18442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867;p25">
              <a:extLst>
                <a:ext uri="{FF2B5EF4-FFF2-40B4-BE49-F238E27FC236}">
                  <a16:creationId xmlns:a16="http://schemas.microsoft.com/office/drawing/2014/main" id="{B665A0A8-CCAA-863D-66A3-217800DDF26C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868;p25">
              <a:extLst>
                <a:ext uri="{FF2B5EF4-FFF2-40B4-BE49-F238E27FC236}">
                  <a16:creationId xmlns:a16="http://schemas.microsoft.com/office/drawing/2014/main" id="{F0536A62-7818-1430-93EC-B6A85BD1D763}"/>
                </a:ext>
              </a:extLst>
            </p:cNvPr>
            <p:cNvSpPr/>
            <p:nvPr/>
          </p:nvSpPr>
          <p:spPr>
            <a:xfrm>
              <a:off x="4161775" y="381700"/>
              <a:ext cx="398975" cy="398275"/>
            </a:xfrm>
            <a:custGeom>
              <a:avLst/>
              <a:gdLst/>
              <a:ahLst/>
              <a:cxnLst/>
              <a:rect l="l" t="t" r="r" b="b"/>
              <a:pathLst>
                <a:path w="15959" h="15931" extrusionOk="0">
                  <a:moveTo>
                    <a:pt x="0" y="0"/>
                  </a:moveTo>
                  <a:lnTo>
                    <a:pt x="9235" y="15930"/>
                  </a:lnTo>
                  <a:cubicBezTo>
                    <a:pt x="12025" y="14312"/>
                    <a:pt x="14341" y="11997"/>
                    <a:pt x="15959" y="9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869;p25">
              <a:extLst>
                <a:ext uri="{FF2B5EF4-FFF2-40B4-BE49-F238E27FC236}">
                  <a16:creationId xmlns:a16="http://schemas.microsoft.com/office/drawing/2014/main" id="{5ACD6E4F-BE6F-D2FB-72AA-06A2C38E72D8}"/>
                </a:ext>
              </a:extLst>
            </p:cNvPr>
            <p:cNvSpPr/>
            <p:nvPr/>
          </p:nvSpPr>
          <p:spPr>
            <a:xfrm>
              <a:off x="3763525" y="381700"/>
              <a:ext cx="398275" cy="398275"/>
            </a:xfrm>
            <a:custGeom>
              <a:avLst/>
              <a:gdLst/>
              <a:ahLst/>
              <a:cxnLst/>
              <a:rect l="l" t="t" r="r" b="b"/>
              <a:pathLst>
                <a:path w="15931" h="15931" extrusionOk="0">
                  <a:moveTo>
                    <a:pt x="15930" y="0"/>
                  </a:moveTo>
                  <a:lnTo>
                    <a:pt x="0" y="9207"/>
                  </a:lnTo>
                  <a:cubicBezTo>
                    <a:pt x="1618" y="11997"/>
                    <a:pt x="3934" y="14312"/>
                    <a:pt x="6724" y="15930"/>
                  </a:cubicBezTo>
                  <a:lnTo>
                    <a:pt x="15930" y="0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870;p25">
              <a:extLst>
                <a:ext uri="{FF2B5EF4-FFF2-40B4-BE49-F238E27FC236}">
                  <a16:creationId xmlns:a16="http://schemas.microsoft.com/office/drawing/2014/main" id="{19839F7B-77C4-496E-3D80-62D21EC35374}"/>
                </a:ext>
              </a:extLst>
            </p:cNvPr>
            <p:cNvSpPr/>
            <p:nvPr/>
          </p:nvSpPr>
          <p:spPr>
            <a:xfrm>
              <a:off x="3701450" y="381700"/>
              <a:ext cx="460350" cy="230175"/>
            </a:xfrm>
            <a:custGeom>
              <a:avLst/>
              <a:gdLst/>
              <a:ahLst/>
              <a:cxnLst/>
              <a:rect l="l" t="t" r="r" b="b"/>
              <a:pathLst>
                <a:path w="18414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871;p25">
              <a:extLst>
                <a:ext uri="{FF2B5EF4-FFF2-40B4-BE49-F238E27FC236}">
                  <a16:creationId xmlns:a16="http://schemas.microsoft.com/office/drawing/2014/main" id="{C5D7457D-0066-4982-13A6-2425874007E4}"/>
                </a:ext>
              </a:extLst>
            </p:cNvPr>
            <p:cNvSpPr/>
            <p:nvPr/>
          </p:nvSpPr>
          <p:spPr>
            <a:xfrm>
              <a:off x="3701450" y="150825"/>
              <a:ext cx="460350" cy="230900"/>
            </a:xfrm>
            <a:custGeom>
              <a:avLst/>
              <a:gdLst/>
              <a:ahLst/>
              <a:cxnLst/>
              <a:rect l="l" t="t" r="r" b="b"/>
              <a:pathLst>
                <a:path w="18414" h="9236" extrusionOk="0">
                  <a:moveTo>
                    <a:pt x="2483" y="1"/>
                  </a:moveTo>
                  <a:cubicBezTo>
                    <a:pt x="921" y="2735"/>
                    <a:pt x="0" y="5859"/>
                    <a:pt x="0" y="9235"/>
                  </a:cubicBezTo>
                  <a:lnTo>
                    <a:pt x="18413" y="923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872;p25">
              <a:extLst>
                <a:ext uri="{FF2B5EF4-FFF2-40B4-BE49-F238E27FC236}">
                  <a16:creationId xmlns:a16="http://schemas.microsoft.com/office/drawing/2014/main" id="{FF863138-6A46-678D-3368-C044989126E7}"/>
                </a:ext>
              </a:extLst>
            </p:cNvPr>
            <p:cNvSpPr/>
            <p:nvPr/>
          </p:nvSpPr>
          <p:spPr>
            <a:xfrm>
              <a:off x="4161775" y="381700"/>
              <a:ext cx="230900" cy="460350"/>
            </a:xfrm>
            <a:custGeom>
              <a:avLst/>
              <a:gdLst/>
              <a:ahLst/>
              <a:cxnLst/>
              <a:rect l="l" t="t" r="r" b="b"/>
              <a:pathLst>
                <a:path w="9236" h="18414" extrusionOk="0">
                  <a:moveTo>
                    <a:pt x="0" y="0"/>
                  </a:moveTo>
                  <a:lnTo>
                    <a:pt x="0" y="18414"/>
                  </a:lnTo>
                  <a:cubicBezTo>
                    <a:pt x="3376" y="18414"/>
                    <a:pt x="6501" y="17493"/>
                    <a:pt x="9235" y="159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873;p25">
              <a:extLst>
                <a:ext uri="{FF2B5EF4-FFF2-40B4-BE49-F238E27FC236}">
                  <a16:creationId xmlns:a16="http://schemas.microsoft.com/office/drawing/2014/main" id="{B92C24B6-D81E-A3DC-64A6-B01CBDFA8BBE}"/>
                </a:ext>
              </a:extLst>
            </p:cNvPr>
            <p:cNvSpPr/>
            <p:nvPr/>
          </p:nvSpPr>
          <p:spPr>
            <a:xfrm>
              <a:off x="3931600" y="381700"/>
              <a:ext cx="230200" cy="460350"/>
            </a:xfrm>
            <a:custGeom>
              <a:avLst/>
              <a:gdLst/>
              <a:ahLst/>
              <a:cxnLst/>
              <a:rect l="l" t="t" r="r" b="b"/>
              <a:pathLst>
                <a:path w="9208" h="18414" extrusionOk="0">
                  <a:moveTo>
                    <a:pt x="9207" y="0"/>
                  </a:moveTo>
                  <a:lnTo>
                    <a:pt x="1" y="15930"/>
                  </a:lnTo>
                  <a:cubicBezTo>
                    <a:pt x="2735" y="17493"/>
                    <a:pt x="5860" y="18414"/>
                    <a:pt x="9207" y="18414"/>
                  </a:cubicBezTo>
                  <a:lnTo>
                    <a:pt x="9207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874;p25">
              <a:extLst>
                <a:ext uri="{FF2B5EF4-FFF2-40B4-BE49-F238E27FC236}">
                  <a16:creationId xmlns:a16="http://schemas.microsoft.com/office/drawing/2014/main" id="{489C48C4-4028-DE66-DB7E-FB8CA6BD04C2}"/>
                </a:ext>
              </a:extLst>
            </p:cNvPr>
            <p:cNvSpPr/>
            <p:nvPr/>
          </p:nvSpPr>
          <p:spPr>
            <a:xfrm>
              <a:off x="3931600" y="-79350"/>
              <a:ext cx="230200" cy="461075"/>
            </a:xfrm>
            <a:custGeom>
              <a:avLst/>
              <a:gdLst/>
              <a:ahLst/>
              <a:cxnLst/>
              <a:rect l="l" t="t" r="r" b="b"/>
              <a:pathLst>
                <a:path w="9208" h="18443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9207" y="18442"/>
                  </a:lnTo>
                  <a:lnTo>
                    <a:pt x="9207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875;p25">
              <a:extLst>
                <a:ext uri="{FF2B5EF4-FFF2-40B4-BE49-F238E27FC236}">
                  <a16:creationId xmlns:a16="http://schemas.microsoft.com/office/drawing/2014/main" id="{DA40DCBB-C4C3-9FEF-15FF-19BE74C69001}"/>
                </a:ext>
              </a:extLst>
            </p:cNvPr>
            <p:cNvSpPr/>
            <p:nvPr/>
          </p:nvSpPr>
          <p:spPr>
            <a:xfrm>
              <a:off x="4161775" y="-79350"/>
              <a:ext cx="230900" cy="461075"/>
            </a:xfrm>
            <a:custGeom>
              <a:avLst/>
              <a:gdLst/>
              <a:ahLst/>
              <a:cxnLst/>
              <a:rect l="l" t="t" r="r" b="b"/>
              <a:pathLst>
                <a:path w="9236" h="18443" extrusionOk="0">
                  <a:moveTo>
                    <a:pt x="0" y="1"/>
                  </a:moveTo>
                  <a:lnTo>
                    <a:pt x="0" y="18442"/>
                  </a:lnTo>
                  <a:lnTo>
                    <a:pt x="9235" y="2484"/>
                  </a:lnTo>
                  <a:cubicBezTo>
                    <a:pt x="6501" y="921"/>
                    <a:pt x="337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876;p25">
              <a:extLst>
                <a:ext uri="{FF2B5EF4-FFF2-40B4-BE49-F238E27FC236}">
                  <a16:creationId xmlns:a16="http://schemas.microsoft.com/office/drawing/2014/main" id="{72FFB3D7-3ABC-6814-67DD-43665A0544B3}"/>
                </a:ext>
              </a:extLst>
            </p:cNvPr>
            <p:cNvSpPr/>
            <p:nvPr/>
          </p:nvSpPr>
          <p:spPr>
            <a:xfrm>
              <a:off x="3763525" y="-17275"/>
              <a:ext cx="398275" cy="399000"/>
            </a:xfrm>
            <a:custGeom>
              <a:avLst/>
              <a:gdLst/>
              <a:ahLst/>
              <a:cxnLst/>
              <a:rect l="l" t="t" r="r" b="b"/>
              <a:pathLst>
                <a:path w="15931" h="15960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15930" y="15959"/>
                  </a:lnTo>
                  <a:lnTo>
                    <a:pt x="15930" y="15959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877;p25">
              <a:extLst>
                <a:ext uri="{FF2B5EF4-FFF2-40B4-BE49-F238E27FC236}">
                  <a16:creationId xmlns:a16="http://schemas.microsoft.com/office/drawing/2014/main" id="{AA6D1090-730B-6452-B3F0-D4CBBA94E777}"/>
                </a:ext>
              </a:extLst>
            </p:cNvPr>
            <p:cNvSpPr/>
            <p:nvPr/>
          </p:nvSpPr>
          <p:spPr>
            <a:xfrm>
              <a:off x="4161775" y="-17275"/>
              <a:ext cx="398975" cy="399000"/>
            </a:xfrm>
            <a:custGeom>
              <a:avLst/>
              <a:gdLst/>
              <a:ahLst/>
              <a:cxnLst/>
              <a:rect l="l" t="t" r="r" b="b"/>
              <a:pathLst>
                <a:path w="15959" h="15960" extrusionOk="0">
                  <a:moveTo>
                    <a:pt x="9235" y="1"/>
                  </a:moveTo>
                  <a:lnTo>
                    <a:pt x="0" y="15959"/>
                  </a:lnTo>
                  <a:lnTo>
                    <a:pt x="0" y="15959"/>
                  </a:lnTo>
                  <a:lnTo>
                    <a:pt x="15959" y="6725"/>
                  </a:lnTo>
                  <a:cubicBezTo>
                    <a:pt x="14341" y="3935"/>
                    <a:pt x="12025" y="1619"/>
                    <a:pt x="9235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878;p25">
              <a:extLst>
                <a:ext uri="{FF2B5EF4-FFF2-40B4-BE49-F238E27FC236}">
                  <a16:creationId xmlns:a16="http://schemas.microsoft.com/office/drawing/2014/main" id="{F7304F4E-3BDE-DEA8-7743-DE374539F912}"/>
                </a:ext>
              </a:extLst>
            </p:cNvPr>
            <p:cNvSpPr/>
            <p:nvPr/>
          </p:nvSpPr>
          <p:spPr>
            <a:xfrm>
              <a:off x="4161775" y="150825"/>
              <a:ext cx="461050" cy="230900"/>
            </a:xfrm>
            <a:custGeom>
              <a:avLst/>
              <a:gdLst/>
              <a:ahLst/>
              <a:cxnLst/>
              <a:rect l="l" t="t" r="r" b="b"/>
              <a:pathLst>
                <a:path w="18442" h="9236" extrusionOk="0">
                  <a:moveTo>
                    <a:pt x="15959" y="1"/>
                  </a:moveTo>
                  <a:lnTo>
                    <a:pt x="0" y="9235"/>
                  </a:lnTo>
                  <a:lnTo>
                    <a:pt x="18442" y="9235"/>
                  </a:lnTo>
                  <a:cubicBezTo>
                    <a:pt x="18442" y="5859"/>
                    <a:pt x="17521" y="2735"/>
                    <a:pt x="15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879;p25">
              <a:extLst>
                <a:ext uri="{FF2B5EF4-FFF2-40B4-BE49-F238E27FC236}">
                  <a16:creationId xmlns:a16="http://schemas.microsoft.com/office/drawing/2014/main" id="{764FD12F-5DC4-20BA-13BB-59B74E9BE0D8}"/>
                </a:ext>
              </a:extLst>
            </p:cNvPr>
            <p:cNvSpPr/>
            <p:nvPr/>
          </p:nvSpPr>
          <p:spPr>
            <a:xfrm>
              <a:off x="3820700" y="39925"/>
              <a:ext cx="682850" cy="682850"/>
            </a:xfrm>
            <a:custGeom>
              <a:avLst/>
              <a:gdLst/>
              <a:ahLst/>
              <a:cxnLst/>
              <a:rect l="l" t="t" r="r" b="b"/>
              <a:pathLst>
                <a:path w="27314" h="27314" extrusionOk="0">
                  <a:moveTo>
                    <a:pt x="13643" y="1"/>
                  </a:moveTo>
                  <a:cubicBezTo>
                    <a:pt x="6111" y="1"/>
                    <a:pt x="1" y="6110"/>
                    <a:pt x="1" y="13671"/>
                  </a:cubicBezTo>
                  <a:cubicBezTo>
                    <a:pt x="1" y="21204"/>
                    <a:pt x="6111" y="27314"/>
                    <a:pt x="13643" y="27314"/>
                  </a:cubicBezTo>
                  <a:cubicBezTo>
                    <a:pt x="21204" y="27314"/>
                    <a:pt x="27314" y="21204"/>
                    <a:pt x="27314" y="13671"/>
                  </a:cubicBezTo>
                  <a:cubicBezTo>
                    <a:pt x="27314" y="6110"/>
                    <a:pt x="21204" y="1"/>
                    <a:pt x="13643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880;p25">
              <a:extLst>
                <a:ext uri="{FF2B5EF4-FFF2-40B4-BE49-F238E27FC236}">
                  <a16:creationId xmlns:a16="http://schemas.microsoft.com/office/drawing/2014/main" id="{4EF9D32C-E67A-F1A3-6570-9BE5DA524007}"/>
                </a:ext>
              </a:extLst>
            </p:cNvPr>
            <p:cNvSpPr/>
            <p:nvPr/>
          </p:nvSpPr>
          <p:spPr>
            <a:xfrm>
              <a:off x="4108075" y="511325"/>
              <a:ext cx="108125" cy="84525"/>
            </a:xfrm>
            <a:custGeom>
              <a:avLst/>
              <a:gdLst/>
              <a:ahLst/>
              <a:cxnLst/>
              <a:rect l="l" t="t" r="r" b="b"/>
              <a:pathLst>
                <a:path w="4325" h="3381" extrusionOk="0">
                  <a:moveTo>
                    <a:pt x="3075" y="0"/>
                  </a:moveTo>
                  <a:cubicBezTo>
                    <a:pt x="2457" y="0"/>
                    <a:pt x="2228" y="455"/>
                    <a:pt x="2148" y="534"/>
                  </a:cubicBezTo>
                  <a:cubicBezTo>
                    <a:pt x="2099" y="460"/>
                    <a:pt x="1762" y="10"/>
                    <a:pt x="1177" y="10"/>
                  </a:cubicBezTo>
                  <a:cubicBezTo>
                    <a:pt x="1105" y="10"/>
                    <a:pt x="1029" y="17"/>
                    <a:pt x="949" y="32"/>
                  </a:cubicBezTo>
                  <a:cubicBezTo>
                    <a:pt x="586" y="116"/>
                    <a:pt x="279" y="451"/>
                    <a:pt x="196" y="1009"/>
                  </a:cubicBezTo>
                  <a:cubicBezTo>
                    <a:pt x="0" y="2153"/>
                    <a:pt x="1563" y="2906"/>
                    <a:pt x="2148" y="3380"/>
                  </a:cubicBezTo>
                  <a:cubicBezTo>
                    <a:pt x="2762" y="2906"/>
                    <a:pt x="4325" y="2153"/>
                    <a:pt x="4129" y="1009"/>
                  </a:cubicBezTo>
                  <a:cubicBezTo>
                    <a:pt x="4046" y="339"/>
                    <a:pt x="3627" y="60"/>
                    <a:pt x="3181" y="4"/>
                  </a:cubicBezTo>
                  <a:cubicBezTo>
                    <a:pt x="3144" y="1"/>
                    <a:pt x="3109" y="0"/>
                    <a:pt x="3075" y="0"/>
                  </a:cubicBez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881;p25">
              <a:extLst>
                <a:ext uri="{FF2B5EF4-FFF2-40B4-BE49-F238E27FC236}">
                  <a16:creationId xmlns:a16="http://schemas.microsoft.com/office/drawing/2014/main" id="{8C94CB69-43B1-C56A-2341-F6E1D139887A}"/>
                </a:ext>
              </a:extLst>
            </p:cNvPr>
            <p:cNvSpPr/>
            <p:nvPr/>
          </p:nvSpPr>
          <p:spPr>
            <a:xfrm>
              <a:off x="3954625" y="293100"/>
              <a:ext cx="117900" cy="175100"/>
            </a:xfrm>
            <a:custGeom>
              <a:avLst/>
              <a:gdLst/>
              <a:ahLst/>
              <a:cxnLst/>
              <a:rect l="l" t="t" r="r" b="b"/>
              <a:pathLst>
                <a:path w="4716" h="7004" extrusionOk="0">
                  <a:moveTo>
                    <a:pt x="224" y="1"/>
                  </a:moveTo>
                  <a:lnTo>
                    <a:pt x="28" y="4297"/>
                  </a:lnTo>
                  <a:lnTo>
                    <a:pt x="1284" y="4297"/>
                  </a:lnTo>
                  <a:cubicBezTo>
                    <a:pt x="1284" y="3907"/>
                    <a:pt x="1507" y="3739"/>
                    <a:pt x="1842" y="3739"/>
                  </a:cubicBezTo>
                  <a:lnTo>
                    <a:pt x="2735" y="3739"/>
                  </a:lnTo>
                  <a:cubicBezTo>
                    <a:pt x="3320" y="3739"/>
                    <a:pt x="3376" y="4102"/>
                    <a:pt x="3376" y="4409"/>
                  </a:cubicBezTo>
                  <a:lnTo>
                    <a:pt x="3376" y="5051"/>
                  </a:lnTo>
                  <a:cubicBezTo>
                    <a:pt x="3376" y="5358"/>
                    <a:pt x="3293" y="5720"/>
                    <a:pt x="2679" y="5720"/>
                  </a:cubicBezTo>
                  <a:lnTo>
                    <a:pt x="0" y="5720"/>
                  </a:lnTo>
                  <a:lnTo>
                    <a:pt x="0" y="6780"/>
                  </a:lnTo>
                  <a:cubicBezTo>
                    <a:pt x="1284" y="7004"/>
                    <a:pt x="1758" y="7004"/>
                    <a:pt x="2958" y="7004"/>
                  </a:cubicBezTo>
                  <a:cubicBezTo>
                    <a:pt x="3711" y="7004"/>
                    <a:pt x="4715" y="6585"/>
                    <a:pt x="4715" y="5274"/>
                  </a:cubicBezTo>
                  <a:lnTo>
                    <a:pt x="4715" y="4297"/>
                  </a:lnTo>
                  <a:cubicBezTo>
                    <a:pt x="4715" y="3349"/>
                    <a:pt x="4241" y="2623"/>
                    <a:pt x="3125" y="2568"/>
                  </a:cubicBezTo>
                  <a:cubicBezTo>
                    <a:pt x="2995" y="2568"/>
                    <a:pt x="2741" y="2555"/>
                    <a:pt x="2478" y="2555"/>
                  </a:cubicBezTo>
                  <a:cubicBezTo>
                    <a:pt x="2347" y="2555"/>
                    <a:pt x="2214" y="2558"/>
                    <a:pt x="2093" y="2568"/>
                  </a:cubicBezTo>
                  <a:cubicBezTo>
                    <a:pt x="1898" y="2596"/>
                    <a:pt x="1619" y="2651"/>
                    <a:pt x="1423" y="2791"/>
                  </a:cubicBezTo>
                  <a:lnTo>
                    <a:pt x="1507" y="1228"/>
                  </a:lnTo>
                  <a:lnTo>
                    <a:pt x="4464" y="1228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882;p25">
              <a:extLst>
                <a:ext uri="{FF2B5EF4-FFF2-40B4-BE49-F238E27FC236}">
                  <a16:creationId xmlns:a16="http://schemas.microsoft.com/office/drawing/2014/main" id="{25F65B76-875F-E427-153A-B46787816BC9}"/>
                </a:ext>
              </a:extLst>
            </p:cNvPr>
            <p:cNvSpPr/>
            <p:nvPr/>
          </p:nvSpPr>
          <p:spPr>
            <a:xfrm>
              <a:off x="3701450" y="150825"/>
              <a:ext cx="170200" cy="587300"/>
            </a:xfrm>
            <a:custGeom>
              <a:avLst/>
              <a:gdLst/>
              <a:ahLst/>
              <a:cxnLst/>
              <a:rect l="l" t="t" r="r" b="b"/>
              <a:pathLst>
                <a:path w="6808" h="23492" extrusionOk="0">
                  <a:moveTo>
                    <a:pt x="6807" y="23492"/>
                  </a:moveTo>
                  <a:cubicBezTo>
                    <a:pt x="5078" y="22097"/>
                    <a:pt x="3599" y="20367"/>
                    <a:pt x="2483" y="18442"/>
                  </a:cubicBezTo>
                  <a:cubicBezTo>
                    <a:pt x="921" y="15708"/>
                    <a:pt x="0" y="12583"/>
                    <a:pt x="0" y="9235"/>
                  </a:cubicBezTo>
                  <a:lnTo>
                    <a:pt x="0" y="9235"/>
                  </a:lnTo>
                  <a:cubicBezTo>
                    <a:pt x="0" y="12583"/>
                    <a:pt x="921" y="15708"/>
                    <a:pt x="2483" y="18442"/>
                  </a:cubicBezTo>
                  <a:lnTo>
                    <a:pt x="2483" y="18442"/>
                  </a:lnTo>
                  <a:cubicBezTo>
                    <a:pt x="3599" y="20367"/>
                    <a:pt x="5078" y="22097"/>
                    <a:pt x="6807" y="23492"/>
                  </a:cubicBezTo>
                  <a:lnTo>
                    <a:pt x="6807" y="23492"/>
                  </a:lnTo>
                  <a:close/>
                  <a:moveTo>
                    <a:pt x="0" y="9151"/>
                  </a:moveTo>
                  <a:cubicBezTo>
                    <a:pt x="28" y="5804"/>
                    <a:pt x="921" y="2707"/>
                    <a:pt x="2483" y="1"/>
                  </a:cubicBezTo>
                  <a:cubicBezTo>
                    <a:pt x="921" y="2707"/>
                    <a:pt x="28" y="5804"/>
                    <a:pt x="0" y="9151"/>
                  </a:cubicBezTo>
                  <a:close/>
                </a:path>
              </a:pathLst>
            </a:custGeom>
            <a:solidFill>
              <a:srgbClr val="69C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883;p25">
              <a:extLst>
                <a:ext uri="{FF2B5EF4-FFF2-40B4-BE49-F238E27FC236}">
                  <a16:creationId xmlns:a16="http://schemas.microsoft.com/office/drawing/2014/main" id="{2C4B22A6-CE6F-5E34-BD4B-3B90894074F7}"/>
                </a:ext>
              </a:extLst>
            </p:cNvPr>
            <p:cNvSpPr/>
            <p:nvPr/>
          </p:nvSpPr>
          <p:spPr>
            <a:xfrm>
              <a:off x="3763525" y="5518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4101" y="0"/>
                  </a:moveTo>
                  <a:lnTo>
                    <a:pt x="0" y="2400"/>
                  </a:lnTo>
                  <a:cubicBezTo>
                    <a:pt x="1116" y="4325"/>
                    <a:pt x="2595" y="6055"/>
                    <a:pt x="4324" y="7450"/>
                  </a:cubicBezTo>
                  <a:cubicBezTo>
                    <a:pt x="5078" y="8091"/>
                    <a:pt x="5887" y="8649"/>
                    <a:pt x="6724" y="9123"/>
                  </a:cubicBezTo>
                  <a:lnTo>
                    <a:pt x="9123" y="5022"/>
                  </a:lnTo>
                  <a:cubicBezTo>
                    <a:pt x="7031" y="3823"/>
                    <a:pt x="5301" y="2093"/>
                    <a:pt x="4101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884;p25">
              <a:extLst>
                <a:ext uri="{FF2B5EF4-FFF2-40B4-BE49-F238E27FC236}">
                  <a16:creationId xmlns:a16="http://schemas.microsoft.com/office/drawing/2014/main" id="{09944195-ABFE-23F2-AC4C-B240E26DD519}"/>
                </a:ext>
              </a:extLst>
            </p:cNvPr>
            <p:cNvSpPr/>
            <p:nvPr/>
          </p:nvSpPr>
          <p:spPr>
            <a:xfrm>
              <a:off x="3701450" y="381700"/>
              <a:ext cx="164625" cy="230175"/>
            </a:xfrm>
            <a:custGeom>
              <a:avLst/>
              <a:gdLst/>
              <a:ahLst/>
              <a:cxnLst/>
              <a:rect l="l" t="t" r="r" b="b"/>
              <a:pathLst>
                <a:path w="6585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6584" y="6807"/>
                  </a:lnTo>
                  <a:cubicBezTo>
                    <a:pt x="5412" y="4799"/>
                    <a:pt x="4771" y="2483"/>
                    <a:pt x="4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885;p25">
              <a:extLst>
                <a:ext uri="{FF2B5EF4-FFF2-40B4-BE49-F238E27FC236}">
                  <a16:creationId xmlns:a16="http://schemas.microsoft.com/office/drawing/2014/main" id="{B2735C83-8F72-EBC2-597B-73E2F73A4516}"/>
                </a:ext>
              </a:extLst>
            </p:cNvPr>
            <p:cNvSpPr/>
            <p:nvPr/>
          </p:nvSpPr>
          <p:spPr>
            <a:xfrm>
              <a:off x="3701450" y="150825"/>
              <a:ext cx="164625" cy="230900"/>
            </a:xfrm>
            <a:custGeom>
              <a:avLst/>
              <a:gdLst/>
              <a:ahLst/>
              <a:cxnLst/>
              <a:rect l="l" t="t" r="r" b="b"/>
              <a:pathLst>
                <a:path w="6585" h="9236" extrusionOk="0">
                  <a:moveTo>
                    <a:pt x="2483" y="1"/>
                  </a:moveTo>
                  <a:cubicBezTo>
                    <a:pt x="921" y="2707"/>
                    <a:pt x="28" y="5804"/>
                    <a:pt x="0" y="9151"/>
                  </a:cubicBezTo>
                  <a:cubicBezTo>
                    <a:pt x="0" y="9179"/>
                    <a:pt x="0" y="9207"/>
                    <a:pt x="0" y="9235"/>
                  </a:cubicBezTo>
                  <a:lnTo>
                    <a:pt x="4771" y="9235"/>
                  </a:lnTo>
                  <a:cubicBezTo>
                    <a:pt x="4771" y="6724"/>
                    <a:pt x="5412" y="4409"/>
                    <a:pt x="6584" y="2400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886;p25">
              <a:extLst>
                <a:ext uri="{FF2B5EF4-FFF2-40B4-BE49-F238E27FC236}">
                  <a16:creationId xmlns:a16="http://schemas.microsoft.com/office/drawing/2014/main" id="{994B427B-6391-DF47-77A0-7D9D21BE91BE}"/>
                </a:ext>
              </a:extLst>
            </p:cNvPr>
            <p:cNvSpPr/>
            <p:nvPr/>
          </p:nvSpPr>
          <p:spPr>
            <a:xfrm>
              <a:off x="3931600" y="677425"/>
              <a:ext cx="230200" cy="164625"/>
            </a:xfrm>
            <a:custGeom>
              <a:avLst/>
              <a:gdLst/>
              <a:ahLst/>
              <a:cxnLst/>
              <a:rect l="l" t="t" r="r" b="b"/>
              <a:pathLst>
                <a:path w="9208" h="6585" extrusionOk="0">
                  <a:moveTo>
                    <a:pt x="2400" y="0"/>
                  </a:moveTo>
                  <a:lnTo>
                    <a:pt x="1" y="4101"/>
                  </a:lnTo>
                  <a:cubicBezTo>
                    <a:pt x="2651" y="5636"/>
                    <a:pt x="5664" y="6529"/>
                    <a:pt x="8901" y="6585"/>
                  </a:cubicBezTo>
                  <a:lnTo>
                    <a:pt x="9207" y="6585"/>
                  </a:lnTo>
                  <a:lnTo>
                    <a:pt x="9207" y="1814"/>
                  </a:lnTo>
                  <a:cubicBezTo>
                    <a:pt x="6724" y="1814"/>
                    <a:pt x="4409" y="1172"/>
                    <a:pt x="2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887;p25">
              <a:extLst>
                <a:ext uri="{FF2B5EF4-FFF2-40B4-BE49-F238E27FC236}">
                  <a16:creationId xmlns:a16="http://schemas.microsoft.com/office/drawing/2014/main" id="{B0EFED77-183E-5699-2F8B-F13DCF0C65E8}"/>
                </a:ext>
              </a:extLst>
            </p:cNvPr>
            <p:cNvSpPr/>
            <p:nvPr/>
          </p:nvSpPr>
          <p:spPr>
            <a:xfrm>
              <a:off x="3931600" y="-79350"/>
              <a:ext cx="230200" cy="164650"/>
            </a:xfrm>
            <a:custGeom>
              <a:avLst/>
              <a:gdLst/>
              <a:ahLst/>
              <a:cxnLst/>
              <a:rect l="l" t="t" r="r" b="b"/>
              <a:pathLst>
                <a:path w="9208" h="6586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2400" y="6585"/>
                  </a:lnTo>
                  <a:cubicBezTo>
                    <a:pt x="4409" y="5413"/>
                    <a:pt x="6724" y="4772"/>
                    <a:pt x="9207" y="4772"/>
                  </a:cubicBezTo>
                  <a:lnTo>
                    <a:pt x="9207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888;p25">
              <a:extLst>
                <a:ext uri="{FF2B5EF4-FFF2-40B4-BE49-F238E27FC236}">
                  <a16:creationId xmlns:a16="http://schemas.microsoft.com/office/drawing/2014/main" id="{2DE967A9-6E56-33D2-FD67-EF989676FFBA}"/>
                </a:ext>
              </a:extLst>
            </p:cNvPr>
            <p:cNvSpPr/>
            <p:nvPr/>
          </p:nvSpPr>
          <p:spPr>
            <a:xfrm>
              <a:off x="3763525" y="-172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4101" y="9124"/>
                  </a:lnTo>
                  <a:cubicBezTo>
                    <a:pt x="5301" y="7031"/>
                    <a:pt x="7031" y="5302"/>
                    <a:pt x="9123" y="4102"/>
                  </a:cubicBezTo>
                  <a:lnTo>
                    <a:pt x="6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889;p25">
              <a:extLst>
                <a:ext uri="{FF2B5EF4-FFF2-40B4-BE49-F238E27FC236}">
                  <a16:creationId xmlns:a16="http://schemas.microsoft.com/office/drawing/2014/main" id="{C66DA3FB-6BC1-F8E4-CBA7-345302BC056F}"/>
                </a:ext>
              </a:extLst>
            </p:cNvPr>
            <p:cNvSpPr/>
            <p:nvPr/>
          </p:nvSpPr>
          <p:spPr>
            <a:xfrm>
              <a:off x="3820700" y="39925"/>
              <a:ext cx="341100" cy="682850"/>
            </a:xfrm>
            <a:custGeom>
              <a:avLst/>
              <a:gdLst/>
              <a:ahLst/>
              <a:cxnLst/>
              <a:rect l="l" t="t" r="r" b="b"/>
              <a:pathLst>
                <a:path w="13644" h="27314" extrusionOk="0">
                  <a:moveTo>
                    <a:pt x="13643" y="1"/>
                  </a:moveTo>
                  <a:cubicBezTo>
                    <a:pt x="11160" y="1"/>
                    <a:pt x="8845" y="642"/>
                    <a:pt x="6836" y="1814"/>
                  </a:cubicBezTo>
                  <a:cubicBezTo>
                    <a:pt x="4744" y="3014"/>
                    <a:pt x="3014" y="4743"/>
                    <a:pt x="1814" y="6836"/>
                  </a:cubicBezTo>
                  <a:cubicBezTo>
                    <a:pt x="642" y="8845"/>
                    <a:pt x="1" y="11160"/>
                    <a:pt x="1" y="13671"/>
                  </a:cubicBezTo>
                  <a:cubicBezTo>
                    <a:pt x="1" y="16154"/>
                    <a:pt x="642" y="18470"/>
                    <a:pt x="1814" y="20478"/>
                  </a:cubicBezTo>
                  <a:cubicBezTo>
                    <a:pt x="3014" y="22571"/>
                    <a:pt x="4744" y="24301"/>
                    <a:pt x="6836" y="25500"/>
                  </a:cubicBezTo>
                  <a:cubicBezTo>
                    <a:pt x="8845" y="26672"/>
                    <a:pt x="11160" y="27314"/>
                    <a:pt x="13643" y="27314"/>
                  </a:cubicBezTo>
                  <a:lnTo>
                    <a:pt x="13643" y="25528"/>
                  </a:lnTo>
                  <a:cubicBezTo>
                    <a:pt x="7087" y="25528"/>
                    <a:pt x="1786" y="20227"/>
                    <a:pt x="1786" y="13671"/>
                  </a:cubicBezTo>
                  <a:cubicBezTo>
                    <a:pt x="1786" y="7087"/>
                    <a:pt x="7087" y="1786"/>
                    <a:pt x="13643" y="1786"/>
                  </a:cubicBezTo>
                  <a:lnTo>
                    <a:pt x="1364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890;p25">
              <a:extLst>
                <a:ext uri="{FF2B5EF4-FFF2-40B4-BE49-F238E27FC236}">
                  <a16:creationId xmlns:a16="http://schemas.microsoft.com/office/drawing/2014/main" id="{EC9ED7F7-3C24-1E74-7641-90A9C55EDD65}"/>
                </a:ext>
              </a:extLst>
            </p:cNvPr>
            <p:cNvSpPr/>
            <p:nvPr/>
          </p:nvSpPr>
          <p:spPr>
            <a:xfrm>
              <a:off x="3865350" y="84575"/>
              <a:ext cx="593575" cy="593575"/>
            </a:xfrm>
            <a:custGeom>
              <a:avLst/>
              <a:gdLst/>
              <a:ahLst/>
              <a:cxnLst/>
              <a:rect l="l" t="t" r="r" b="b"/>
              <a:pathLst>
                <a:path w="23743" h="23743" extrusionOk="0">
                  <a:moveTo>
                    <a:pt x="11857" y="0"/>
                  </a:moveTo>
                  <a:cubicBezTo>
                    <a:pt x="5301" y="0"/>
                    <a:pt x="0" y="5301"/>
                    <a:pt x="0" y="11885"/>
                  </a:cubicBezTo>
                  <a:cubicBezTo>
                    <a:pt x="0" y="18441"/>
                    <a:pt x="5301" y="23742"/>
                    <a:pt x="11857" y="23742"/>
                  </a:cubicBezTo>
                  <a:cubicBezTo>
                    <a:pt x="18442" y="23742"/>
                    <a:pt x="23742" y="18441"/>
                    <a:pt x="23742" y="11885"/>
                  </a:cubicBezTo>
                  <a:cubicBezTo>
                    <a:pt x="23742" y="5301"/>
                    <a:pt x="18442" y="0"/>
                    <a:pt x="1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" name="Google Shape;998;p25">
            <a:extLst>
              <a:ext uri="{FF2B5EF4-FFF2-40B4-BE49-F238E27FC236}">
                <a16:creationId xmlns:a16="http://schemas.microsoft.com/office/drawing/2014/main" id="{134DD9D4-12C5-6266-64AA-1F36CF849845}"/>
              </a:ext>
            </a:extLst>
          </p:cNvPr>
          <p:cNvGrpSpPr/>
          <p:nvPr/>
        </p:nvGrpSpPr>
        <p:grpSpPr>
          <a:xfrm>
            <a:off x="5082348" y="1393493"/>
            <a:ext cx="314246" cy="271735"/>
            <a:chOff x="6333417" y="2049550"/>
            <a:chExt cx="484741" cy="484795"/>
          </a:xfrm>
        </p:grpSpPr>
        <p:sp>
          <p:nvSpPr>
            <p:cNvPr id="115" name="Google Shape;999;p25">
              <a:extLst>
                <a:ext uri="{FF2B5EF4-FFF2-40B4-BE49-F238E27FC236}">
                  <a16:creationId xmlns:a16="http://schemas.microsoft.com/office/drawing/2014/main" id="{DF0F6DEC-EEF3-DBCA-20EE-513EF5E0A54A}"/>
                </a:ext>
              </a:extLst>
            </p:cNvPr>
            <p:cNvSpPr/>
            <p:nvPr/>
          </p:nvSpPr>
          <p:spPr>
            <a:xfrm>
              <a:off x="6635723" y="2049550"/>
              <a:ext cx="113344" cy="117282"/>
            </a:xfrm>
            <a:custGeom>
              <a:avLst/>
              <a:gdLst/>
              <a:ahLst/>
              <a:cxnLst/>
              <a:rect l="l" t="t" r="r" b="b"/>
              <a:pathLst>
                <a:path w="4203" h="4349" extrusionOk="0">
                  <a:moveTo>
                    <a:pt x="2083" y="1"/>
                  </a:moveTo>
                  <a:cubicBezTo>
                    <a:pt x="1385" y="1"/>
                    <a:pt x="819" y="567"/>
                    <a:pt x="819" y="1264"/>
                  </a:cubicBezTo>
                  <a:lnTo>
                    <a:pt x="819" y="1706"/>
                  </a:lnTo>
                  <a:cubicBezTo>
                    <a:pt x="819" y="2311"/>
                    <a:pt x="1245" y="2817"/>
                    <a:pt x="1811" y="2941"/>
                  </a:cubicBezTo>
                  <a:lnTo>
                    <a:pt x="1686" y="2941"/>
                  </a:lnTo>
                  <a:cubicBezTo>
                    <a:pt x="887" y="2941"/>
                    <a:pt x="213" y="3475"/>
                    <a:pt x="0" y="4206"/>
                  </a:cubicBezTo>
                  <a:lnTo>
                    <a:pt x="3036" y="4206"/>
                  </a:lnTo>
                  <a:cubicBezTo>
                    <a:pt x="3435" y="4206"/>
                    <a:pt x="3826" y="4253"/>
                    <a:pt x="4202" y="4348"/>
                  </a:cubicBezTo>
                  <a:cubicBezTo>
                    <a:pt x="4041" y="3546"/>
                    <a:pt x="3331" y="2941"/>
                    <a:pt x="2480" y="2941"/>
                  </a:cubicBezTo>
                  <a:lnTo>
                    <a:pt x="2356" y="2941"/>
                  </a:lnTo>
                  <a:cubicBezTo>
                    <a:pt x="2923" y="2817"/>
                    <a:pt x="3349" y="2311"/>
                    <a:pt x="3349" y="1706"/>
                  </a:cubicBezTo>
                  <a:lnTo>
                    <a:pt x="3349" y="1264"/>
                  </a:lnTo>
                  <a:cubicBezTo>
                    <a:pt x="3349" y="567"/>
                    <a:pt x="2782" y="1"/>
                    <a:pt x="2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000;p25">
              <a:extLst>
                <a:ext uri="{FF2B5EF4-FFF2-40B4-BE49-F238E27FC236}">
                  <a16:creationId xmlns:a16="http://schemas.microsoft.com/office/drawing/2014/main" id="{BEAB27F1-7F94-DE99-26DD-DF7E7C586958}"/>
                </a:ext>
              </a:extLst>
            </p:cNvPr>
            <p:cNvSpPr/>
            <p:nvPr/>
          </p:nvSpPr>
          <p:spPr>
            <a:xfrm>
              <a:off x="6519601" y="2049550"/>
              <a:ext cx="112374" cy="113452"/>
            </a:xfrm>
            <a:custGeom>
              <a:avLst/>
              <a:gdLst/>
              <a:ahLst/>
              <a:cxnLst/>
              <a:rect l="l" t="t" r="r" b="b"/>
              <a:pathLst>
                <a:path w="4167" h="4207" extrusionOk="0">
                  <a:moveTo>
                    <a:pt x="2083" y="1"/>
                  </a:moveTo>
                  <a:cubicBezTo>
                    <a:pt x="1385" y="1"/>
                    <a:pt x="821" y="567"/>
                    <a:pt x="821" y="1264"/>
                  </a:cubicBezTo>
                  <a:lnTo>
                    <a:pt x="821" y="1706"/>
                  </a:lnTo>
                  <a:cubicBezTo>
                    <a:pt x="821" y="2311"/>
                    <a:pt x="1245" y="2817"/>
                    <a:pt x="1811" y="2941"/>
                  </a:cubicBezTo>
                  <a:lnTo>
                    <a:pt x="1687" y="2941"/>
                  </a:lnTo>
                  <a:cubicBezTo>
                    <a:pt x="888" y="2941"/>
                    <a:pt x="213" y="3475"/>
                    <a:pt x="0" y="4206"/>
                  </a:cubicBezTo>
                  <a:lnTo>
                    <a:pt x="4167" y="4206"/>
                  </a:lnTo>
                  <a:cubicBezTo>
                    <a:pt x="3954" y="3475"/>
                    <a:pt x="3281" y="2941"/>
                    <a:pt x="2482" y="2941"/>
                  </a:cubicBezTo>
                  <a:lnTo>
                    <a:pt x="2356" y="2941"/>
                  </a:lnTo>
                  <a:cubicBezTo>
                    <a:pt x="2924" y="2817"/>
                    <a:pt x="3348" y="2311"/>
                    <a:pt x="3348" y="1706"/>
                  </a:cubicBezTo>
                  <a:lnTo>
                    <a:pt x="3348" y="1264"/>
                  </a:lnTo>
                  <a:cubicBezTo>
                    <a:pt x="3348" y="567"/>
                    <a:pt x="2782" y="1"/>
                    <a:pt x="2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001;p25">
              <a:extLst>
                <a:ext uri="{FF2B5EF4-FFF2-40B4-BE49-F238E27FC236}">
                  <a16:creationId xmlns:a16="http://schemas.microsoft.com/office/drawing/2014/main" id="{C20C68DE-62AB-5F90-11C6-6384B0333092}"/>
                </a:ext>
              </a:extLst>
            </p:cNvPr>
            <p:cNvSpPr/>
            <p:nvPr/>
          </p:nvSpPr>
          <p:spPr>
            <a:xfrm>
              <a:off x="6402535" y="2049550"/>
              <a:ext cx="113317" cy="117282"/>
            </a:xfrm>
            <a:custGeom>
              <a:avLst/>
              <a:gdLst/>
              <a:ahLst/>
              <a:cxnLst/>
              <a:rect l="l" t="t" r="r" b="b"/>
              <a:pathLst>
                <a:path w="4202" h="4349" extrusionOk="0">
                  <a:moveTo>
                    <a:pt x="2118" y="1"/>
                  </a:moveTo>
                  <a:cubicBezTo>
                    <a:pt x="1421" y="1"/>
                    <a:pt x="856" y="567"/>
                    <a:pt x="856" y="1264"/>
                  </a:cubicBezTo>
                  <a:lnTo>
                    <a:pt x="856" y="1706"/>
                  </a:lnTo>
                  <a:cubicBezTo>
                    <a:pt x="856" y="2311"/>
                    <a:pt x="1279" y="2817"/>
                    <a:pt x="1847" y="2941"/>
                  </a:cubicBezTo>
                  <a:lnTo>
                    <a:pt x="1722" y="2941"/>
                  </a:lnTo>
                  <a:cubicBezTo>
                    <a:pt x="871" y="2941"/>
                    <a:pt x="163" y="3546"/>
                    <a:pt x="1" y="4348"/>
                  </a:cubicBezTo>
                  <a:cubicBezTo>
                    <a:pt x="379" y="4253"/>
                    <a:pt x="769" y="4206"/>
                    <a:pt x="1167" y="4206"/>
                  </a:cubicBezTo>
                  <a:lnTo>
                    <a:pt x="4202" y="4206"/>
                  </a:lnTo>
                  <a:cubicBezTo>
                    <a:pt x="3990" y="3475"/>
                    <a:pt x="3315" y="2941"/>
                    <a:pt x="2516" y="2941"/>
                  </a:cubicBezTo>
                  <a:lnTo>
                    <a:pt x="2391" y="2941"/>
                  </a:lnTo>
                  <a:cubicBezTo>
                    <a:pt x="2959" y="2817"/>
                    <a:pt x="3383" y="2311"/>
                    <a:pt x="3383" y="1706"/>
                  </a:cubicBezTo>
                  <a:lnTo>
                    <a:pt x="3383" y="1264"/>
                  </a:lnTo>
                  <a:cubicBezTo>
                    <a:pt x="3383" y="567"/>
                    <a:pt x="2817" y="1"/>
                    <a:pt x="2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002;p25">
              <a:extLst>
                <a:ext uri="{FF2B5EF4-FFF2-40B4-BE49-F238E27FC236}">
                  <a16:creationId xmlns:a16="http://schemas.microsoft.com/office/drawing/2014/main" id="{F1D5A4E8-447E-AD22-EEF8-879EFA552301}"/>
                </a:ext>
              </a:extLst>
            </p:cNvPr>
            <p:cNvSpPr/>
            <p:nvPr/>
          </p:nvSpPr>
          <p:spPr>
            <a:xfrm>
              <a:off x="6333417" y="2191345"/>
              <a:ext cx="484741" cy="201178"/>
            </a:xfrm>
            <a:custGeom>
              <a:avLst/>
              <a:gdLst/>
              <a:ahLst/>
              <a:cxnLst/>
              <a:rect l="l" t="t" r="r" b="b"/>
              <a:pathLst>
                <a:path w="17975" h="7460" extrusionOk="0">
                  <a:moveTo>
                    <a:pt x="3821" y="1679"/>
                  </a:moveTo>
                  <a:lnTo>
                    <a:pt x="3821" y="3189"/>
                  </a:lnTo>
                  <a:lnTo>
                    <a:pt x="2768" y="3189"/>
                  </a:lnTo>
                  <a:lnTo>
                    <a:pt x="2768" y="1679"/>
                  </a:lnTo>
                  <a:close/>
                  <a:moveTo>
                    <a:pt x="6060" y="1679"/>
                  </a:moveTo>
                  <a:lnTo>
                    <a:pt x="6060" y="3189"/>
                  </a:lnTo>
                  <a:lnTo>
                    <a:pt x="5007" y="3189"/>
                  </a:lnTo>
                  <a:lnTo>
                    <a:pt x="5007" y="1679"/>
                  </a:lnTo>
                  <a:close/>
                  <a:moveTo>
                    <a:pt x="8358" y="1679"/>
                  </a:moveTo>
                  <a:lnTo>
                    <a:pt x="8358" y="3189"/>
                  </a:lnTo>
                  <a:lnTo>
                    <a:pt x="7304" y="3189"/>
                  </a:lnTo>
                  <a:lnTo>
                    <a:pt x="7304" y="1679"/>
                  </a:lnTo>
                  <a:close/>
                  <a:moveTo>
                    <a:pt x="10633" y="1679"/>
                  </a:moveTo>
                  <a:lnTo>
                    <a:pt x="10633" y="3189"/>
                  </a:lnTo>
                  <a:lnTo>
                    <a:pt x="9579" y="3189"/>
                  </a:lnTo>
                  <a:lnTo>
                    <a:pt x="9579" y="1679"/>
                  </a:lnTo>
                  <a:close/>
                  <a:moveTo>
                    <a:pt x="12970" y="1679"/>
                  </a:moveTo>
                  <a:lnTo>
                    <a:pt x="12970" y="3189"/>
                  </a:lnTo>
                  <a:lnTo>
                    <a:pt x="11917" y="3189"/>
                  </a:lnTo>
                  <a:lnTo>
                    <a:pt x="11917" y="1679"/>
                  </a:lnTo>
                  <a:close/>
                  <a:moveTo>
                    <a:pt x="15207" y="1679"/>
                  </a:moveTo>
                  <a:lnTo>
                    <a:pt x="15207" y="3189"/>
                  </a:lnTo>
                  <a:lnTo>
                    <a:pt x="14154" y="3189"/>
                  </a:lnTo>
                  <a:lnTo>
                    <a:pt x="14154" y="1679"/>
                  </a:lnTo>
                  <a:close/>
                  <a:moveTo>
                    <a:pt x="3821" y="4271"/>
                  </a:moveTo>
                  <a:lnTo>
                    <a:pt x="3821" y="5781"/>
                  </a:lnTo>
                  <a:lnTo>
                    <a:pt x="2768" y="5781"/>
                  </a:lnTo>
                  <a:lnTo>
                    <a:pt x="2768" y="4271"/>
                  </a:lnTo>
                  <a:close/>
                  <a:moveTo>
                    <a:pt x="6060" y="4271"/>
                  </a:moveTo>
                  <a:lnTo>
                    <a:pt x="6060" y="5781"/>
                  </a:lnTo>
                  <a:lnTo>
                    <a:pt x="5007" y="5781"/>
                  </a:lnTo>
                  <a:lnTo>
                    <a:pt x="5007" y="4271"/>
                  </a:lnTo>
                  <a:close/>
                  <a:moveTo>
                    <a:pt x="8358" y="4271"/>
                  </a:moveTo>
                  <a:lnTo>
                    <a:pt x="8358" y="5781"/>
                  </a:lnTo>
                  <a:lnTo>
                    <a:pt x="7304" y="5781"/>
                  </a:lnTo>
                  <a:lnTo>
                    <a:pt x="7304" y="4271"/>
                  </a:lnTo>
                  <a:close/>
                  <a:moveTo>
                    <a:pt x="10633" y="4271"/>
                  </a:moveTo>
                  <a:lnTo>
                    <a:pt x="10633" y="5781"/>
                  </a:lnTo>
                  <a:lnTo>
                    <a:pt x="9579" y="5781"/>
                  </a:lnTo>
                  <a:lnTo>
                    <a:pt x="9579" y="4271"/>
                  </a:lnTo>
                  <a:close/>
                  <a:moveTo>
                    <a:pt x="12970" y="4271"/>
                  </a:moveTo>
                  <a:lnTo>
                    <a:pt x="12970" y="5781"/>
                  </a:lnTo>
                  <a:lnTo>
                    <a:pt x="11917" y="5781"/>
                  </a:lnTo>
                  <a:lnTo>
                    <a:pt x="11917" y="4271"/>
                  </a:lnTo>
                  <a:close/>
                  <a:moveTo>
                    <a:pt x="15207" y="4271"/>
                  </a:moveTo>
                  <a:lnTo>
                    <a:pt x="15207" y="5781"/>
                  </a:lnTo>
                  <a:lnTo>
                    <a:pt x="14154" y="5781"/>
                  </a:lnTo>
                  <a:lnTo>
                    <a:pt x="14154" y="4271"/>
                  </a:lnTo>
                  <a:close/>
                  <a:moveTo>
                    <a:pt x="3730" y="0"/>
                  </a:moveTo>
                  <a:cubicBezTo>
                    <a:pt x="1669" y="0"/>
                    <a:pt x="0" y="1670"/>
                    <a:pt x="0" y="3730"/>
                  </a:cubicBezTo>
                  <a:cubicBezTo>
                    <a:pt x="0" y="5789"/>
                    <a:pt x="1669" y="7459"/>
                    <a:pt x="3730" y="7459"/>
                  </a:cubicBezTo>
                  <a:lnTo>
                    <a:pt x="14246" y="7459"/>
                  </a:lnTo>
                  <a:cubicBezTo>
                    <a:pt x="16306" y="7459"/>
                    <a:pt x="17975" y="5789"/>
                    <a:pt x="17975" y="3730"/>
                  </a:cubicBezTo>
                  <a:cubicBezTo>
                    <a:pt x="17975" y="1670"/>
                    <a:pt x="16306" y="0"/>
                    <a:pt x="1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003;p25">
              <a:extLst>
                <a:ext uri="{FF2B5EF4-FFF2-40B4-BE49-F238E27FC236}">
                  <a16:creationId xmlns:a16="http://schemas.microsoft.com/office/drawing/2014/main" id="{8291BC8C-9092-04AD-6440-FDC6544B39CA}"/>
                </a:ext>
              </a:extLst>
            </p:cNvPr>
            <p:cNvSpPr/>
            <p:nvPr/>
          </p:nvSpPr>
          <p:spPr>
            <a:xfrm>
              <a:off x="6402535" y="2417063"/>
              <a:ext cx="113317" cy="117282"/>
            </a:xfrm>
            <a:custGeom>
              <a:avLst/>
              <a:gdLst/>
              <a:ahLst/>
              <a:cxnLst/>
              <a:rect l="l" t="t" r="r" b="b"/>
              <a:pathLst>
                <a:path w="4202" h="4349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803"/>
                    <a:pt x="871" y="1408"/>
                    <a:pt x="1722" y="1408"/>
                  </a:cubicBezTo>
                  <a:lnTo>
                    <a:pt x="1847" y="1408"/>
                  </a:lnTo>
                  <a:cubicBezTo>
                    <a:pt x="1279" y="1532"/>
                    <a:pt x="856" y="2037"/>
                    <a:pt x="856" y="2641"/>
                  </a:cubicBezTo>
                  <a:lnTo>
                    <a:pt x="856" y="3084"/>
                  </a:lnTo>
                  <a:cubicBezTo>
                    <a:pt x="856" y="3782"/>
                    <a:pt x="1421" y="4348"/>
                    <a:pt x="2118" y="4348"/>
                  </a:cubicBezTo>
                  <a:cubicBezTo>
                    <a:pt x="2817" y="4348"/>
                    <a:pt x="3383" y="3782"/>
                    <a:pt x="3383" y="3084"/>
                  </a:cubicBezTo>
                  <a:lnTo>
                    <a:pt x="3383" y="2641"/>
                  </a:lnTo>
                  <a:cubicBezTo>
                    <a:pt x="3383" y="2037"/>
                    <a:pt x="2959" y="1532"/>
                    <a:pt x="2391" y="1408"/>
                  </a:cubicBezTo>
                  <a:lnTo>
                    <a:pt x="2516" y="1408"/>
                  </a:lnTo>
                  <a:cubicBezTo>
                    <a:pt x="3315" y="1408"/>
                    <a:pt x="3990" y="873"/>
                    <a:pt x="4202" y="143"/>
                  </a:cubicBezTo>
                  <a:lnTo>
                    <a:pt x="1167" y="143"/>
                  </a:lnTo>
                  <a:cubicBezTo>
                    <a:pt x="769" y="143"/>
                    <a:pt x="379" y="9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004;p25">
              <a:extLst>
                <a:ext uri="{FF2B5EF4-FFF2-40B4-BE49-F238E27FC236}">
                  <a16:creationId xmlns:a16="http://schemas.microsoft.com/office/drawing/2014/main" id="{B3C0A4D8-5E33-B077-5CA1-AB55E11CF79C}"/>
                </a:ext>
              </a:extLst>
            </p:cNvPr>
            <p:cNvSpPr/>
            <p:nvPr/>
          </p:nvSpPr>
          <p:spPr>
            <a:xfrm>
              <a:off x="6635723" y="2417063"/>
              <a:ext cx="113344" cy="117282"/>
            </a:xfrm>
            <a:custGeom>
              <a:avLst/>
              <a:gdLst/>
              <a:ahLst/>
              <a:cxnLst/>
              <a:rect l="l" t="t" r="r" b="b"/>
              <a:pathLst>
                <a:path w="4203" h="4349" extrusionOk="0">
                  <a:moveTo>
                    <a:pt x="4202" y="1"/>
                  </a:moveTo>
                  <a:cubicBezTo>
                    <a:pt x="3826" y="94"/>
                    <a:pt x="3435" y="143"/>
                    <a:pt x="3036" y="143"/>
                  </a:cubicBezTo>
                  <a:lnTo>
                    <a:pt x="0" y="143"/>
                  </a:lnTo>
                  <a:cubicBezTo>
                    <a:pt x="213" y="873"/>
                    <a:pt x="887" y="1408"/>
                    <a:pt x="1686" y="1408"/>
                  </a:cubicBezTo>
                  <a:lnTo>
                    <a:pt x="1811" y="1408"/>
                  </a:lnTo>
                  <a:cubicBezTo>
                    <a:pt x="1245" y="1532"/>
                    <a:pt x="819" y="2037"/>
                    <a:pt x="819" y="2641"/>
                  </a:cubicBezTo>
                  <a:lnTo>
                    <a:pt x="819" y="3084"/>
                  </a:lnTo>
                  <a:cubicBezTo>
                    <a:pt x="819" y="3782"/>
                    <a:pt x="1385" y="4348"/>
                    <a:pt x="2083" y="4348"/>
                  </a:cubicBezTo>
                  <a:cubicBezTo>
                    <a:pt x="2782" y="4348"/>
                    <a:pt x="3349" y="3782"/>
                    <a:pt x="3349" y="3084"/>
                  </a:cubicBezTo>
                  <a:lnTo>
                    <a:pt x="3349" y="2641"/>
                  </a:lnTo>
                  <a:cubicBezTo>
                    <a:pt x="3349" y="2037"/>
                    <a:pt x="2923" y="1532"/>
                    <a:pt x="2356" y="1408"/>
                  </a:cubicBezTo>
                  <a:lnTo>
                    <a:pt x="2480" y="1408"/>
                  </a:lnTo>
                  <a:cubicBezTo>
                    <a:pt x="3331" y="1408"/>
                    <a:pt x="4041" y="803"/>
                    <a:pt x="4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005;p25">
              <a:extLst>
                <a:ext uri="{FF2B5EF4-FFF2-40B4-BE49-F238E27FC236}">
                  <a16:creationId xmlns:a16="http://schemas.microsoft.com/office/drawing/2014/main" id="{97C530C5-02E2-9CA0-FE06-B9DE7ACCC2B1}"/>
                </a:ext>
              </a:extLst>
            </p:cNvPr>
            <p:cNvSpPr/>
            <p:nvPr/>
          </p:nvSpPr>
          <p:spPr>
            <a:xfrm>
              <a:off x="6519601" y="2420892"/>
              <a:ext cx="112374" cy="113452"/>
            </a:xfrm>
            <a:custGeom>
              <a:avLst/>
              <a:gdLst/>
              <a:ahLst/>
              <a:cxnLst/>
              <a:rect l="l" t="t" r="r" b="b"/>
              <a:pathLst>
                <a:path w="4167" h="4207" extrusionOk="0">
                  <a:moveTo>
                    <a:pt x="0" y="1"/>
                  </a:moveTo>
                  <a:cubicBezTo>
                    <a:pt x="213" y="731"/>
                    <a:pt x="888" y="1266"/>
                    <a:pt x="1687" y="1266"/>
                  </a:cubicBezTo>
                  <a:lnTo>
                    <a:pt x="1811" y="1266"/>
                  </a:lnTo>
                  <a:cubicBezTo>
                    <a:pt x="1245" y="1390"/>
                    <a:pt x="821" y="1895"/>
                    <a:pt x="821" y="2499"/>
                  </a:cubicBezTo>
                  <a:lnTo>
                    <a:pt x="821" y="2942"/>
                  </a:lnTo>
                  <a:cubicBezTo>
                    <a:pt x="821" y="3640"/>
                    <a:pt x="1385" y="4206"/>
                    <a:pt x="2083" y="4206"/>
                  </a:cubicBezTo>
                  <a:cubicBezTo>
                    <a:pt x="2782" y="4206"/>
                    <a:pt x="3348" y="3640"/>
                    <a:pt x="3348" y="2942"/>
                  </a:cubicBezTo>
                  <a:lnTo>
                    <a:pt x="3348" y="2499"/>
                  </a:lnTo>
                  <a:cubicBezTo>
                    <a:pt x="3348" y="1895"/>
                    <a:pt x="2924" y="1390"/>
                    <a:pt x="2356" y="1266"/>
                  </a:cubicBezTo>
                  <a:lnTo>
                    <a:pt x="2482" y="1266"/>
                  </a:lnTo>
                  <a:cubicBezTo>
                    <a:pt x="3281" y="1266"/>
                    <a:pt x="3954" y="73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" name="Google Shape;863;p25">
            <a:extLst>
              <a:ext uri="{FF2B5EF4-FFF2-40B4-BE49-F238E27FC236}">
                <a16:creationId xmlns:a16="http://schemas.microsoft.com/office/drawing/2014/main" id="{5F4BB7DB-384E-2AB1-31B9-8A3D95C9D80A}"/>
              </a:ext>
            </a:extLst>
          </p:cNvPr>
          <p:cNvGrpSpPr/>
          <p:nvPr/>
        </p:nvGrpSpPr>
        <p:grpSpPr>
          <a:xfrm>
            <a:off x="4877054" y="1984629"/>
            <a:ext cx="716984" cy="637746"/>
            <a:chOff x="3701450" y="-79350"/>
            <a:chExt cx="921375" cy="921400"/>
          </a:xfrm>
        </p:grpSpPr>
        <p:sp>
          <p:nvSpPr>
            <p:cNvPr id="123" name="Google Shape;864;p25">
              <a:extLst>
                <a:ext uri="{FF2B5EF4-FFF2-40B4-BE49-F238E27FC236}">
                  <a16:creationId xmlns:a16="http://schemas.microsoft.com/office/drawing/2014/main" id="{BF6D13E3-3542-C059-B0EA-76A6E6492B0F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865;p25">
              <a:extLst>
                <a:ext uri="{FF2B5EF4-FFF2-40B4-BE49-F238E27FC236}">
                  <a16:creationId xmlns:a16="http://schemas.microsoft.com/office/drawing/2014/main" id="{CF945F61-B292-104A-DD81-1B0A0007421D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866;p25">
              <a:extLst>
                <a:ext uri="{FF2B5EF4-FFF2-40B4-BE49-F238E27FC236}">
                  <a16:creationId xmlns:a16="http://schemas.microsoft.com/office/drawing/2014/main" id="{22E6D803-2BEC-E9B3-F0B6-6B4A62A5A12E}"/>
                </a:ext>
              </a:extLst>
            </p:cNvPr>
            <p:cNvSpPr/>
            <p:nvPr/>
          </p:nvSpPr>
          <p:spPr>
            <a:xfrm>
              <a:off x="4161775" y="381700"/>
              <a:ext cx="461050" cy="230175"/>
            </a:xfrm>
            <a:custGeom>
              <a:avLst/>
              <a:gdLst/>
              <a:ahLst/>
              <a:cxnLst/>
              <a:rect l="l" t="t" r="r" b="b"/>
              <a:pathLst>
                <a:path w="18442" h="9207" extrusionOk="0">
                  <a:moveTo>
                    <a:pt x="0" y="0"/>
                  </a:moveTo>
                  <a:lnTo>
                    <a:pt x="15959" y="9207"/>
                  </a:lnTo>
                  <a:cubicBezTo>
                    <a:pt x="17521" y="6473"/>
                    <a:pt x="18442" y="3348"/>
                    <a:pt x="18442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867;p25">
              <a:extLst>
                <a:ext uri="{FF2B5EF4-FFF2-40B4-BE49-F238E27FC236}">
                  <a16:creationId xmlns:a16="http://schemas.microsoft.com/office/drawing/2014/main" id="{61E1EDE9-DF68-ADA0-FA82-F696EBDA6A16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868;p25">
              <a:extLst>
                <a:ext uri="{FF2B5EF4-FFF2-40B4-BE49-F238E27FC236}">
                  <a16:creationId xmlns:a16="http://schemas.microsoft.com/office/drawing/2014/main" id="{459B7C67-0B6F-0E19-E2EE-08C316EB9A56}"/>
                </a:ext>
              </a:extLst>
            </p:cNvPr>
            <p:cNvSpPr/>
            <p:nvPr/>
          </p:nvSpPr>
          <p:spPr>
            <a:xfrm>
              <a:off x="4161775" y="381700"/>
              <a:ext cx="398975" cy="398275"/>
            </a:xfrm>
            <a:custGeom>
              <a:avLst/>
              <a:gdLst/>
              <a:ahLst/>
              <a:cxnLst/>
              <a:rect l="l" t="t" r="r" b="b"/>
              <a:pathLst>
                <a:path w="15959" h="15931" extrusionOk="0">
                  <a:moveTo>
                    <a:pt x="0" y="0"/>
                  </a:moveTo>
                  <a:lnTo>
                    <a:pt x="9235" y="15930"/>
                  </a:lnTo>
                  <a:cubicBezTo>
                    <a:pt x="12025" y="14312"/>
                    <a:pt x="14341" y="11997"/>
                    <a:pt x="15959" y="9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869;p25">
              <a:extLst>
                <a:ext uri="{FF2B5EF4-FFF2-40B4-BE49-F238E27FC236}">
                  <a16:creationId xmlns:a16="http://schemas.microsoft.com/office/drawing/2014/main" id="{7F6ADAD8-49CD-6806-4EB2-ACA596E716C5}"/>
                </a:ext>
              </a:extLst>
            </p:cNvPr>
            <p:cNvSpPr/>
            <p:nvPr/>
          </p:nvSpPr>
          <p:spPr>
            <a:xfrm>
              <a:off x="3763525" y="381700"/>
              <a:ext cx="398275" cy="398275"/>
            </a:xfrm>
            <a:custGeom>
              <a:avLst/>
              <a:gdLst/>
              <a:ahLst/>
              <a:cxnLst/>
              <a:rect l="l" t="t" r="r" b="b"/>
              <a:pathLst>
                <a:path w="15931" h="15931" extrusionOk="0">
                  <a:moveTo>
                    <a:pt x="15930" y="0"/>
                  </a:moveTo>
                  <a:lnTo>
                    <a:pt x="0" y="9207"/>
                  </a:lnTo>
                  <a:cubicBezTo>
                    <a:pt x="1618" y="11997"/>
                    <a:pt x="3934" y="14312"/>
                    <a:pt x="6724" y="15930"/>
                  </a:cubicBezTo>
                  <a:lnTo>
                    <a:pt x="15930" y="0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870;p25">
              <a:extLst>
                <a:ext uri="{FF2B5EF4-FFF2-40B4-BE49-F238E27FC236}">
                  <a16:creationId xmlns:a16="http://schemas.microsoft.com/office/drawing/2014/main" id="{85AC451B-9B30-AD2B-E7AA-597DA2D8B8EF}"/>
                </a:ext>
              </a:extLst>
            </p:cNvPr>
            <p:cNvSpPr/>
            <p:nvPr/>
          </p:nvSpPr>
          <p:spPr>
            <a:xfrm>
              <a:off x="3701450" y="381700"/>
              <a:ext cx="460350" cy="230175"/>
            </a:xfrm>
            <a:custGeom>
              <a:avLst/>
              <a:gdLst/>
              <a:ahLst/>
              <a:cxnLst/>
              <a:rect l="l" t="t" r="r" b="b"/>
              <a:pathLst>
                <a:path w="18414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871;p25">
              <a:extLst>
                <a:ext uri="{FF2B5EF4-FFF2-40B4-BE49-F238E27FC236}">
                  <a16:creationId xmlns:a16="http://schemas.microsoft.com/office/drawing/2014/main" id="{68153E4F-6814-0100-AB40-AE38794A73ED}"/>
                </a:ext>
              </a:extLst>
            </p:cNvPr>
            <p:cNvSpPr/>
            <p:nvPr/>
          </p:nvSpPr>
          <p:spPr>
            <a:xfrm>
              <a:off x="3701450" y="150825"/>
              <a:ext cx="460350" cy="230900"/>
            </a:xfrm>
            <a:custGeom>
              <a:avLst/>
              <a:gdLst/>
              <a:ahLst/>
              <a:cxnLst/>
              <a:rect l="l" t="t" r="r" b="b"/>
              <a:pathLst>
                <a:path w="18414" h="9236" extrusionOk="0">
                  <a:moveTo>
                    <a:pt x="2483" y="1"/>
                  </a:moveTo>
                  <a:cubicBezTo>
                    <a:pt x="921" y="2735"/>
                    <a:pt x="0" y="5859"/>
                    <a:pt x="0" y="9235"/>
                  </a:cubicBezTo>
                  <a:lnTo>
                    <a:pt x="18413" y="923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872;p25">
              <a:extLst>
                <a:ext uri="{FF2B5EF4-FFF2-40B4-BE49-F238E27FC236}">
                  <a16:creationId xmlns:a16="http://schemas.microsoft.com/office/drawing/2014/main" id="{0B0460C1-D0C2-202D-FCEA-E4F44DBCBF10}"/>
                </a:ext>
              </a:extLst>
            </p:cNvPr>
            <p:cNvSpPr/>
            <p:nvPr/>
          </p:nvSpPr>
          <p:spPr>
            <a:xfrm>
              <a:off x="4161775" y="381700"/>
              <a:ext cx="230900" cy="460350"/>
            </a:xfrm>
            <a:custGeom>
              <a:avLst/>
              <a:gdLst/>
              <a:ahLst/>
              <a:cxnLst/>
              <a:rect l="l" t="t" r="r" b="b"/>
              <a:pathLst>
                <a:path w="9236" h="18414" extrusionOk="0">
                  <a:moveTo>
                    <a:pt x="0" y="0"/>
                  </a:moveTo>
                  <a:lnTo>
                    <a:pt x="0" y="18414"/>
                  </a:lnTo>
                  <a:cubicBezTo>
                    <a:pt x="3376" y="18414"/>
                    <a:pt x="6501" y="17493"/>
                    <a:pt x="9235" y="159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873;p25">
              <a:extLst>
                <a:ext uri="{FF2B5EF4-FFF2-40B4-BE49-F238E27FC236}">
                  <a16:creationId xmlns:a16="http://schemas.microsoft.com/office/drawing/2014/main" id="{F80AC39D-CF90-DEA0-E31E-0A01B38C6BA0}"/>
                </a:ext>
              </a:extLst>
            </p:cNvPr>
            <p:cNvSpPr/>
            <p:nvPr/>
          </p:nvSpPr>
          <p:spPr>
            <a:xfrm>
              <a:off x="3931600" y="381700"/>
              <a:ext cx="230200" cy="460350"/>
            </a:xfrm>
            <a:custGeom>
              <a:avLst/>
              <a:gdLst/>
              <a:ahLst/>
              <a:cxnLst/>
              <a:rect l="l" t="t" r="r" b="b"/>
              <a:pathLst>
                <a:path w="9208" h="18414" extrusionOk="0">
                  <a:moveTo>
                    <a:pt x="9207" y="0"/>
                  </a:moveTo>
                  <a:lnTo>
                    <a:pt x="1" y="15930"/>
                  </a:lnTo>
                  <a:cubicBezTo>
                    <a:pt x="2735" y="17493"/>
                    <a:pt x="5860" y="18414"/>
                    <a:pt x="9207" y="18414"/>
                  </a:cubicBezTo>
                  <a:lnTo>
                    <a:pt x="9207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874;p25">
              <a:extLst>
                <a:ext uri="{FF2B5EF4-FFF2-40B4-BE49-F238E27FC236}">
                  <a16:creationId xmlns:a16="http://schemas.microsoft.com/office/drawing/2014/main" id="{92590423-62EF-3E30-2C6B-15A3B406EDD6}"/>
                </a:ext>
              </a:extLst>
            </p:cNvPr>
            <p:cNvSpPr/>
            <p:nvPr/>
          </p:nvSpPr>
          <p:spPr>
            <a:xfrm>
              <a:off x="3931600" y="-79350"/>
              <a:ext cx="230200" cy="461075"/>
            </a:xfrm>
            <a:custGeom>
              <a:avLst/>
              <a:gdLst/>
              <a:ahLst/>
              <a:cxnLst/>
              <a:rect l="l" t="t" r="r" b="b"/>
              <a:pathLst>
                <a:path w="9208" h="18443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9207" y="18442"/>
                  </a:lnTo>
                  <a:lnTo>
                    <a:pt x="9207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875;p25">
              <a:extLst>
                <a:ext uri="{FF2B5EF4-FFF2-40B4-BE49-F238E27FC236}">
                  <a16:creationId xmlns:a16="http://schemas.microsoft.com/office/drawing/2014/main" id="{796C9446-ED29-9D75-F5A5-BDC567AECB80}"/>
                </a:ext>
              </a:extLst>
            </p:cNvPr>
            <p:cNvSpPr/>
            <p:nvPr/>
          </p:nvSpPr>
          <p:spPr>
            <a:xfrm>
              <a:off x="4161775" y="-79350"/>
              <a:ext cx="230900" cy="461075"/>
            </a:xfrm>
            <a:custGeom>
              <a:avLst/>
              <a:gdLst/>
              <a:ahLst/>
              <a:cxnLst/>
              <a:rect l="l" t="t" r="r" b="b"/>
              <a:pathLst>
                <a:path w="9236" h="18443" extrusionOk="0">
                  <a:moveTo>
                    <a:pt x="0" y="1"/>
                  </a:moveTo>
                  <a:lnTo>
                    <a:pt x="0" y="18442"/>
                  </a:lnTo>
                  <a:lnTo>
                    <a:pt x="9235" y="2484"/>
                  </a:lnTo>
                  <a:cubicBezTo>
                    <a:pt x="6501" y="921"/>
                    <a:pt x="337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876;p25">
              <a:extLst>
                <a:ext uri="{FF2B5EF4-FFF2-40B4-BE49-F238E27FC236}">
                  <a16:creationId xmlns:a16="http://schemas.microsoft.com/office/drawing/2014/main" id="{7EBA643D-A28E-0009-180A-FD50540B7140}"/>
                </a:ext>
              </a:extLst>
            </p:cNvPr>
            <p:cNvSpPr/>
            <p:nvPr/>
          </p:nvSpPr>
          <p:spPr>
            <a:xfrm>
              <a:off x="3763525" y="-17275"/>
              <a:ext cx="398275" cy="399000"/>
            </a:xfrm>
            <a:custGeom>
              <a:avLst/>
              <a:gdLst/>
              <a:ahLst/>
              <a:cxnLst/>
              <a:rect l="l" t="t" r="r" b="b"/>
              <a:pathLst>
                <a:path w="15931" h="15960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15930" y="15959"/>
                  </a:lnTo>
                  <a:lnTo>
                    <a:pt x="15930" y="15959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877;p25">
              <a:extLst>
                <a:ext uri="{FF2B5EF4-FFF2-40B4-BE49-F238E27FC236}">
                  <a16:creationId xmlns:a16="http://schemas.microsoft.com/office/drawing/2014/main" id="{05CB1583-A6DF-001B-ED87-01E2996B8CF1}"/>
                </a:ext>
              </a:extLst>
            </p:cNvPr>
            <p:cNvSpPr/>
            <p:nvPr/>
          </p:nvSpPr>
          <p:spPr>
            <a:xfrm>
              <a:off x="4161775" y="-17275"/>
              <a:ext cx="398975" cy="399000"/>
            </a:xfrm>
            <a:custGeom>
              <a:avLst/>
              <a:gdLst/>
              <a:ahLst/>
              <a:cxnLst/>
              <a:rect l="l" t="t" r="r" b="b"/>
              <a:pathLst>
                <a:path w="15959" h="15960" extrusionOk="0">
                  <a:moveTo>
                    <a:pt x="9235" y="1"/>
                  </a:moveTo>
                  <a:lnTo>
                    <a:pt x="0" y="15959"/>
                  </a:lnTo>
                  <a:lnTo>
                    <a:pt x="0" y="15959"/>
                  </a:lnTo>
                  <a:lnTo>
                    <a:pt x="15959" y="6725"/>
                  </a:lnTo>
                  <a:cubicBezTo>
                    <a:pt x="14341" y="3935"/>
                    <a:pt x="12025" y="1619"/>
                    <a:pt x="9235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878;p25">
              <a:extLst>
                <a:ext uri="{FF2B5EF4-FFF2-40B4-BE49-F238E27FC236}">
                  <a16:creationId xmlns:a16="http://schemas.microsoft.com/office/drawing/2014/main" id="{AC3645ED-E8C5-2264-FFF5-F6930FF373EA}"/>
                </a:ext>
              </a:extLst>
            </p:cNvPr>
            <p:cNvSpPr/>
            <p:nvPr/>
          </p:nvSpPr>
          <p:spPr>
            <a:xfrm>
              <a:off x="4161775" y="150825"/>
              <a:ext cx="461050" cy="230900"/>
            </a:xfrm>
            <a:custGeom>
              <a:avLst/>
              <a:gdLst/>
              <a:ahLst/>
              <a:cxnLst/>
              <a:rect l="l" t="t" r="r" b="b"/>
              <a:pathLst>
                <a:path w="18442" h="9236" extrusionOk="0">
                  <a:moveTo>
                    <a:pt x="15959" y="1"/>
                  </a:moveTo>
                  <a:lnTo>
                    <a:pt x="0" y="9235"/>
                  </a:lnTo>
                  <a:lnTo>
                    <a:pt x="18442" y="9235"/>
                  </a:lnTo>
                  <a:cubicBezTo>
                    <a:pt x="18442" y="5859"/>
                    <a:pt x="17521" y="2735"/>
                    <a:pt x="15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879;p25">
              <a:extLst>
                <a:ext uri="{FF2B5EF4-FFF2-40B4-BE49-F238E27FC236}">
                  <a16:creationId xmlns:a16="http://schemas.microsoft.com/office/drawing/2014/main" id="{091FD42D-A911-4B56-0404-433AFAA91948}"/>
                </a:ext>
              </a:extLst>
            </p:cNvPr>
            <p:cNvSpPr/>
            <p:nvPr/>
          </p:nvSpPr>
          <p:spPr>
            <a:xfrm>
              <a:off x="3820700" y="39925"/>
              <a:ext cx="682850" cy="682850"/>
            </a:xfrm>
            <a:custGeom>
              <a:avLst/>
              <a:gdLst/>
              <a:ahLst/>
              <a:cxnLst/>
              <a:rect l="l" t="t" r="r" b="b"/>
              <a:pathLst>
                <a:path w="27314" h="27314" extrusionOk="0">
                  <a:moveTo>
                    <a:pt x="13643" y="1"/>
                  </a:moveTo>
                  <a:cubicBezTo>
                    <a:pt x="6111" y="1"/>
                    <a:pt x="1" y="6110"/>
                    <a:pt x="1" y="13671"/>
                  </a:cubicBezTo>
                  <a:cubicBezTo>
                    <a:pt x="1" y="21204"/>
                    <a:pt x="6111" y="27314"/>
                    <a:pt x="13643" y="27314"/>
                  </a:cubicBezTo>
                  <a:cubicBezTo>
                    <a:pt x="21204" y="27314"/>
                    <a:pt x="27314" y="21204"/>
                    <a:pt x="27314" y="13671"/>
                  </a:cubicBezTo>
                  <a:cubicBezTo>
                    <a:pt x="27314" y="6110"/>
                    <a:pt x="21204" y="1"/>
                    <a:pt x="13643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880;p25">
              <a:extLst>
                <a:ext uri="{FF2B5EF4-FFF2-40B4-BE49-F238E27FC236}">
                  <a16:creationId xmlns:a16="http://schemas.microsoft.com/office/drawing/2014/main" id="{009D0B26-9D1E-4FC0-EDE0-EC3F7B0958FB}"/>
                </a:ext>
              </a:extLst>
            </p:cNvPr>
            <p:cNvSpPr/>
            <p:nvPr/>
          </p:nvSpPr>
          <p:spPr>
            <a:xfrm>
              <a:off x="4108075" y="511325"/>
              <a:ext cx="108125" cy="84525"/>
            </a:xfrm>
            <a:custGeom>
              <a:avLst/>
              <a:gdLst/>
              <a:ahLst/>
              <a:cxnLst/>
              <a:rect l="l" t="t" r="r" b="b"/>
              <a:pathLst>
                <a:path w="4325" h="3381" extrusionOk="0">
                  <a:moveTo>
                    <a:pt x="3075" y="0"/>
                  </a:moveTo>
                  <a:cubicBezTo>
                    <a:pt x="2457" y="0"/>
                    <a:pt x="2228" y="455"/>
                    <a:pt x="2148" y="534"/>
                  </a:cubicBezTo>
                  <a:cubicBezTo>
                    <a:pt x="2099" y="460"/>
                    <a:pt x="1762" y="10"/>
                    <a:pt x="1177" y="10"/>
                  </a:cubicBezTo>
                  <a:cubicBezTo>
                    <a:pt x="1105" y="10"/>
                    <a:pt x="1029" y="17"/>
                    <a:pt x="949" y="32"/>
                  </a:cubicBezTo>
                  <a:cubicBezTo>
                    <a:pt x="586" y="116"/>
                    <a:pt x="279" y="451"/>
                    <a:pt x="196" y="1009"/>
                  </a:cubicBezTo>
                  <a:cubicBezTo>
                    <a:pt x="0" y="2153"/>
                    <a:pt x="1563" y="2906"/>
                    <a:pt x="2148" y="3380"/>
                  </a:cubicBezTo>
                  <a:cubicBezTo>
                    <a:pt x="2762" y="2906"/>
                    <a:pt x="4325" y="2153"/>
                    <a:pt x="4129" y="1009"/>
                  </a:cubicBezTo>
                  <a:cubicBezTo>
                    <a:pt x="4046" y="339"/>
                    <a:pt x="3627" y="60"/>
                    <a:pt x="3181" y="4"/>
                  </a:cubicBezTo>
                  <a:cubicBezTo>
                    <a:pt x="3144" y="1"/>
                    <a:pt x="3109" y="0"/>
                    <a:pt x="3075" y="0"/>
                  </a:cubicBez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881;p25">
              <a:extLst>
                <a:ext uri="{FF2B5EF4-FFF2-40B4-BE49-F238E27FC236}">
                  <a16:creationId xmlns:a16="http://schemas.microsoft.com/office/drawing/2014/main" id="{C67F58CF-3E6B-06E4-0CDE-9961727D037D}"/>
                </a:ext>
              </a:extLst>
            </p:cNvPr>
            <p:cNvSpPr/>
            <p:nvPr/>
          </p:nvSpPr>
          <p:spPr>
            <a:xfrm>
              <a:off x="3954625" y="293100"/>
              <a:ext cx="117900" cy="175100"/>
            </a:xfrm>
            <a:custGeom>
              <a:avLst/>
              <a:gdLst/>
              <a:ahLst/>
              <a:cxnLst/>
              <a:rect l="l" t="t" r="r" b="b"/>
              <a:pathLst>
                <a:path w="4716" h="7004" extrusionOk="0">
                  <a:moveTo>
                    <a:pt x="224" y="1"/>
                  </a:moveTo>
                  <a:lnTo>
                    <a:pt x="28" y="4297"/>
                  </a:lnTo>
                  <a:lnTo>
                    <a:pt x="1284" y="4297"/>
                  </a:lnTo>
                  <a:cubicBezTo>
                    <a:pt x="1284" y="3907"/>
                    <a:pt x="1507" y="3739"/>
                    <a:pt x="1842" y="3739"/>
                  </a:cubicBezTo>
                  <a:lnTo>
                    <a:pt x="2735" y="3739"/>
                  </a:lnTo>
                  <a:cubicBezTo>
                    <a:pt x="3320" y="3739"/>
                    <a:pt x="3376" y="4102"/>
                    <a:pt x="3376" y="4409"/>
                  </a:cubicBezTo>
                  <a:lnTo>
                    <a:pt x="3376" y="5051"/>
                  </a:lnTo>
                  <a:cubicBezTo>
                    <a:pt x="3376" y="5358"/>
                    <a:pt x="3293" y="5720"/>
                    <a:pt x="2679" y="5720"/>
                  </a:cubicBezTo>
                  <a:lnTo>
                    <a:pt x="0" y="5720"/>
                  </a:lnTo>
                  <a:lnTo>
                    <a:pt x="0" y="6780"/>
                  </a:lnTo>
                  <a:cubicBezTo>
                    <a:pt x="1284" y="7004"/>
                    <a:pt x="1758" y="7004"/>
                    <a:pt x="2958" y="7004"/>
                  </a:cubicBezTo>
                  <a:cubicBezTo>
                    <a:pt x="3711" y="7004"/>
                    <a:pt x="4715" y="6585"/>
                    <a:pt x="4715" y="5274"/>
                  </a:cubicBezTo>
                  <a:lnTo>
                    <a:pt x="4715" y="4297"/>
                  </a:lnTo>
                  <a:cubicBezTo>
                    <a:pt x="4715" y="3349"/>
                    <a:pt x="4241" y="2623"/>
                    <a:pt x="3125" y="2568"/>
                  </a:cubicBezTo>
                  <a:cubicBezTo>
                    <a:pt x="2995" y="2568"/>
                    <a:pt x="2741" y="2555"/>
                    <a:pt x="2478" y="2555"/>
                  </a:cubicBezTo>
                  <a:cubicBezTo>
                    <a:pt x="2347" y="2555"/>
                    <a:pt x="2214" y="2558"/>
                    <a:pt x="2093" y="2568"/>
                  </a:cubicBezTo>
                  <a:cubicBezTo>
                    <a:pt x="1898" y="2596"/>
                    <a:pt x="1619" y="2651"/>
                    <a:pt x="1423" y="2791"/>
                  </a:cubicBezTo>
                  <a:lnTo>
                    <a:pt x="1507" y="1228"/>
                  </a:lnTo>
                  <a:lnTo>
                    <a:pt x="4464" y="1228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882;p25">
              <a:extLst>
                <a:ext uri="{FF2B5EF4-FFF2-40B4-BE49-F238E27FC236}">
                  <a16:creationId xmlns:a16="http://schemas.microsoft.com/office/drawing/2014/main" id="{ECE9D5F8-E389-735F-53C8-CF2541A8EF69}"/>
                </a:ext>
              </a:extLst>
            </p:cNvPr>
            <p:cNvSpPr/>
            <p:nvPr/>
          </p:nvSpPr>
          <p:spPr>
            <a:xfrm>
              <a:off x="3701450" y="150825"/>
              <a:ext cx="170200" cy="587300"/>
            </a:xfrm>
            <a:custGeom>
              <a:avLst/>
              <a:gdLst/>
              <a:ahLst/>
              <a:cxnLst/>
              <a:rect l="l" t="t" r="r" b="b"/>
              <a:pathLst>
                <a:path w="6808" h="23492" extrusionOk="0">
                  <a:moveTo>
                    <a:pt x="6807" y="23492"/>
                  </a:moveTo>
                  <a:cubicBezTo>
                    <a:pt x="5078" y="22097"/>
                    <a:pt x="3599" y="20367"/>
                    <a:pt x="2483" y="18442"/>
                  </a:cubicBezTo>
                  <a:cubicBezTo>
                    <a:pt x="921" y="15708"/>
                    <a:pt x="0" y="12583"/>
                    <a:pt x="0" y="9235"/>
                  </a:cubicBezTo>
                  <a:lnTo>
                    <a:pt x="0" y="9235"/>
                  </a:lnTo>
                  <a:cubicBezTo>
                    <a:pt x="0" y="12583"/>
                    <a:pt x="921" y="15708"/>
                    <a:pt x="2483" y="18442"/>
                  </a:cubicBezTo>
                  <a:lnTo>
                    <a:pt x="2483" y="18442"/>
                  </a:lnTo>
                  <a:cubicBezTo>
                    <a:pt x="3599" y="20367"/>
                    <a:pt x="5078" y="22097"/>
                    <a:pt x="6807" y="23492"/>
                  </a:cubicBezTo>
                  <a:lnTo>
                    <a:pt x="6807" y="23492"/>
                  </a:lnTo>
                  <a:close/>
                  <a:moveTo>
                    <a:pt x="0" y="9151"/>
                  </a:moveTo>
                  <a:cubicBezTo>
                    <a:pt x="28" y="5804"/>
                    <a:pt x="921" y="2707"/>
                    <a:pt x="2483" y="1"/>
                  </a:cubicBezTo>
                  <a:cubicBezTo>
                    <a:pt x="921" y="2707"/>
                    <a:pt x="28" y="5804"/>
                    <a:pt x="0" y="9151"/>
                  </a:cubicBezTo>
                  <a:close/>
                </a:path>
              </a:pathLst>
            </a:custGeom>
            <a:solidFill>
              <a:srgbClr val="69C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883;p25">
              <a:extLst>
                <a:ext uri="{FF2B5EF4-FFF2-40B4-BE49-F238E27FC236}">
                  <a16:creationId xmlns:a16="http://schemas.microsoft.com/office/drawing/2014/main" id="{79BEF010-1876-E04C-609C-FD3F5D0AA1F4}"/>
                </a:ext>
              </a:extLst>
            </p:cNvPr>
            <p:cNvSpPr/>
            <p:nvPr/>
          </p:nvSpPr>
          <p:spPr>
            <a:xfrm>
              <a:off x="3763525" y="5518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4101" y="0"/>
                  </a:moveTo>
                  <a:lnTo>
                    <a:pt x="0" y="2400"/>
                  </a:lnTo>
                  <a:cubicBezTo>
                    <a:pt x="1116" y="4325"/>
                    <a:pt x="2595" y="6055"/>
                    <a:pt x="4324" y="7450"/>
                  </a:cubicBezTo>
                  <a:cubicBezTo>
                    <a:pt x="5078" y="8091"/>
                    <a:pt x="5887" y="8649"/>
                    <a:pt x="6724" y="9123"/>
                  </a:cubicBezTo>
                  <a:lnTo>
                    <a:pt x="9123" y="5022"/>
                  </a:lnTo>
                  <a:cubicBezTo>
                    <a:pt x="7031" y="3823"/>
                    <a:pt x="5301" y="2093"/>
                    <a:pt x="4101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884;p25">
              <a:extLst>
                <a:ext uri="{FF2B5EF4-FFF2-40B4-BE49-F238E27FC236}">
                  <a16:creationId xmlns:a16="http://schemas.microsoft.com/office/drawing/2014/main" id="{DC92A6C1-9D0D-36C0-EC36-964B161195B5}"/>
                </a:ext>
              </a:extLst>
            </p:cNvPr>
            <p:cNvSpPr/>
            <p:nvPr/>
          </p:nvSpPr>
          <p:spPr>
            <a:xfrm>
              <a:off x="3701450" y="381700"/>
              <a:ext cx="164625" cy="230175"/>
            </a:xfrm>
            <a:custGeom>
              <a:avLst/>
              <a:gdLst/>
              <a:ahLst/>
              <a:cxnLst/>
              <a:rect l="l" t="t" r="r" b="b"/>
              <a:pathLst>
                <a:path w="6585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6584" y="6807"/>
                  </a:lnTo>
                  <a:cubicBezTo>
                    <a:pt x="5412" y="4799"/>
                    <a:pt x="4771" y="2483"/>
                    <a:pt x="4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885;p25">
              <a:extLst>
                <a:ext uri="{FF2B5EF4-FFF2-40B4-BE49-F238E27FC236}">
                  <a16:creationId xmlns:a16="http://schemas.microsoft.com/office/drawing/2014/main" id="{8D66B719-FDCA-9DEF-4A28-A7CE2F85C4E4}"/>
                </a:ext>
              </a:extLst>
            </p:cNvPr>
            <p:cNvSpPr/>
            <p:nvPr/>
          </p:nvSpPr>
          <p:spPr>
            <a:xfrm>
              <a:off x="3701450" y="150825"/>
              <a:ext cx="164625" cy="230900"/>
            </a:xfrm>
            <a:custGeom>
              <a:avLst/>
              <a:gdLst/>
              <a:ahLst/>
              <a:cxnLst/>
              <a:rect l="l" t="t" r="r" b="b"/>
              <a:pathLst>
                <a:path w="6585" h="9236" extrusionOk="0">
                  <a:moveTo>
                    <a:pt x="2483" y="1"/>
                  </a:moveTo>
                  <a:cubicBezTo>
                    <a:pt x="921" y="2707"/>
                    <a:pt x="28" y="5804"/>
                    <a:pt x="0" y="9151"/>
                  </a:cubicBezTo>
                  <a:cubicBezTo>
                    <a:pt x="0" y="9179"/>
                    <a:pt x="0" y="9207"/>
                    <a:pt x="0" y="9235"/>
                  </a:cubicBezTo>
                  <a:lnTo>
                    <a:pt x="4771" y="9235"/>
                  </a:lnTo>
                  <a:cubicBezTo>
                    <a:pt x="4771" y="6724"/>
                    <a:pt x="5412" y="4409"/>
                    <a:pt x="6584" y="2400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886;p25">
              <a:extLst>
                <a:ext uri="{FF2B5EF4-FFF2-40B4-BE49-F238E27FC236}">
                  <a16:creationId xmlns:a16="http://schemas.microsoft.com/office/drawing/2014/main" id="{96F4B660-0211-628E-B71D-C834E34CFA0F}"/>
                </a:ext>
              </a:extLst>
            </p:cNvPr>
            <p:cNvSpPr/>
            <p:nvPr/>
          </p:nvSpPr>
          <p:spPr>
            <a:xfrm>
              <a:off x="3931600" y="677425"/>
              <a:ext cx="230200" cy="164625"/>
            </a:xfrm>
            <a:custGeom>
              <a:avLst/>
              <a:gdLst/>
              <a:ahLst/>
              <a:cxnLst/>
              <a:rect l="l" t="t" r="r" b="b"/>
              <a:pathLst>
                <a:path w="9208" h="6585" extrusionOk="0">
                  <a:moveTo>
                    <a:pt x="2400" y="0"/>
                  </a:moveTo>
                  <a:lnTo>
                    <a:pt x="1" y="4101"/>
                  </a:lnTo>
                  <a:cubicBezTo>
                    <a:pt x="2651" y="5636"/>
                    <a:pt x="5664" y="6529"/>
                    <a:pt x="8901" y="6585"/>
                  </a:cubicBezTo>
                  <a:lnTo>
                    <a:pt x="9207" y="6585"/>
                  </a:lnTo>
                  <a:lnTo>
                    <a:pt x="9207" y="1814"/>
                  </a:lnTo>
                  <a:cubicBezTo>
                    <a:pt x="6724" y="1814"/>
                    <a:pt x="4409" y="1172"/>
                    <a:pt x="2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887;p25">
              <a:extLst>
                <a:ext uri="{FF2B5EF4-FFF2-40B4-BE49-F238E27FC236}">
                  <a16:creationId xmlns:a16="http://schemas.microsoft.com/office/drawing/2014/main" id="{2C41D93C-A41A-0C49-1F0C-5E3436840175}"/>
                </a:ext>
              </a:extLst>
            </p:cNvPr>
            <p:cNvSpPr/>
            <p:nvPr/>
          </p:nvSpPr>
          <p:spPr>
            <a:xfrm>
              <a:off x="3931600" y="-79350"/>
              <a:ext cx="230200" cy="164650"/>
            </a:xfrm>
            <a:custGeom>
              <a:avLst/>
              <a:gdLst/>
              <a:ahLst/>
              <a:cxnLst/>
              <a:rect l="l" t="t" r="r" b="b"/>
              <a:pathLst>
                <a:path w="9208" h="6586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2400" y="6585"/>
                  </a:lnTo>
                  <a:cubicBezTo>
                    <a:pt x="4409" y="5413"/>
                    <a:pt x="6724" y="4772"/>
                    <a:pt x="9207" y="4772"/>
                  </a:cubicBezTo>
                  <a:lnTo>
                    <a:pt x="9207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888;p25">
              <a:extLst>
                <a:ext uri="{FF2B5EF4-FFF2-40B4-BE49-F238E27FC236}">
                  <a16:creationId xmlns:a16="http://schemas.microsoft.com/office/drawing/2014/main" id="{36BDF742-C091-2D12-61D4-5FEBF9721E65}"/>
                </a:ext>
              </a:extLst>
            </p:cNvPr>
            <p:cNvSpPr/>
            <p:nvPr/>
          </p:nvSpPr>
          <p:spPr>
            <a:xfrm>
              <a:off x="3763525" y="-172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4101" y="9124"/>
                  </a:lnTo>
                  <a:cubicBezTo>
                    <a:pt x="5301" y="7031"/>
                    <a:pt x="7031" y="5302"/>
                    <a:pt x="9123" y="4102"/>
                  </a:cubicBezTo>
                  <a:lnTo>
                    <a:pt x="6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889;p25">
              <a:extLst>
                <a:ext uri="{FF2B5EF4-FFF2-40B4-BE49-F238E27FC236}">
                  <a16:creationId xmlns:a16="http://schemas.microsoft.com/office/drawing/2014/main" id="{80D79415-19B6-94FE-5F0E-2E22FBEAD990}"/>
                </a:ext>
              </a:extLst>
            </p:cNvPr>
            <p:cNvSpPr/>
            <p:nvPr/>
          </p:nvSpPr>
          <p:spPr>
            <a:xfrm>
              <a:off x="3820700" y="39925"/>
              <a:ext cx="341100" cy="682850"/>
            </a:xfrm>
            <a:custGeom>
              <a:avLst/>
              <a:gdLst/>
              <a:ahLst/>
              <a:cxnLst/>
              <a:rect l="l" t="t" r="r" b="b"/>
              <a:pathLst>
                <a:path w="13644" h="27314" extrusionOk="0">
                  <a:moveTo>
                    <a:pt x="13643" y="1"/>
                  </a:moveTo>
                  <a:cubicBezTo>
                    <a:pt x="11160" y="1"/>
                    <a:pt x="8845" y="642"/>
                    <a:pt x="6836" y="1814"/>
                  </a:cubicBezTo>
                  <a:cubicBezTo>
                    <a:pt x="4744" y="3014"/>
                    <a:pt x="3014" y="4743"/>
                    <a:pt x="1814" y="6836"/>
                  </a:cubicBezTo>
                  <a:cubicBezTo>
                    <a:pt x="642" y="8845"/>
                    <a:pt x="1" y="11160"/>
                    <a:pt x="1" y="13671"/>
                  </a:cubicBezTo>
                  <a:cubicBezTo>
                    <a:pt x="1" y="16154"/>
                    <a:pt x="642" y="18470"/>
                    <a:pt x="1814" y="20478"/>
                  </a:cubicBezTo>
                  <a:cubicBezTo>
                    <a:pt x="3014" y="22571"/>
                    <a:pt x="4744" y="24301"/>
                    <a:pt x="6836" y="25500"/>
                  </a:cubicBezTo>
                  <a:cubicBezTo>
                    <a:pt x="8845" y="26672"/>
                    <a:pt x="11160" y="27314"/>
                    <a:pt x="13643" y="27314"/>
                  </a:cubicBezTo>
                  <a:lnTo>
                    <a:pt x="13643" y="25528"/>
                  </a:lnTo>
                  <a:cubicBezTo>
                    <a:pt x="7087" y="25528"/>
                    <a:pt x="1786" y="20227"/>
                    <a:pt x="1786" y="13671"/>
                  </a:cubicBezTo>
                  <a:cubicBezTo>
                    <a:pt x="1786" y="7087"/>
                    <a:pt x="7087" y="1786"/>
                    <a:pt x="13643" y="1786"/>
                  </a:cubicBezTo>
                  <a:lnTo>
                    <a:pt x="1364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890;p25">
              <a:extLst>
                <a:ext uri="{FF2B5EF4-FFF2-40B4-BE49-F238E27FC236}">
                  <a16:creationId xmlns:a16="http://schemas.microsoft.com/office/drawing/2014/main" id="{54A54D3F-87A9-AD18-D08D-C9B709F7F82D}"/>
                </a:ext>
              </a:extLst>
            </p:cNvPr>
            <p:cNvSpPr/>
            <p:nvPr/>
          </p:nvSpPr>
          <p:spPr>
            <a:xfrm>
              <a:off x="3865350" y="84575"/>
              <a:ext cx="593575" cy="593575"/>
            </a:xfrm>
            <a:custGeom>
              <a:avLst/>
              <a:gdLst/>
              <a:ahLst/>
              <a:cxnLst/>
              <a:rect l="l" t="t" r="r" b="b"/>
              <a:pathLst>
                <a:path w="23743" h="23743" extrusionOk="0">
                  <a:moveTo>
                    <a:pt x="11857" y="0"/>
                  </a:moveTo>
                  <a:cubicBezTo>
                    <a:pt x="5301" y="0"/>
                    <a:pt x="0" y="5301"/>
                    <a:pt x="0" y="11885"/>
                  </a:cubicBezTo>
                  <a:cubicBezTo>
                    <a:pt x="0" y="18441"/>
                    <a:pt x="5301" y="23742"/>
                    <a:pt x="11857" y="23742"/>
                  </a:cubicBezTo>
                  <a:cubicBezTo>
                    <a:pt x="18442" y="23742"/>
                    <a:pt x="23742" y="18441"/>
                    <a:pt x="23742" y="11885"/>
                  </a:cubicBezTo>
                  <a:cubicBezTo>
                    <a:pt x="23742" y="5301"/>
                    <a:pt x="18442" y="0"/>
                    <a:pt x="1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0" name="Google Shape;863;p25">
            <a:extLst>
              <a:ext uri="{FF2B5EF4-FFF2-40B4-BE49-F238E27FC236}">
                <a16:creationId xmlns:a16="http://schemas.microsoft.com/office/drawing/2014/main" id="{51CE1B08-739C-5354-4E23-0637AD33132C}"/>
              </a:ext>
            </a:extLst>
          </p:cNvPr>
          <p:cNvGrpSpPr/>
          <p:nvPr/>
        </p:nvGrpSpPr>
        <p:grpSpPr>
          <a:xfrm>
            <a:off x="4871913" y="2823916"/>
            <a:ext cx="716984" cy="637746"/>
            <a:chOff x="3701450" y="-79350"/>
            <a:chExt cx="921375" cy="921400"/>
          </a:xfrm>
        </p:grpSpPr>
        <p:sp>
          <p:nvSpPr>
            <p:cNvPr id="151" name="Google Shape;864;p25">
              <a:extLst>
                <a:ext uri="{FF2B5EF4-FFF2-40B4-BE49-F238E27FC236}">
                  <a16:creationId xmlns:a16="http://schemas.microsoft.com/office/drawing/2014/main" id="{E8076E84-A9BE-D478-7304-86665D41499C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865;p25">
              <a:extLst>
                <a:ext uri="{FF2B5EF4-FFF2-40B4-BE49-F238E27FC236}">
                  <a16:creationId xmlns:a16="http://schemas.microsoft.com/office/drawing/2014/main" id="{BB221FEF-6A3C-5CBB-A367-C4BDA8897A40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866;p25">
              <a:extLst>
                <a:ext uri="{FF2B5EF4-FFF2-40B4-BE49-F238E27FC236}">
                  <a16:creationId xmlns:a16="http://schemas.microsoft.com/office/drawing/2014/main" id="{F2E5F81A-E07F-9EE8-642A-09105171FB8B}"/>
                </a:ext>
              </a:extLst>
            </p:cNvPr>
            <p:cNvSpPr/>
            <p:nvPr/>
          </p:nvSpPr>
          <p:spPr>
            <a:xfrm>
              <a:off x="4161775" y="381700"/>
              <a:ext cx="461050" cy="230175"/>
            </a:xfrm>
            <a:custGeom>
              <a:avLst/>
              <a:gdLst/>
              <a:ahLst/>
              <a:cxnLst/>
              <a:rect l="l" t="t" r="r" b="b"/>
              <a:pathLst>
                <a:path w="18442" h="9207" extrusionOk="0">
                  <a:moveTo>
                    <a:pt x="0" y="0"/>
                  </a:moveTo>
                  <a:lnTo>
                    <a:pt x="15959" y="9207"/>
                  </a:lnTo>
                  <a:cubicBezTo>
                    <a:pt x="17521" y="6473"/>
                    <a:pt x="18442" y="3348"/>
                    <a:pt x="18442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867;p25">
              <a:extLst>
                <a:ext uri="{FF2B5EF4-FFF2-40B4-BE49-F238E27FC236}">
                  <a16:creationId xmlns:a16="http://schemas.microsoft.com/office/drawing/2014/main" id="{B0805672-0E93-5368-71DF-1E55116DC49C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868;p25">
              <a:extLst>
                <a:ext uri="{FF2B5EF4-FFF2-40B4-BE49-F238E27FC236}">
                  <a16:creationId xmlns:a16="http://schemas.microsoft.com/office/drawing/2014/main" id="{45819949-31A1-DF39-8797-68FFCF170F69}"/>
                </a:ext>
              </a:extLst>
            </p:cNvPr>
            <p:cNvSpPr/>
            <p:nvPr/>
          </p:nvSpPr>
          <p:spPr>
            <a:xfrm>
              <a:off x="4161775" y="381700"/>
              <a:ext cx="398975" cy="398275"/>
            </a:xfrm>
            <a:custGeom>
              <a:avLst/>
              <a:gdLst/>
              <a:ahLst/>
              <a:cxnLst/>
              <a:rect l="l" t="t" r="r" b="b"/>
              <a:pathLst>
                <a:path w="15959" h="15931" extrusionOk="0">
                  <a:moveTo>
                    <a:pt x="0" y="0"/>
                  </a:moveTo>
                  <a:lnTo>
                    <a:pt x="9235" y="15930"/>
                  </a:lnTo>
                  <a:cubicBezTo>
                    <a:pt x="12025" y="14312"/>
                    <a:pt x="14341" y="11997"/>
                    <a:pt x="15959" y="9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869;p25">
              <a:extLst>
                <a:ext uri="{FF2B5EF4-FFF2-40B4-BE49-F238E27FC236}">
                  <a16:creationId xmlns:a16="http://schemas.microsoft.com/office/drawing/2014/main" id="{063709F1-F5F7-A928-8E50-2411AB94BD5F}"/>
                </a:ext>
              </a:extLst>
            </p:cNvPr>
            <p:cNvSpPr/>
            <p:nvPr/>
          </p:nvSpPr>
          <p:spPr>
            <a:xfrm>
              <a:off x="3763525" y="381700"/>
              <a:ext cx="398275" cy="398275"/>
            </a:xfrm>
            <a:custGeom>
              <a:avLst/>
              <a:gdLst/>
              <a:ahLst/>
              <a:cxnLst/>
              <a:rect l="l" t="t" r="r" b="b"/>
              <a:pathLst>
                <a:path w="15931" h="15931" extrusionOk="0">
                  <a:moveTo>
                    <a:pt x="15930" y="0"/>
                  </a:moveTo>
                  <a:lnTo>
                    <a:pt x="0" y="9207"/>
                  </a:lnTo>
                  <a:cubicBezTo>
                    <a:pt x="1618" y="11997"/>
                    <a:pt x="3934" y="14312"/>
                    <a:pt x="6724" y="15930"/>
                  </a:cubicBezTo>
                  <a:lnTo>
                    <a:pt x="15930" y="0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870;p25">
              <a:extLst>
                <a:ext uri="{FF2B5EF4-FFF2-40B4-BE49-F238E27FC236}">
                  <a16:creationId xmlns:a16="http://schemas.microsoft.com/office/drawing/2014/main" id="{B3EA7499-2226-49EC-5EA9-08ACFFDE0E4C}"/>
                </a:ext>
              </a:extLst>
            </p:cNvPr>
            <p:cNvSpPr/>
            <p:nvPr/>
          </p:nvSpPr>
          <p:spPr>
            <a:xfrm>
              <a:off x="3701450" y="381700"/>
              <a:ext cx="460350" cy="230175"/>
            </a:xfrm>
            <a:custGeom>
              <a:avLst/>
              <a:gdLst/>
              <a:ahLst/>
              <a:cxnLst/>
              <a:rect l="l" t="t" r="r" b="b"/>
              <a:pathLst>
                <a:path w="18414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871;p25">
              <a:extLst>
                <a:ext uri="{FF2B5EF4-FFF2-40B4-BE49-F238E27FC236}">
                  <a16:creationId xmlns:a16="http://schemas.microsoft.com/office/drawing/2014/main" id="{A8BFEFB4-0FD9-49A4-CC08-40A8B0B247DA}"/>
                </a:ext>
              </a:extLst>
            </p:cNvPr>
            <p:cNvSpPr/>
            <p:nvPr/>
          </p:nvSpPr>
          <p:spPr>
            <a:xfrm>
              <a:off x="3701450" y="150825"/>
              <a:ext cx="460350" cy="230900"/>
            </a:xfrm>
            <a:custGeom>
              <a:avLst/>
              <a:gdLst/>
              <a:ahLst/>
              <a:cxnLst/>
              <a:rect l="l" t="t" r="r" b="b"/>
              <a:pathLst>
                <a:path w="18414" h="9236" extrusionOk="0">
                  <a:moveTo>
                    <a:pt x="2483" y="1"/>
                  </a:moveTo>
                  <a:cubicBezTo>
                    <a:pt x="921" y="2735"/>
                    <a:pt x="0" y="5859"/>
                    <a:pt x="0" y="9235"/>
                  </a:cubicBezTo>
                  <a:lnTo>
                    <a:pt x="18413" y="923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872;p25">
              <a:extLst>
                <a:ext uri="{FF2B5EF4-FFF2-40B4-BE49-F238E27FC236}">
                  <a16:creationId xmlns:a16="http://schemas.microsoft.com/office/drawing/2014/main" id="{511053A7-648A-80C1-BE65-700304B9DEFB}"/>
                </a:ext>
              </a:extLst>
            </p:cNvPr>
            <p:cNvSpPr/>
            <p:nvPr/>
          </p:nvSpPr>
          <p:spPr>
            <a:xfrm>
              <a:off x="4161775" y="381700"/>
              <a:ext cx="230900" cy="460350"/>
            </a:xfrm>
            <a:custGeom>
              <a:avLst/>
              <a:gdLst/>
              <a:ahLst/>
              <a:cxnLst/>
              <a:rect l="l" t="t" r="r" b="b"/>
              <a:pathLst>
                <a:path w="9236" h="18414" extrusionOk="0">
                  <a:moveTo>
                    <a:pt x="0" y="0"/>
                  </a:moveTo>
                  <a:lnTo>
                    <a:pt x="0" y="18414"/>
                  </a:lnTo>
                  <a:cubicBezTo>
                    <a:pt x="3376" y="18414"/>
                    <a:pt x="6501" y="17493"/>
                    <a:pt x="9235" y="159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873;p25">
              <a:extLst>
                <a:ext uri="{FF2B5EF4-FFF2-40B4-BE49-F238E27FC236}">
                  <a16:creationId xmlns:a16="http://schemas.microsoft.com/office/drawing/2014/main" id="{3F672B3B-CB22-3BC4-36CB-E45298E4C717}"/>
                </a:ext>
              </a:extLst>
            </p:cNvPr>
            <p:cNvSpPr/>
            <p:nvPr/>
          </p:nvSpPr>
          <p:spPr>
            <a:xfrm>
              <a:off x="3931600" y="381700"/>
              <a:ext cx="230200" cy="460350"/>
            </a:xfrm>
            <a:custGeom>
              <a:avLst/>
              <a:gdLst/>
              <a:ahLst/>
              <a:cxnLst/>
              <a:rect l="l" t="t" r="r" b="b"/>
              <a:pathLst>
                <a:path w="9208" h="18414" extrusionOk="0">
                  <a:moveTo>
                    <a:pt x="9207" y="0"/>
                  </a:moveTo>
                  <a:lnTo>
                    <a:pt x="1" y="15930"/>
                  </a:lnTo>
                  <a:cubicBezTo>
                    <a:pt x="2735" y="17493"/>
                    <a:pt x="5860" y="18414"/>
                    <a:pt x="9207" y="18414"/>
                  </a:cubicBezTo>
                  <a:lnTo>
                    <a:pt x="9207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874;p25">
              <a:extLst>
                <a:ext uri="{FF2B5EF4-FFF2-40B4-BE49-F238E27FC236}">
                  <a16:creationId xmlns:a16="http://schemas.microsoft.com/office/drawing/2014/main" id="{E20D7D6E-2BA1-19CB-6E5B-449CD3B86952}"/>
                </a:ext>
              </a:extLst>
            </p:cNvPr>
            <p:cNvSpPr/>
            <p:nvPr/>
          </p:nvSpPr>
          <p:spPr>
            <a:xfrm>
              <a:off x="3931600" y="-79350"/>
              <a:ext cx="230200" cy="461075"/>
            </a:xfrm>
            <a:custGeom>
              <a:avLst/>
              <a:gdLst/>
              <a:ahLst/>
              <a:cxnLst/>
              <a:rect l="l" t="t" r="r" b="b"/>
              <a:pathLst>
                <a:path w="9208" h="18443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9207" y="18442"/>
                  </a:lnTo>
                  <a:lnTo>
                    <a:pt x="9207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875;p25">
              <a:extLst>
                <a:ext uri="{FF2B5EF4-FFF2-40B4-BE49-F238E27FC236}">
                  <a16:creationId xmlns:a16="http://schemas.microsoft.com/office/drawing/2014/main" id="{3D1DEE49-7513-5AD1-77A0-E5AD75526055}"/>
                </a:ext>
              </a:extLst>
            </p:cNvPr>
            <p:cNvSpPr/>
            <p:nvPr/>
          </p:nvSpPr>
          <p:spPr>
            <a:xfrm>
              <a:off x="4161775" y="-79350"/>
              <a:ext cx="230900" cy="461075"/>
            </a:xfrm>
            <a:custGeom>
              <a:avLst/>
              <a:gdLst/>
              <a:ahLst/>
              <a:cxnLst/>
              <a:rect l="l" t="t" r="r" b="b"/>
              <a:pathLst>
                <a:path w="9236" h="18443" extrusionOk="0">
                  <a:moveTo>
                    <a:pt x="0" y="1"/>
                  </a:moveTo>
                  <a:lnTo>
                    <a:pt x="0" y="18442"/>
                  </a:lnTo>
                  <a:lnTo>
                    <a:pt x="9235" y="2484"/>
                  </a:lnTo>
                  <a:cubicBezTo>
                    <a:pt x="6501" y="921"/>
                    <a:pt x="337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876;p25">
              <a:extLst>
                <a:ext uri="{FF2B5EF4-FFF2-40B4-BE49-F238E27FC236}">
                  <a16:creationId xmlns:a16="http://schemas.microsoft.com/office/drawing/2014/main" id="{5C93F237-14DD-A587-AC75-9FDE01E1F8CA}"/>
                </a:ext>
              </a:extLst>
            </p:cNvPr>
            <p:cNvSpPr/>
            <p:nvPr/>
          </p:nvSpPr>
          <p:spPr>
            <a:xfrm>
              <a:off x="3763525" y="-17275"/>
              <a:ext cx="398275" cy="399000"/>
            </a:xfrm>
            <a:custGeom>
              <a:avLst/>
              <a:gdLst/>
              <a:ahLst/>
              <a:cxnLst/>
              <a:rect l="l" t="t" r="r" b="b"/>
              <a:pathLst>
                <a:path w="15931" h="15960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15930" y="15959"/>
                  </a:lnTo>
                  <a:lnTo>
                    <a:pt x="15930" y="15959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877;p25">
              <a:extLst>
                <a:ext uri="{FF2B5EF4-FFF2-40B4-BE49-F238E27FC236}">
                  <a16:creationId xmlns:a16="http://schemas.microsoft.com/office/drawing/2014/main" id="{48ADFC0E-14E1-F617-73EE-25D373AB3DB9}"/>
                </a:ext>
              </a:extLst>
            </p:cNvPr>
            <p:cNvSpPr/>
            <p:nvPr/>
          </p:nvSpPr>
          <p:spPr>
            <a:xfrm>
              <a:off x="4161775" y="-17275"/>
              <a:ext cx="398975" cy="399000"/>
            </a:xfrm>
            <a:custGeom>
              <a:avLst/>
              <a:gdLst/>
              <a:ahLst/>
              <a:cxnLst/>
              <a:rect l="l" t="t" r="r" b="b"/>
              <a:pathLst>
                <a:path w="15959" h="15960" extrusionOk="0">
                  <a:moveTo>
                    <a:pt x="9235" y="1"/>
                  </a:moveTo>
                  <a:lnTo>
                    <a:pt x="0" y="15959"/>
                  </a:lnTo>
                  <a:lnTo>
                    <a:pt x="0" y="15959"/>
                  </a:lnTo>
                  <a:lnTo>
                    <a:pt x="15959" y="6725"/>
                  </a:lnTo>
                  <a:cubicBezTo>
                    <a:pt x="14341" y="3935"/>
                    <a:pt x="12025" y="1619"/>
                    <a:pt x="9235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878;p25">
              <a:extLst>
                <a:ext uri="{FF2B5EF4-FFF2-40B4-BE49-F238E27FC236}">
                  <a16:creationId xmlns:a16="http://schemas.microsoft.com/office/drawing/2014/main" id="{1CE42488-B2C3-7960-1B00-CB7CD8A66C55}"/>
                </a:ext>
              </a:extLst>
            </p:cNvPr>
            <p:cNvSpPr/>
            <p:nvPr/>
          </p:nvSpPr>
          <p:spPr>
            <a:xfrm>
              <a:off x="4161775" y="150825"/>
              <a:ext cx="461050" cy="230900"/>
            </a:xfrm>
            <a:custGeom>
              <a:avLst/>
              <a:gdLst/>
              <a:ahLst/>
              <a:cxnLst/>
              <a:rect l="l" t="t" r="r" b="b"/>
              <a:pathLst>
                <a:path w="18442" h="9236" extrusionOk="0">
                  <a:moveTo>
                    <a:pt x="15959" y="1"/>
                  </a:moveTo>
                  <a:lnTo>
                    <a:pt x="0" y="9235"/>
                  </a:lnTo>
                  <a:lnTo>
                    <a:pt x="18442" y="9235"/>
                  </a:lnTo>
                  <a:cubicBezTo>
                    <a:pt x="18442" y="5859"/>
                    <a:pt x="17521" y="2735"/>
                    <a:pt x="15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879;p25">
              <a:extLst>
                <a:ext uri="{FF2B5EF4-FFF2-40B4-BE49-F238E27FC236}">
                  <a16:creationId xmlns:a16="http://schemas.microsoft.com/office/drawing/2014/main" id="{BE369596-2A6C-4A14-8950-1DCF221D0EE0}"/>
                </a:ext>
              </a:extLst>
            </p:cNvPr>
            <p:cNvSpPr/>
            <p:nvPr/>
          </p:nvSpPr>
          <p:spPr>
            <a:xfrm>
              <a:off x="3820700" y="39925"/>
              <a:ext cx="682850" cy="682850"/>
            </a:xfrm>
            <a:custGeom>
              <a:avLst/>
              <a:gdLst/>
              <a:ahLst/>
              <a:cxnLst/>
              <a:rect l="l" t="t" r="r" b="b"/>
              <a:pathLst>
                <a:path w="27314" h="27314" extrusionOk="0">
                  <a:moveTo>
                    <a:pt x="13643" y="1"/>
                  </a:moveTo>
                  <a:cubicBezTo>
                    <a:pt x="6111" y="1"/>
                    <a:pt x="1" y="6110"/>
                    <a:pt x="1" y="13671"/>
                  </a:cubicBezTo>
                  <a:cubicBezTo>
                    <a:pt x="1" y="21204"/>
                    <a:pt x="6111" y="27314"/>
                    <a:pt x="13643" y="27314"/>
                  </a:cubicBezTo>
                  <a:cubicBezTo>
                    <a:pt x="21204" y="27314"/>
                    <a:pt x="27314" y="21204"/>
                    <a:pt x="27314" y="13671"/>
                  </a:cubicBezTo>
                  <a:cubicBezTo>
                    <a:pt x="27314" y="6110"/>
                    <a:pt x="21204" y="1"/>
                    <a:pt x="13643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880;p25">
              <a:extLst>
                <a:ext uri="{FF2B5EF4-FFF2-40B4-BE49-F238E27FC236}">
                  <a16:creationId xmlns:a16="http://schemas.microsoft.com/office/drawing/2014/main" id="{F01F49E4-C6E0-9A4F-DB36-51985DB8E659}"/>
                </a:ext>
              </a:extLst>
            </p:cNvPr>
            <p:cNvSpPr/>
            <p:nvPr/>
          </p:nvSpPr>
          <p:spPr>
            <a:xfrm>
              <a:off x="4108075" y="511325"/>
              <a:ext cx="108125" cy="84525"/>
            </a:xfrm>
            <a:custGeom>
              <a:avLst/>
              <a:gdLst/>
              <a:ahLst/>
              <a:cxnLst/>
              <a:rect l="l" t="t" r="r" b="b"/>
              <a:pathLst>
                <a:path w="4325" h="3381" extrusionOk="0">
                  <a:moveTo>
                    <a:pt x="3075" y="0"/>
                  </a:moveTo>
                  <a:cubicBezTo>
                    <a:pt x="2457" y="0"/>
                    <a:pt x="2228" y="455"/>
                    <a:pt x="2148" y="534"/>
                  </a:cubicBezTo>
                  <a:cubicBezTo>
                    <a:pt x="2099" y="460"/>
                    <a:pt x="1762" y="10"/>
                    <a:pt x="1177" y="10"/>
                  </a:cubicBezTo>
                  <a:cubicBezTo>
                    <a:pt x="1105" y="10"/>
                    <a:pt x="1029" y="17"/>
                    <a:pt x="949" y="32"/>
                  </a:cubicBezTo>
                  <a:cubicBezTo>
                    <a:pt x="586" y="116"/>
                    <a:pt x="279" y="451"/>
                    <a:pt x="196" y="1009"/>
                  </a:cubicBezTo>
                  <a:cubicBezTo>
                    <a:pt x="0" y="2153"/>
                    <a:pt x="1563" y="2906"/>
                    <a:pt x="2148" y="3380"/>
                  </a:cubicBezTo>
                  <a:cubicBezTo>
                    <a:pt x="2762" y="2906"/>
                    <a:pt x="4325" y="2153"/>
                    <a:pt x="4129" y="1009"/>
                  </a:cubicBezTo>
                  <a:cubicBezTo>
                    <a:pt x="4046" y="339"/>
                    <a:pt x="3627" y="60"/>
                    <a:pt x="3181" y="4"/>
                  </a:cubicBezTo>
                  <a:cubicBezTo>
                    <a:pt x="3144" y="1"/>
                    <a:pt x="3109" y="0"/>
                    <a:pt x="3075" y="0"/>
                  </a:cubicBez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881;p25">
              <a:extLst>
                <a:ext uri="{FF2B5EF4-FFF2-40B4-BE49-F238E27FC236}">
                  <a16:creationId xmlns:a16="http://schemas.microsoft.com/office/drawing/2014/main" id="{E831B3E2-6F8B-D5F8-C9FC-B646652F2FF7}"/>
                </a:ext>
              </a:extLst>
            </p:cNvPr>
            <p:cNvSpPr/>
            <p:nvPr/>
          </p:nvSpPr>
          <p:spPr>
            <a:xfrm>
              <a:off x="3954625" y="293100"/>
              <a:ext cx="117900" cy="175100"/>
            </a:xfrm>
            <a:custGeom>
              <a:avLst/>
              <a:gdLst/>
              <a:ahLst/>
              <a:cxnLst/>
              <a:rect l="l" t="t" r="r" b="b"/>
              <a:pathLst>
                <a:path w="4716" h="7004" extrusionOk="0">
                  <a:moveTo>
                    <a:pt x="224" y="1"/>
                  </a:moveTo>
                  <a:lnTo>
                    <a:pt x="28" y="4297"/>
                  </a:lnTo>
                  <a:lnTo>
                    <a:pt x="1284" y="4297"/>
                  </a:lnTo>
                  <a:cubicBezTo>
                    <a:pt x="1284" y="3907"/>
                    <a:pt x="1507" y="3739"/>
                    <a:pt x="1842" y="3739"/>
                  </a:cubicBezTo>
                  <a:lnTo>
                    <a:pt x="2735" y="3739"/>
                  </a:lnTo>
                  <a:cubicBezTo>
                    <a:pt x="3320" y="3739"/>
                    <a:pt x="3376" y="4102"/>
                    <a:pt x="3376" y="4409"/>
                  </a:cubicBezTo>
                  <a:lnTo>
                    <a:pt x="3376" y="5051"/>
                  </a:lnTo>
                  <a:cubicBezTo>
                    <a:pt x="3376" y="5358"/>
                    <a:pt x="3293" y="5720"/>
                    <a:pt x="2679" y="5720"/>
                  </a:cubicBezTo>
                  <a:lnTo>
                    <a:pt x="0" y="5720"/>
                  </a:lnTo>
                  <a:lnTo>
                    <a:pt x="0" y="6780"/>
                  </a:lnTo>
                  <a:cubicBezTo>
                    <a:pt x="1284" y="7004"/>
                    <a:pt x="1758" y="7004"/>
                    <a:pt x="2958" y="7004"/>
                  </a:cubicBezTo>
                  <a:cubicBezTo>
                    <a:pt x="3711" y="7004"/>
                    <a:pt x="4715" y="6585"/>
                    <a:pt x="4715" y="5274"/>
                  </a:cubicBezTo>
                  <a:lnTo>
                    <a:pt x="4715" y="4297"/>
                  </a:lnTo>
                  <a:cubicBezTo>
                    <a:pt x="4715" y="3349"/>
                    <a:pt x="4241" y="2623"/>
                    <a:pt x="3125" y="2568"/>
                  </a:cubicBezTo>
                  <a:cubicBezTo>
                    <a:pt x="2995" y="2568"/>
                    <a:pt x="2741" y="2555"/>
                    <a:pt x="2478" y="2555"/>
                  </a:cubicBezTo>
                  <a:cubicBezTo>
                    <a:pt x="2347" y="2555"/>
                    <a:pt x="2214" y="2558"/>
                    <a:pt x="2093" y="2568"/>
                  </a:cubicBezTo>
                  <a:cubicBezTo>
                    <a:pt x="1898" y="2596"/>
                    <a:pt x="1619" y="2651"/>
                    <a:pt x="1423" y="2791"/>
                  </a:cubicBezTo>
                  <a:lnTo>
                    <a:pt x="1507" y="1228"/>
                  </a:lnTo>
                  <a:lnTo>
                    <a:pt x="4464" y="1228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882;p25">
              <a:extLst>
                <a:ext uri="{FF2B5EF4-FFF2-40B4-BE49-F238E27FC236}">
                  <a16:creationId xmlns:a16="http://schemas.microsoft.com/office/drawing/2014/main" id="{DED7FDBC-3530-5D8D-EEF8-7F9C7296D037}"/>
                </a:ext>
              </a:extLst>
            </p:cNvPr>
            <p:cNvSpPr/>
            <p:nvPr/>
          </p:nvSpPr>
          <p:spPr>
            <a:xfrm>
              <a:off x="3701450" y="150825"/>
              <a:ext cx="170200" cy="587300"/>
            </a:xfrm>
            <a:custGeom>
              <a:avLst/>
              <a:gdLst/>
              <a:ahLst/>
              <a:cxnLst/>
              <a:rect l="l" t="t" r="r" b="b"/>
              <a:pathLst>
                <a:path w="6808" h="23492" extrusionOk="0">
                  <a:moveTo>
                    <a:pt x="6807" y="23492"/>
                  </a:moveTo>
                  <a:cubicBezTo>
                    <a:pt x="5078" y="22097"/>
                    <a:pt x="3599" y="20367"/>
                    <a:pt x="2483" y="18442"/>
                  </a:cubicBezTo>
                  <a:cubicBezTo>
                    <a:pt x="921" y="15708"/>
                    <a:pt x="0" y="12583"/>
                    <a:pt x="0" y="9235"/>
                  </a:cubicBezTo>
                  <a:lnTo>
                    <a:pt x="0" y="9235"/>
                  </a:lnTo>
                  <a:cubicBezTo>
                    <a:pt x="0" y="12583"/>
                    <a:pt x="921" y="15708"/>
                    <a:pt x="2483" y="18442"/>
                  </a:cubicBezTo>
                  <a:lnTo>
                    <a:pt x="2483" y="18442"/>
                  </a:lnTo>
                  <a:cubicBezTo>
                    <a:pt x="3599" y="20367"/>
                    <a:pt x="5078" y="22097"/>
                    <a:pt x="6807" y="23492"/>
                  </a:cubicBezTo>
                  <a:lnTo>
                    <a:pt x="6807" y="23492"/>
                  </a:lnTo>
                  <a:close/>
                  <a:moveTo>
                    <a:pt x="0" y="9151"/>
                  </a:moveTo>
                  <a:cubicBezTo>
                    <a:pt x="28" y="5804"/>
                    <a:pt x="921" y="2707"/>
                    <a:pt x="2483" y="1"/>
                  </a:cubicBezTo>
                  <a:cubicBezTo>
                    <a:pt x="921" y="2707"/>
                    <a:pt x="28" y="5804"/>
                    <a:pt x="0" y="9151"/>
                  </a:cubicBezTo>
                  <a:close/>
                </a:path>
              </a:pathLst>
            </a:custGeom>
            <a:solidFill>
              <a:srgbClr val="69C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883;p25">
              <a:extLst>
                <a:ext uri="{FF2B5EF4-FFF2-40B4-BE49-F238E27FC236}">
                  <a16:creationId xmlns:a16="http://schemas.microsoft.com/office/drawing/2014/main" id="{011366A9-1962-13B2-4948-356B5BF7D27A}"/>
                </a:ext>
              </a:extLst>
            </p:cNvPr>
            <p:cNvSpPr/>
            <p:nvPr/>
          </p:nvSpPr>
          <p:spPr>
            <a:xfrm>
              <a:off x="3763525" y="5518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4101" y="0"/>
                  </a:moveTo>
                  <a:lnTo>
                    <a:pt x="0" y="2400"/>
                  </a:lnTo>
                  <a:cubicBezTo>
                    <a:pt x="1116" y="4325"/>
                    <a:pt x="2595" y="6055"/>
                    <a:pt x="4324" y="7450"/>
                  </a:cubicBezTo>
                  <a:cubicBezTo>
                    <a:pt x="5078" y="8091"/>
                    <a:pt x="5887" y="8649"/>
                    <a:pt x="6724" y="9123"/>
                  </a:cubicBezTo>
                  <a:lnTo>
                    <a:pt x="9123" y="5022"/>
                  </a:lnTo>
                  <a:cubicBezTo>
                    <a:pt x="7031" y="3823"/>
                    <a:pt x="5301" y="2093"/>
                    <a:pt x="4101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884;p25">
              <a:extLst>
                <a:ext uri="{FF2B5EF4-FFF2-40B4-BE49-F238E27FC236}">
                  <a16:creationId xmlns:a16="http://schemas.microsoft.com/office/drawing/2014/main" id="{CD569992-D8BC-D041-BAF5-008256FAAD36}"/>
                </a:ext>
              </a:extLst>
            </p:cNvPr>
            <p:cNvSpPr/>
            <p:nvPr/>
          </p:nvSpPr>
          <p:spPr>
            <a:xfrm>
              <a:off x="3701450" y="381700"/>
              <a:ext cx="164625" cy="230175"/>
            </a:xfrm>
            <a:custGeom>
              <a:avLst/>
              <a:gdLst/>
              <a:ahLst/>
              <a:cxnLst/>
              <a:rect l="l" t="t" r="r" b="b"/>
              <a:pathLst>
                <a:path w="6585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6584" y="6807"/>
                  </a:lnTo>
                  <a:cubicBezTo>
                    <a:pt x="5412" y="4799"/>
                    <a:pt x="4771" y="2483"/>
                    <a:pt x="4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885;p25">
              <a:extLst>
                <a:ext uri="{FF2B5EF4-FFF2-40B4-BE49-F238E27FC236}">
                  <a16:creationId xmlns:a16="http://schemas.microsoft.com/office/drawing/2014/main" id="{7C355199-DD7F-0091-A309-FC6A208E30B9}"/>
                </a:ext>
              </a:extLst>
            </p:cNvPr>
            <p:cNvSpPr/>
            <p:nvPr/>
          </p:nvSpPr>
          <p:spPr>
            <a:xfrm>
              <a:off x="3701450" y="150825"/>
              <a:ext cx="164625" cy="230900"/>
            </a:xfrm>
            <a:custGeom>
              <a:avLst/>
              <a:gdLst/>
              <a:ahLst/>
              <a:cxnLst/>
              <a:rect l="l" t="t" r="r" b="b"/>
              <a:pathLst>
                <a:path w="6585" h="9236" extrusionOk="0">
                  <a:moveTo>
                    <a:pt x="2483" y="1"/>
                  </a:moveTo>
                  <a:cubicBezTo>
                    <a:pt x="921" y="2707"/>
                    <a:pt x="28" y="5804"/>
                    <a:pt x="0" y="9151"/>
                  </a:cubicBezTo>
                  <a:cubicBezTo>
                    <a:pt x="0" y="9179"/>
                    <a:pt x="0" y="9207"/>
                    <a:pt x="0" y="9235"/>
                  </a:cubicBezTo>
                  <a:lnTo>
                    <a:pt x="4771" y="9235"/>
                  </a:lnTo>
                  <a:cubicBezTo>
                    <a:pt x="4771" y="6724"/>
                    <a:pt x="5412" y="4409"/>
                    <a:pt x="6584" y="2400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886;p25">
              <a:extLst>
                <a:ext uri="{FF2B5EF4-FFF2-40B4-BE49-F238E27FC236}">
                  <a16:creationId xmlns:a16="http://schemas.microsoft.com/office/drawing/2014/main" id="{DCD4B897-4D1D-FCF2-F22A-D3FA661B5900}"/>
                </a:ext>
              </a:extLst>
            </p:cNvPr>
            <p:cNvSpPr/>
            <p:nvPr/>
          </p:nvSpPr>
          <p:spPr>
            <a:xfrm>
              <a:off x="3931600" y="677425"/>
              <a:ext cx="230200" cy="164625"/>
            </a:xfrm>
            <a:custGeom>
              <a:avLst/>
              <a:gdLst/>
              <a:ahLst/>
              <a:cxnLst/>
              <a:rect l="l" t="t" r="r" b="b"/>
              <a:pathLst>
                <a:path w="9208" h="6585" extrusionOk="0">
                  <a:moveTo>
                    <a:pt x="2400" y="0"/>
                  </a:moveTo>
                  <a:lnTo>
                    <a:pt x="1" y="4101"/>
                  </a:lnTo>
                  <a:cubicBezTo>
                    <a:pt x="2651" y="5636"/>
                    <a:pt x="5664" y="6529"/>
                    <a:pt x="8901" y="6585"/>
                  </a:cubicBezTo>
                  <a:lnTo>
                    <a:pt x="9207" y="6585"/>
                  </a:lnTo>
                  <a:lnTo>
                    <a:pt x="9207" y="1814"/>
                  </a:lnTo>
                  <a:cubicBezTo>
                    <a:pt x="6724" y="1814"/>
                    <a:pt x="4409" y="1172"/>
                    <a:pt x="2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887;p25">
              <a:extLst>
                <a:ext uri="{FF2B5EF4-FFF2-40B4-BE49-F238E27FC236}">
                  <a16:creationId xmlns:a16="http://schemas.microsoft.com/office/drawing/2014/main" id="{F7DB74D4-157E-39EC-A7BE-E933BF5B2338}"/>
                </a:ext>
              </a:extLst>
            </p:cNvPr>
            <p:cNvSpPr/>
            <p:nvPr/>
          </p:nvSpPr>
          <p:spPr>
            <a:xfrm>
              <a:off x="3931600" y="-79350"/>
              <a:ext cx="230200" cy="164650"/>
            </a:xfrm>
            <a:custGeom>
              <a:avLst/>
              <a:gdLst/>
              <a:ahLst/>
              <a:cxnLst/>
              <a:rect l="l" t="t" r="r" b="b"/>
              <a:pathLst>
                <a:path w="9208" h="6586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2400" y="6585"/>
                  </a:lnTo>
                  <a:cubicBezTo>
                    <a:pt x="4409" y="5413"/>
                    <a:pt x="6724" y="4772"/>
                    <a:pt x="9207" y="4772"/>
                  </a:cubicBezTo>
                  <a:lnTo>
                    <a:pt x="9207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888;p25">
              <a:extLst>
                <a:ext uri="{FF2B5EF4-FFF2-40B4-BE49-F238E27FC236}">
                  <a16:creationId xmlns:a16="http://schemas.microsoft.com/office/drawing/2014/main" id="{F107604E-8825-178B-99DA-98A6C1EA5F34}"/>
                </a:ext>
              </a:extLst>
            </p:cNvPr>
            <p:cNvSpPr/>
            <p:nvPr/>
          </p:nvSpPr>
          <p:spPr>
            <a:xfrm>
              <a:off x="3763525" y="-172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4101" y="9124"/>
                  </a:lnTo>
                  <a:cubicBezTo>
                    <a:pt x="5301" y="7031"/>
                    <a:pt x="7031" y="5302"/>
                    <a:pt x="9123" y="4102"/>
                  </a:cubicBezTo>
                  <a:lnTo>
                    <a:pt x="6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889;p25">
              <a:extLst>
                <a:ext uri="{FF2B5EF4-FFF2-40B4-BE49-F238E27FC236}">
                  <a16:creationId xmlns:a16="http://schemas.microsoft.com/office/drawing/2014/main" id="{EE61A67E-4979-E234-1CD0-371347B37E45}"/>
                </a:ext>
              </a:extLst>
            </p:cNvPr>
            <p:cNvSpPr/>
            <p:nvPr/>
          </p:nvSpPr>
          <p:spPr>
            <a:xfrm>
              <a:off x="3820700" y="39925"/>
              <a:ext cx="341100" cy="682850"/>
            </a:xfrm>
            <a:custGeom>
              <a:avLst/>
              <a:gdLst/>
              <a:ahLst/>
              <a:cxnLst/>
              <a:rect l="l" t="t" r="r" b="b"/>
              <a:pathLst>
                <a:path w="13644" h="27314" extrusionOk="0">
                  <a:moveTo>
                    <a:pt x="13643" y="1"/>
                  </a:moveTo>
                  <a:cubicBezTo>
                    <a:pt x="11160" y="1"/>
                    <a:pt x="8845" y="642"/>
                    <a:pt x="6836" y="1814"/>
                  </a:cubicBezTo>
                  <a:cubicBezTo>
                    <a:pt x="4744" y="3014"/>
                    <a:pt x="3014" y="4743"/>
                    <a:pt x="1814" y="6836"/>
                  </a:cubicBezTo>
                  <a:cubicBezTo>
                    <a:pt x="642" y="8845"/>
                    <a:pt x="1" y="11160"/>
                    <a:pt x="1" y="13671"/>
                  </a:cubicBezTo>
                  <a:cubicBezTo>
                    <a:pt x="1" y="16154"/>
                    <a:pt x="642" y="18470"/>
                    <a:pt x="1814" y="20478"/>
                  </a:cubicBezTo>
                  <a:cubicBezTo>
                    <a:pt x="3014" y="22571"/>
                    <a:pt x="4744" y="24301"/>
                    <a:pt x="6836" y="25500"/>
                  </a:cubicBezTo>
                  <a:cubicBezTo>
                    <a:pt x="8845" y="26672"/>
                    <a:pt x="11160" y="27314"/>
                    <a:pt x="13643" y="27314"/>
                  </a:cubicBezTo>
                  <a:lnTo>
                    <a:pt x="13643" y="25528"/>
                  </a:lnTo>
                  <a:cubicBezTo>
                    <a:pt x="7087" y="25528"/>
                    <a:pt x="1786" y="20227"/>
                    <a:pt x="1786" y="13671"/>
                  </a:cubicBezTo>
                  <a:cubicBezTo>
                    <a:pt x="1786" y="7087"/>
                    <a:pt x="7087" y="1786"/>
                    <a:pt x="13643" y="1786"/>
                  </a:cubicBezTo>
                  <a:lnTo>
                    <a:pt x="1364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890;p25">
              <a:extLst>
                <a:ext uri="{FF2B5EF4-FFF2-40B4-BE49-F238E27FC236}">
                  <a16:creationId xmlns:a16="http://schemas.microsoft.com/office/drawing/2014/main" id="{15E4D31F-61CE-7602-ECA6-9432F18A7706}"/>
                </a:ext>
              </a:extLst>
            </p:cNvPr>
            <p:cNvSpPr/>
            <p:nvPr/>
          </p:nvSpPr>
          <p:spPr>
            <a:xfrm>
              <a:off x="3865350" y="84576"/>
              <a:ext cx="593575" cy="593575"/>
            </a:xfrm>
            <a:custGeom>
              <a:avLst/>
              <a:gdLst/>
              <a:ahLst/>
              <a:cxnLst/>
              <a:rect l="l" t="t" r="r" b="b"/>
              <a:pathLst>
                <a:path w="23743" h="23743" extrusionOk="0">
                  <a:moveTo>
                    <a:pt x="11857" y="0"/>
                  </a:moveTo>
                  <a:cubicBezTo>
                    <a:pt x="5301" y="0"/>
                    <a:pt x="0" y="5301"/>
                    <a:pt x="0" y="11885"/>
                  </a:cubicBezTo>
                  <a:cubicBezTo>
                    <a:pt x="0" y="18441"/>
                    <a:pt x="5301" y="23742"/>
                    <a:pt x="11857" y="23742"/>
                  </a:cubicBezTo>
                  <a:cubicBezTo>
                    <a:pt x="18442" y="23742"/>
                    <a:pt x="23742" y="18441"/>
                    <a:pt x="23742" y="11885"/>
                  </a:cubicBezTo>
                  <a:cubicBezTo>
                    <a:pt x="23742" y="5301"/>
                    <a:pt x="18442" y="0"/>
                    <a:pt x="1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" name="Google Shape;1477;p35">
            <a:extLst>
              <a:ext uri="{FF2B5EF4-FFF2-40B4-BE49-F238E27FC236}">
                <a16:creationId xmlns:a16="http://schemas.microsoft.com/office/drawing/2014/main" id="{D05412D3-1EB9-CD13-F845-852E4CBA2DA3}"/>
              </a:ext>
            </a:extLst>
          </p:cNvPr>
          <p:cNvGrpSpPr/>
          <p:nvPr/>
        </p:nvGrpSpPr>
        <p:grpSpPr>
          <a:xfrm>
            <a:off x="5066855" y="2133486"/>
            <a:ext cx="350322" cy="332941"/>
            <a:chOff x="4721597" y="2795794"/>
            <a:chExt cx="484795" cy="483932"/>
          </a:xfrm>
        </p:grpSpPr>
        <p:sp>
          <p:nvSpPr>
            <p:cNvPr id="186" name="Google Shape;1478;p35">
              <a:extLst>
                <a:ext uri="{FF2B5EF4-FFF2-40B4-BE49-F238E27FC236}">
                  <a16:creationId xmlns:a16="http://schemas.microsoft.com/office/drawing/2014/main" id="{1A38DB86-2D6B-5214-26A9-4956BE6992E8}"/>
                </a:ext>
              </a:extLst>
            </p:cNvPr>
            <p:cNvSpPr/>
            <p:nvPr/>
          </p:nvSpPr>
          <p:spPr>
            <a:xfrm>
              <a:off x="4887959" y="2795794"/>
              <a:ext cx="61863" cy="58627"/>
            </a:xfrm>
            <a:custGeom>
              <a:avLst/>
              <a:gdLst/>
              <a:ahLst/>
              <a:cxnLst/>
              <a:rect l="l" t="t" r="r" b="b"/>
              <a:pathLst>
                <a:path w="2294" h="2174" extrusionOk="0">
                  <a:moveTo>
                    <a:pt x="2293" y="0"/>
                  </a:moveTo>
                  <a:cubicBezTo>
                    <a:pt x="1433" y="100"/>
                    <a:pt x="646" y="438"/>
                    <a:pt x="1" y="950"/>
                  </a:cubicBezTo>
                  <a:lnTo>
                    <a:pt x="1224" y="2173"/>
                  </a:lnTo>
                  <a:cubicBezTo>
                    <a:pt x="1541" y="1958"/>
                    <a:pt x="1903" y="1804"/>
                    <a:pt x="2293" y="1731"/>
                  </a:cubicBezTo>
                  <a:lnTo>
                    <a:pt x="2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479;p35">
              <a:extLst>
                <a:ext uri="{FF2B5EF4-FFF2-40B4-BE49-F238E27FC236}">
                  <a16:creationId xmlns:a16="http://schemas.microsoft.com/office/drawing/2014/main" id="{27E66EBC-B41C-5AE8-3E2B-8E87BD987297}"/>
                </a:ext>
              </a:extLst>
            </p:cNvPr>
            <p:cNvSpPr/>
            <p:nvPr/>
          </p:nvSpPr>
          <p:spPr>
            <a:xfrm>
              <a:off x="5027057" y="2841450"/>
              <a:ext cx="58681" cy="61863"/>
            </a:xfrm>
            <a:custGeom>
              <a:avLst/>
              <a:gdLst/>
              <a:ahLst/>
              <a:cxnLst/>
              <a:rect l="l" t="t" r="r" b="b"/>
              <a:pathLst>
                <a:path w="2176" h="2294" extrusionOk="0">
                  <a:moveTo>
                    <a:pt x="1225" y="1"/>
                  </a:moveTo>
                  <a:lnTo>
                    <a:pt x="1" y="1226"/>
                  </a:lnTo>
                  <a:cubicBezTo>
                    <a:pt x="217" y="1542"/>
                    <a:pt x="371" y="1904"/>
                    <a:pt x="445" y="2294"/>
                  </a:cubicBezTo>
                  <a:lnTo>
                    <a:pt x="2175" y="2294"/>
                  </a:lnTo>
                  <a:cubicBezTo>
                    <a:pt x="2076" y="1433"/>
                    <a:pt x="1736" y="646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480;p35">
              <a:extLst>
                <a:ext uri="{FF2B5EF4-FFF2-40B4-BE49-F238E27FC236}">
                  <a16:creationId xmlns:a16="http://schemas.microsoft.com/office/drawing/2014/main" id="{74243E03-A6E6-21A5-E15F-4F13F808D869}"/>
                </a:ext>
              </a:extLst>
            </p:cNvPr>
            <p:cNvSpPr/>
            <p:nvPr/>
          </p:nvSpPr>
          <p:spPr>
            <a:xfrm>
              <a:off x="4842276" y="2841450"/>
              <a:ext cx="58627" cy="61863"/>
            </a:xfrm>
            <a:custGeom>
              <a:avLst/>
              <a:gdLst/>
              <a:ahLst/>
              <a:cxnLst/>
              <a:rect l="l" t="t" r="r" b="b"/>
              <a:pathLst>
                <a:path w="2174" h="2294" extrusionOk="0">
                  <a:moveTo>
                    <a:pt x="950" y="1"/>
                  </a:moveTo>
                  <a:cubicBezTo>
                    <a:pt x="439" y="646"/>
                    <a:pt x="99" y="1433"/>
                    <a:pt x="1" y="2294"/>
                  </a:cubicBezTo>
                  <a:lnTo>
                    <a:pt x="1730" y="2294"/>
                  </a:lnTo>
                  <a:cubicBezTo>
                    <a:pt x="1805" y="1904"/>
                    <a:pt x="1957" y="1542"/>
                    <a:pt x="2174" y="1226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481;p35">
              <a:extLst>
                <a:ext uri="{FF2B5EF4-FFF2-40B4-BE49-F238E27FC236}">
                  <a16:creationId xmlns:a16="http://schemas.microsoft.com/office/drawing/2014/main" id="{8E723857-525D-F6CF-0CBE-9206D4270D84}"/>
                </a:ext>
              </a:extLst>
            </p:cNvPr>
            <p:cNvSpPr/>
            <p:nvPr/>
          </p:nvSpPr>
          <p:spPr>
            <a:xfrm>
              <a:off x="4915978" y="2869496"/>
              <a:ext cx="96004" cy="96004"/>
            </a:xfrm>
            <a:custGeom>
              <a:avLst/>
              <a:gdLst/>
              <a:ahLst/>
              <a:cxnLst/>
              <a:rect l="l" t="t" r="r" b="b"/>
              <a:pathLst>
                <a:path w="3560" h="3560" extrusionOk="0">
                  <a:moveTo>
                    <a:pt x="1781" y="0"/>
                  </a:moveTo>
                  <a:cubicBezTo>
                    <a:pt x="797" y="0"/>
                    <a:pt x="1" y="798"/>
                    <a:pt x="1" y="1780"/>
                  </a:cubicBezTo>
                  <a:cubicBezTo>
                    <a:pt x="1" y="2763"/>
                    <a:pt x="797" y="3559"/>
                    <a:pt x="1781" y="3559"/>
                  </a:cubicBezTo>
                  <a:cubicBezTo>
                    <a:pt x="2763" y="3559"/>
                    <a:pt x="3560" y="2763"/>
                    <a:pt x="3560" y="1780"/>
                  </a:cubicBezTo>
                  <a:cubicBezTo>
                    <a:pt x="3560" y="798"/>
                    <a:pt x="2763" y="0"/>
                    <a:pt x="1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482;p35">
              <a:extLst>
                <a:ext uri="{FF2B5EF4-FFF2-40B4-BE49-F238E27FC236}">
                  <a16:creationId xmlns:a16="http://schemas.microsoft.com/office/drawing/2014/main" id="{E0DC5B5A-3F2D-5742-F2E3-A613A505ED2D}"/>
                </a:ext>
              </a:extLst>
            </p:cNvPr>
            <p:cNvSpPr/>
            <p:nvPr/>
          </p:nvSpPr>
          <p:spPr>
            <a:xfrm>
              <a:off x="4978165" y="2795794"/>
              <a:ext cx="61863" cy="58627"/>
            </a:xfrm>
            <a:custGeom>
              <a:avLst/>
              <a:gdLst/>
              <a:ahLst/>
              <a:cxnLst/>
              <a:rect l="l" t="t" r="r" b="b"/>
              <a:pathLst>
                <a:path w="2294" h="2174" extrusionOk="0">
                  <a:moveTo>
                    <a:pt x="1" y="0"/>
                  </a:moveTo>
                  <a:lnTo>
                    <a:pt x="1" y="1731"/>
                  </a:lnTo>
                  <a:cubicBezTo>
                    <a:pt x="391" y="1804"/>
                    <a:pt x="753" y="1958"/>
                    <a:pt x="1069" y="2173"/>
                  </a:cubicBezTo>
                  <a:lnTo>
                    <a:pt x="2293" y="950"/>
                  </a:lnTo>
                  <a:cubicBezTo>
                    <a:pt x="1648" y="438"/>
                    <a:pt x="861" y="10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483;p35">
              <a:extLst>
                <a:ext uri="{FF2B5EF4-FFF2-40B4-BE49-F238E27FC236}">
                  <a16:creationId xmlns:a16="http://schemas.microsoft.com/office/drawing/2014/main" id="{90AC1A0A-C484-1C48-9DED-96ED2F18E63D}"/>
                </a:ext>
              </a:extLst>
            </p:cNvPr>
            <p:cNvSpPr/>
            <p:nvPr/>
          </p:nvSpPr>
          <p:spPr>
            <a:xfrm>
              <a:off x="4978165" y="2980603"/>
              <a:ext cx="61863" cy="58627"/>
            </a:xfrm>
            <a:custGeom>
              <a:avLst/>
              <a:gdLst/>
              <a:ahLst/>
              <a:cxnLst/>
              <a:rect l="l" t="t" r="r" b="b"/>
              <a:pathLst>
                <a:path w="2294" h="2174" extrusionOk="0">
                  <a:moveTo>
                    <a:pt x="1069" y="0"/>
                  </a:moveTo>
                  <a:cubicBezTo>
                    <a:pt x="753" y="216"/>
                    <a:pt x="391" y="370"/>
                    <a:pt x="1" y="443"/>
                  </a:cubicBezTo>
                  <a:lnTo>
                    <a:pt x="1" y="2173"/>
                  </a:lnTo>
                  <a:cubicBezTo>
                    <a:pt x="861" y="2074"/>
                    <a:pt x="1648" y="1734"/>
                    <a:pt x="2293" y="1224"/>
                  </a:cubicBezTo>
                  <a:lnTo>
                    <a:pt x="1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484;p35">
              <a:extLst>
                <a:ext uri="{FF2B5EF4-FFF2-40B4-BE49-F238E27FC236}">
                  <a16:creationId xmlns:a16="http://schemas.microsoft.com/office/drawing/2014/main" id="{793AD32E-3948-7BB6-B6A8-AD41735EB94D}"/>
                </a:ext>
              </a:extLst>
            </p:cNvPr>
            <p:cNvSpPr/>
            <p:nvPr/>
          </p:nvSpPr>
          <p:spPr>
            <a:xfrm>
              <a:off x="5027057" y="2931710"/>
              <a:ext cx="58681" cy="61810"/>
            </a:xfrm>
            <a:custGeom>
              <a:avLst/>
              <a:gdLst/>
              <a:ahLst/>
              <a:cxnLst/>
              <a:rect l="l" t="t" r="r" b="b"/>
              <a:pathLst>
                <a:path w="2176" h="2292" extrusionOk="0">
                  <a:moveTo>
                    <a:pt x="445" y="0"/>
                  </a:moveTo>
                  <a:cubicBezTo>
                    <a:pt x="371" y="389"/>
                    <a:pt x="217" y="752"/>
                    <a:pt x="1" y="1068"/>
                  </a:cubicBezTo>
                  <a:lnTo>
                    <a:pt x="1225" y="2291"/>
                  </a:lnTo>
                  <a:cubicBezTo>
                    <a:pt x="1736" y="1648"/>
                    <a:pt x="2076" y="861"/>
                    <a:pt x="2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485;p35">
              <a:extLst>
                <a:ext uri="{FF2B5EF4-FFF2-40B4-BE49-F238E27FC236}">
                  <a16:creationId xmlns:a16="http://schemas.microsoft.com/office/drawing/2014/main" id="{59812247-68CC-14AB-7910-EBFE4D4F3888}"/>
                </a:ext>
              </a:extLst>
            </p:cNvPr>
            <p:cNvSpPr/>
            <p:nvPr/>
          </p:nvSpPr>
          <p:spPr>
            <a:xfrm>
              <a:off x="4887959" y="2980603"/>
              <a:ext cx="61863" cy="58627"/>
            </a:xfrm>
            <a:custGeom>
              <a:avLst/>
              <a:gdLst/>
              <a:ahLst/>
              <a:cxnLst/>
              <a:rect l="l" t="t" r="r" b="b"/>
              <a:pathLst>
                <a:path w="2294" h="2174" extrusionOk="0">
                  <a:moveTo>
                    <a:pt x="1224" y="0"/>
                  </a:moveTo>
                  <a:lnTo>
                    <a:pt x="1" y="1224"/>
                  </a:lnTo>
                  <a:cubicBezTo>
                    <a:pt x="646" y="1734"/>
                    <a:pt x="1433" y="2074"/>
                    <a:pt x="2293" y="2173"/>
                  </a:cubicBezTo>
                  <a:lnTo>
                    <a:pt x="2293" y="443"/>
                  </a:lnTo>
                  <a:cubicBezTo>
                    <a:pt x="1903" y="370"/>
                    <a:pt x="1541" y="216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486;p35">
              <a:extLst>
                <a:ext uri="{FF2B5EF4-FFF2-40B4-BE49-F238E27FC236}">
                  <a16:creationId xmlns:a16="http://schemas.microsoft.com/office/drawing/2014/main" id="{F7435770-8310-2280-0BE6-9715EF32210A}"/>
                </a:ext>
              </a:extLst>
            </p:cNvPr>
            <p:cNvSpPr/>
            <p:nvPr/>
          </p:nvSpPr>
          <p:spPr>
            <a:xfrm>
              <a:off x="4842276" y="2931710"/>
              <a:ext cx="58627" cy="61810"/>
            </a:xfrm>
            <a:custGeom>
              <a:avLst/>
              <a:gdLst/>
              <a:ahLst/>
              <a:cxnLst/>
              <a:rect l="l" t="t" r="r" b="b"/>
              <a:pathLst>
                <a:path w="2174" h="2292" extrusionOk="0">
                  <a:moveTo>
                    <a:pt x="1" y="0"/>
                  </a:moveTo>
                  <a:cubicBezTo>
                    <a:pt x="99" y="861"/>
                    <a:pt x="439" y="1648"/>
                    <a:pt x="950" y="2291"/>
                  </a:cubicBezTo>
                  <a:lnTo>
                    <a:pt x="2174" y="1068"/>
                  </a:lnTo>
                  <a:cubicBezTo>
                    <a:pt x="1957" y="752"/>
                    <a:pt x="1805" y="389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487;p35">
              <a:extLst>
                <a:ext uri="{FF2B5EF4-FFF2-40B4-BE49-F238E27FC236}">
                  <a16:creationId xmlns:a16="http://schemas.microsoft.com/office/drawing/2014/main" id="{6E49D8B3-A99D-D259-B70E-28B33B7A8030}"/>
                </a:ext>
              </a:extLst>
            </p:cNvPr>
            <p:cNvSpPr/>
            <p:nvPr/>
          </p:nvSpPr>
          <p:spPr>
            <a:xfrm>
              <a:off x="4721597" y="2993547"/>
              <a:ext cx="198777" cy="223615"/>
            </a:xfrm>
            <a:custGeom>
              <a:avLst/>
              <a:gdLst/>
              <a:ahLst/>
              <a:cxnLst/>
              <a:rect l="l" t="t" r="r" b="b"/>
              <a:pathLst>
                <a:path w="7371" h="8292" extrusionOk="0">
                  <a:moveTo>
                    <a:pt x="1" y="1"/>
                  </a:moveTo>
                  <a:lnTo>
                    <a:pt x="1" y="4129"/>
                  </a:lnTo>
                  <a:lnTo>
                    <a:pt x="3333" y="7636"/>
                  </a:lnTo>
                  <a:cubicBezTo>
                    <a:pt x="3769" y="8073"/>
                    <a:pt x="4342" y="8291"/>
                    <a:pt x="4914" y="8291"/>
                  </a:cubicBezTo>
                  <a:cubicBezTo>
                    <a:pt x="5487" y="8291"/>
                    <a:pt x="6060" y="8073"/>
                    <a:pt x="6496" y="7636"/>
                  </a:cubicBezTo>
                  <a:cubicBezTo>
                    <a:pt x="7371" y="6763"/>
                    <a:pt x="7371" y="5346"/>
                    <a:pt x="6496" y="4471"/>
                  </a:cubicBezTo>
                  <a:lnTo>
                    <a:pt x="4021" y="1996"/>
                  </a:lnTo>
                  <a:lnTo>
                    <a:pt x="3602" y="2415"/>
                  </a:lnTo>
                  <a:cubicBezTo>
                    <a:pt x="3166" y="2852"/>
                    <a:pt x="3166" y="3561"/>
                    <a:pt x="3602" y="3998"/>
                  </a:cubicBezTo>
                  <a:lnTo>
                    <a:pt x="4443" y="4837"/>
                  </a:lnTo>
                  <a:lnTo>
                    <a:pt x="3697" y="5582"/>
                  </a:lnTo>
                  <a:lnTo>
                    <a:pt x="1691" y="3574"/>
                  </a:lnTo>
                  <a:lnTo>
                    <a:pt x="1712" y="1119"/>
                  </a:lnTo>
                  <a:cubicBezTo>
                    <a:pt x="1712" y="502"/>
                    <a:pt x="1210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488;p35">
              <a:extLst>
                <a:ext uri="{FF2B5EF4-FFF2-40B4-BE49-F238E27FC236}">
                  <a16:creationId xmlns:a16="http://schemas.microsoft.com/office/drawing/2014/main" id="{3819DEDB-444D-53CC-46CA-51EA5F18E58D}"/>
                </a:ext>
              </a:extLst>
            </p:cNvPr>
            <p:cNvSpPr/>
            <p:nvPr/>
          </p:nvSpPr>
          <p:spPr>
            <a:xfrm>
              <a:off x="4813879" y="3221881"/>
              <a:ext cx="100616" cy="57845"/>
            </a:xfrm>
            <a:custGeom>
              <a:avLst/>
              <a:gdLst/>
              <a:ahLst/>
              <a:cxnLst/>
              <a:rect l="l" t="t" r="r" b="b"/>
              <a:pathLst>
                <a:path w="3731" h="2145" extrusionOk="0">
                  <a:moveTo>
                    <a:pt x="3730" y="0"/>
                  </a:moveTo>
                  <a:cubicBezTo>
                    <a:pt x="3119" y="567"/>
                    <a:pt x="2330" y="877"/>
                    <a:pt x="1492" y="877"/>
                  </a:cubicBezTo>
                  <a:cubicBezTo>
                    <a:pt x="965" y="877"/>
                    <a:pt x="457" y="754"/>
                    <a:pt x="0" y="522"/>
                  </a:cubicBezTo>
                  <a:lnTo>
                    <a:pt x="0" y="2145"/>
                  </a:lnTo>
                  <a:lnTo>
                    <a:pt x="3730" y="214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489;p35">
              <a:extLst>
                <a:ext uri="{FF2B5EF4-FFF2-40B4-BE49-F238E27FC236}">
                  <a16:creationId xmlns:a16="http://schemas.microsoft.com/office/drawing/2014/main" id="{1FF90881-B569-DAEB-863B-F409CF016B81}"/>
                </a:ext>
              </a:extLst>
            </p:cNvPr>
            <p:cNvSpPr/>
            <p:nvPr/>
          </p:nvSpPr>
          <p:spPr>
            <a:xfrm>
              <a:off x="5007587" y="2993520"/>
              <a:ext cx="198804" cy="223641"/>
            </a:xfrm>
            <a:custGeom>
              <a:avLst/>
              <a:gdLst/>
              <a:ahLst/>
              <a:cxnLst/>
              <a:rect l="l" t="t" r="r" b="b"/>
              <a:pathLst>
                <a:path w="7372" h="8293" extrusionOk="0">
                  <a:moveTo>
                    <a:pt x="6779" y="1"/>
                  </a:moveTo>
                  <a:cubicBezTo>
                    <a:pt x="6161" y="1"/>
                    <a:pt x="5661" y="503"/>
                    <a:pt x="5661" y="1120"/>
                  </a:cubicBezTo>
                  <a:lnTo>
                    <a:pt x="5682" y="3575"/>
                  </a:lnTo>
                  <a:lnTo>
                    <a:pt x="3675" y="5583"/>
                  </a:lnTo>
                  <a:lnTo>
                    <a:pt x="2929" y="4838"/>
                  </a:lnTo>
                  <a:lnTo>
                    <a:pt x="3769" y="3999"/>
                  </a:lnTo>
                  <a:cubicBezTo>
                    <a:pt x="4206" y="3562"/>
                    <a:pt x="4206" y="2853"/>
                    <a:pt x="3769" y="2416"/>
                  </a:cubicBezTo>
                  <a:lnTo>
                    <a:pt x="3350" y="1997"/>
                  </a:lnTo>
                  <a:lnTo>
                    <a:pt x="875" y="4472"/>
                  </a:lnTo>
                  <a:cubicBezTo>
                    <a:pt x="1" y="5347"/>
                    <a:pt x="1" y="6764"/>
                    <a:pt x="875" y="7637"/>
                  </a:cubicBezTo>
                  <a:cubicBezTo>
                    <a:pt x="1312" y="8074"/>
                    <a:pt x="1885" y="8292"/>
                    <a:pt x="2457" y="8292"/>
                  </a:cubicBezTo>
                  <a:cubicBezTo>
                    <a:pt x="3030" y="8292"/>
                    <a:pt x="3603" y="8074"/>
                    <a:pt x="4039" y="7637"/>
                  </a:cubicBezTo>
                  <a:lnTo>
                    <a:pt x="7371" y="4130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490;p35">
              <a:extLst>
                <a:ext uri="{FF2B5EF4-FFF2-40B4-BE49-F238E27FC236}">
                  <a16:creationId xmlns:a16="http://schemas.microsoft.com/office/drawing/2014/main" id="{281B1966-D80D-9E5B-D2FC-3024A7DB60BF}"/>
                </a:ext>
              </a:extLst>
            </p:cNvPr>
            <p:cNvSpPr/>
            <p:nvPr/>
          </p:nvSpPr>
          <p:spPr>
            <a:xfrm>
              <a:off x="5013493" y="3221881"/>
              <a:ext cx="100616" cy="57845"/>
            </a:xfrm>
            <a:custGeom>
              <a:avLst/>
              <a:gdLst/>
              <a:ahLst/>
              <a:cxnLst/>
              <a:rect l="l" t="t" r="r" b="b"/>
              <a:pathLst>
                <a:path w="3731" h="2145" extrusionOk="0">
                  <a:moveTo>
                    <a:pt x="1" y="0"/>
                  </a:moveTo>
                  <a:lnTo>
                    <a:pt x="1" y="2145"/>
                  </a:lnTo>
                  <a:lnTo>
                    <a:pt x="3730" y="2145"/>
                  </a:lnTo>
                  <a:lnTo>
                    <a:pt x="3730" y="522"/>
                  </a:lnTo>
                  <a:cubicBezTo>
                    <a:pt x="3273" y="754"/>
                    <a:pt x="2766" y="877"/>
                    <a:pt x="2239" y="877"/>
                  </a:cubicBezTo>
                  <a:cubicBezTo>
                    <a:pt x="1401" y="877"/>
                    <a:pt x="612" y="5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9" name="Google Shape;1006;p25">
            <a:extLst>
              <a:ext uri="{FF2B5EF4-FFF2-40B4-BE49-F238E27FC236}">
                <a16:creationId xmlns:a16="http://schemas.microsoft.com/office/drawing/2014/main" id="{E95407F6-BE94-3A88-08A5-D319FE3C0538}"/>
              </a:ext>
            </a:extLst>
          </p:cNvPr>
          <p:cNvGrpSpPr/>
          <p:nvPr/>
        </p:nvGrpSpPr>
        <p:grpSpPr>
          <a:xfrm>
            <a:off x="5089712" y="3005947"/>
            <a:ext cx="289112" cy="276624"/>
            <a:chOff x="1491456" y="2797574"/>
            <a:chExt cx="484795" cy="480372"/>
          </a:xfrm>
        </p:grpSpPr>
        <p:sp>
          <p:nvSpPr>
            <p:cNvPr id="200" name="Google Shape;1007;p25">
              <a:extLst>
                <a:ext uri="{FF2B5EF4-FFF2-40B4-BE49-F238E27FC236}">
                  <a16:creationId xmlns:a16="http://schemas.microsoft.com/office/drawing/2014/main" id="{631A0664-565B-7D3F-F168-C93B490CD4BA}"/>
                </a:ext>
              </a:extLst>
            </p:cNvPr>
            <p:cNvSpPr/>
            <p:nvPr/>
          </p:nvSpPr>
          <p:spPr>
            <a:xfrm>
              <a:off x="1592045" y="3213197"/>
              <a:ext cx="283617" cy="64749"/>
            </a:xfrm>
            <a:custGeom>
              <a:avLst/>
              <a:gdLst/>
              <a:ahLst/>
              <a:cxnLst/>
              <a:rect l="l" t="t" r="r" b="b"/>
              <a:pathLst>
                <a:path w="10517" h="2401" extrusionOk="0">
                  <a:moveTo>
                    <a:pt x="3767" y="0"/>
                  </a:moveTo>
                  <a:lnTo>
                    <a:pt x="3767" y="229"/>
                  </a:lnTo>
                  <a:cubicBezTo>
                    <a:pt x="3767" y="847"/>
                    <a:pt x="3266" y="1347"/>
                    <a:pt x="2648" y="1347"/>
                  </a:cubicBezTo>
                  <a:lnTo>
                    <a:pt x="1" y="1347"/>
                  </a:lnTo>
                  <a:lnTo>
                    <a:pt x="1" y="2401"/>
                  </a:lnTo>
                  <a:lnTo>
                    <a:pt x="10517" y="2401"/>
                  </a:lnTo>
                  <a:lnTo>
                    <a:pt x="10517" y="1347"/>
                  </a:lnTo>
                  <a:lnTo>
                    <a:pt x="7869" y="1347"/>
                  </a:lnTo>
                  <a:cubicBezTo>
                    <a:pt x="7251" y="1347"/>
                    <a:pt x="6751" y="847"/>
                    <a:pt x="6751" y="229"/>
                  </a:cubicBezTo>
                  <a:lnTo>
                    <a:pt x="6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1008;p25">
              <a:extLst>
                <a:ext uri="{FF2B5EF4-FFF2-40B4-BE49-F238E27FC236}">
                  <a16:creationId xmlns:a16="http://schemas.microsoft.com/office/drawing/2014/main" id="{945395AE-BA24-4205-957D-9A0DE1017DE6}"/>
                </a:ext>
              </a:extLst>
            </p:cNvPr>
            <p:cNvSpPr/>
            <p:nvPr/>
          </p:nvSpPr>
          <p:spPr>
            <a:xfrm>
              <a:off x="1491456" y="3068247"/>
              <a:ext cx="484795" cy="41988"/>
            </a:xfrm>
            <a:custGeom>
              <a:avLst/>
              <a:gdLst/>
              <a:ahLst/>
              <a:cxnLst/>
              <a:rect l="l" t="t" r="r" b="b"/>
              <a:pathLst>
                <a:path w="17977" h="1557" extrusionOk="0">
                  <a:moveTo>
                    <a:pt x="1" y="0"/>
                  </a:moveTo>
                  <a:lnTo>
                    <a:pt x="1" y="965"/>
                  </a:lnTo>
                  <a:cubicBezTo>
                    <a:pt x="1" y="1292"/>
                    <a:pt x="266" y="1557"/>
                    <a:pt x="593" y="1557"/>
                  </a:cubicBezTo>
                  <a:lnTo>
                    <a:pt x="17385" y="1557"/>
                  </a:lnTo>
                  <a:cubicBezTo>
                    <a:pt x="17711" y="1557"/>
                    <a:pt x="17976" y="1292"/>
                    <a:pt x="17976" y="965"/>
                  </a:cubicBezTo>
                  <a:lnTo>
                    <a:pt x="17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1009;p25">
              <a:extLst>
                <a:ext uri="{FF2B5EF4-FFF2-40B4-BE49-F238E27FC236}">
                  <a16:creationId xmlns:a16="http://schemas.microsoft.com/office/drawing/2014/main" id="{09212AB3-3682-8E92-7AE9-4DC98AF41F23}"/>
                </a:ext>
              </a:extLst>
            </p:cNvPr>
            <p:cNvSpPr/>
            <p:nvPr/>
          </p:nvSpPr>
          <p:spPr>
            <a:xfrm>
              <a:off x="1491456" y="3135666"/>
              <a:ext cx="484795" cy="49135"/>
            </a:xfrm>
            <a:custGeom>
              <a:avLst/>
              <a:gdLst/>
              <a:ahLst/>
              <a:cxnLst/>
              <a:rect l="l" t="t" r="r" b="b"/>
              <a:pathLst>
                <a:path w="17977" h="1822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351"/>
                    <a:pt x="472" y="1822"/>
                    <a:pt x="1054" y="1822"/>
                  </a:cubicBezTo>
                  <a:lnTo>
                    <a:pt x="16923" y="1822"/>
                  </a:lnTo>
                  <a:cubicBezTo>
                    <a:pt x="17505" y="1822"/>
                    <a:pt x="17976" y="1351"/>
                    <a:pt x="17976" y="768"/>
                  </a:cubicBezTo>
                  <a:lnTo>
                    <a:pt x="17976" y="0"/>
                  </a:lnTo>
                  <a:cubicBezTo>
                    <a:pt x="17793" y="71"/>
                    <a:pt x="17593" y="110"/>
                    <a:pt x="17385" y="110"/>
                  </a:cubicBezTo>
                  <a:lnTo>
                    <a:pt x="593" y="110"/>
                  </a:lnTo>
                  <a:cubicBezTo>
                    <a:pt x="384" y="110"/>
                    <a:pt x="184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1010;p25">
              <a:extLst>
                <a:ext uri="{FF2B5EF4-FFF2-40B4-BE49-F238E27FC236}">
                  <a16:creationId xmlns:a16="http://schemas.microsoft.com/office/drawing/2014/main" id="{4F2F3191-2147-5920-C331-EBCF152EC46C}"/>
                </a:ext>
              </a:extLst>
            </p:cNvPr>
            <p:cNvSpPr/>
            <p:nvPr/>
          </p:nvSpPr>
          <p:spPr>
            <a:xfrm>
              <a:off x="1491456" y="2797574"/>
              <a:ext cx="484795" cy="56227"/>
            </a:xfrm>
            <a:custGeom>
              <a:avLst/>
              <a:gdLst/>
              <a:ahLst/>
              <a:cxnLst/>
              <a:rect l="l" t="t" r="r" b="b"/>
              <a:pathLst>
                <a:path w="17977" h="2085" extrusionOk="0">
                  <a:moveTo>
                    <a:pt x="1054" y="1"/>
                  </a:moveTo>
                  <a:cubicBezTo>
                    <a:pt x="472" y="1"/>
                    <a:pt x="1" y="472"/>
                    <a:pt x="1" y="1054"/>
                  </a:cubicBezTo>
                  <a:lnTo>
                    <a:pt x="1" y="2085"/>
                  </a:lnTo>
                  <a:lnTo>
                    <a:pt x="17976" y="2085"/>
                  </a:lnTo>
                  <a:lnTo>
                    <a:pt x="17976" y="1054"/>
                  </a:lnTo>
                  <a:cubicBezTo>
                    <a:pt x="17976" y="472"/>
                    <a:pt x="17505" y="1"/>
                    <a:pt x="16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1011;p25">
              <a:extLst>
                <a:ext uri="{FF2B5EF4-FFF2-40B4-BE49-F238E27FC236}">
                  <a16:creationId xmlns:a16="http://schemas.microsoft.com/office/drawing/2014/main" id="{8CAAA23D-C5A8-740C-C8E3-42E74CFB3D58}"/>
                </a:ext>
              </a:extLst>
            </p:cNvPr>
            <p:cNvSpPr/>
            <p:nvPr/>
          </p:nvSpPr>
          <p:spPr>
            <a:xfrm>
              <a:off x="1667258" y="2882171"/>
              <a:ext cx="133219" cy="157706"/>
            </a:xfrm>
            <a:custGeom>
              <a:avLst/>
              <a:gdLst/>
              <a:ahLst/>
              <a:cxnLst/>
              <a:rect l="l" t="t" r="r" b="b"/>
              <a:pathLst>
                <a:path w="4940" h="5848" extrusionOk="0">
                  <a:moveTo>
                    <a:pt x="3757" y="1223"/>
                  </a:moveTo>
                  <a:lnTo>
                    <a:pt x="3757" y="2545"/>
                  </a:lnTo>
                  <a:lnTo>
                    <a:pt x="3602" y="2700"/>
                  </a:lnTo>
                  <a:cubicBezTo>
                    <a:pt x="3595" y="2707"/>
                    <a:pt x="2761" y="3563"/>
                    <a:pt x="2761" y="4624"/>
                  </a:cubicBezTo>
                  <a:lnTo>
                    <a:pt x="1708" y="4624"/>
                  </a:lnTo>
                  <a:cubicBezTo>
                    <a:pt x="1708" y="3578"/>
                    <a:pt x="2242" y="2718"/>
                    <a:pt x="2582" y="2276"/>
                  </a:cubicBezTo>
                  <a:lnTo>
                    <a:pt x="2237" y="2276"/>
                  </a:lnTo>
                  <a:lnTo>
                    <a:pt x="2237" y="2379"/>
                  </a:lnTo>
                  <a:lnTo>
                    <a:pt x="1184" y="2379"/>
                  </a:lnTo>
                  <a:lnTo>
                    <a:pt x="1184" y="1223"/>
                  </a:lnTo>
                  <a:close/>
                  <a:moveTo>
                    <a:pt x="0" y="0"/>
                  </a:moveTo>
                  <a:lnTo>
                    <a:pt x="0" y="5847"/>
                  </a:lnTo>
                  <a:lnTo>
                    <a:pt x="4939" y="5847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1012;p25">
              <a:extLst>
                <a:ext uri="{FF2B5EF4-FFF2-40B4-BE49-F238E27FC236}">
                  <a16:creationId xmlns:a16="http://schemas.microsoft.com/office/drawing/2014/main" id="{486A6F54-65FA-1E9E-EF8F-BA1CA4A1CFD7}"/>
                </a:ext>
              </a:extLst>
            </p:cNvPr>
            <p:cNvSpPr/>
            <p:nvPr/>
          </p:nvSpPr>
          <p:spPr>
            <a:xfrm>
              <a:off x="1491456" y="2882198"/>
              <a:ext cx="147404" cy="157679"/>
            </a:xfrm>
            <a:custGeom>
              <a:avLst/>
              <a:gdLst/>
              <a:ahLst/>
              <a:cxnLst/>
              <a:rect l="l" t="t" r="r" b="b"/>
              <a:pathLst>
                <a:path w="5466" h="5847" extrusionOk="0">
                  <a:moveTo>
                    <a:pt x="4019" y="1222"/>
                  </a:moveTo>
                  <a:lnTo>
                    <a:pt x="4019" y="2544"/>
                  </a:lnTo>
                  <a:lnTo>
                    <a:pt x="4021" y="2544"/>
                  </a:lnTo>
                  <a:lnTo>
                    <a:pt x="3865" y="2699"/>
                  </a:lnTo>
                  <a:cubicBezTo>
                    <a:pt x="3858" y="2706"/>
                    <a:pt x="3025" y="3562"/>
                    <a:pt x="3025" y="4623"/>
                  </a:cubicBezTo>
                  <a:lnTo>
                    <a:pt x="1972" y="4623"/>
                  </a:lnTo>
                  <a:cubicBezTo>
                    <a:pt x="1972" y="3577"/>
                    <a:pt x="2506" y="2717"/>
                    <a:pt x="2846" y="2275"/>
                  </a:cubicBezTo>
                  <a:lnTo>
                    <a:pt x="2501" y="2275"/>
                  </a:lnTo>
                  <a:lnTo>
                    <a:pt x="2501" y="2378"/>
                  </a:lnTo>
                  <a:lnTo>
                    <a:pt x="1447" y="2378"/>
                  </a:lnTo>
                  <a:lnTo>
                    <a:pt x="1447" y="1222"/>
                  </a:lnTo>
                  <a:close/>
                  <a:moveTo>
                    <a:pt x="1" y="0"/>
                  </a:moveTo>
                  <a:lnTo>
                    <a:pt x="1" y="5846"/>
                  </a:lnTo>
                  <a:lnTo>
                    <a:pt x="5466" y="5846"/>
                  </a:lnTo>
                  <a:lnTo>
                    <a:pt x="5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1013;p25">
              <a:extLst>
                <a:ext uri="{FF2B5EF4-FFF2-40B4-BE49-F238E27FC236}">
                  <a16:creationId xmlns:a16="http://schemas.microsoft.com/office/drawing/2014/main" id="{178306F4-6ADF-332D-1CD2-0DC03F35453E}"/>
                </a:ext>
              </a:extLst>
            </p:cNvPr>
            <p:cNvSpPr/>
            <p:nvPr/>
          </p:nvSpPr>
          <p:spPr>
            <a:xfrm>
              <a:off x="1828847" y="2882171"/>
              <a:ext cx="147404" cy="157706"/>
            </a:xfrm>
            <a:custGeom>
              <a:avLst/>
              <a:gdLst/>
              <a:ahLst/>
              <a:cxnLst/>
              <a:rect l="l" t="t" r="r" b="b"/>
              <a:pathLst>
                <a:path w="5466" h="5848" extrusionOk="0">
                  <a:moveTo>
                    <a:pt x="4019" y="1223"/>
                  </a:moveTo>
                  <a:lnTo>
                    <a:pt x="4019" y="2545"/>
                  </a:lnTo>
                  <a:lnTo>
                    <a:pt x="3865" y="2700"/>
                  </a:lnTo>
                  <a:cubicBezTo>
                    <a:pt x="3858" y="2707"/>
                    <a:pt x="3025" y="3563"/>
                    <a:pt x="3025" y="4624"/>
                  </a:cubicBezTo>
                  <a:lnTo>
                    <a:pt x="1971" y="4624"/>
                  </a:lnTo>
                  <a:cubicBezTo>
                    <a:pt x="1971" y="3578"/>
                    <a:pt x="2505" y="2718"/>
                    <a:pt x="2845" y="2276"/>
                  </a:cubicBezTo>
                  <a:lnTo>
                    <a:pt x="2499" y="2276"/>
                  </a:lnTo>
                  <a:lnTo>
                    <a:pt x="2499" y="2379"/>
                  </a:lnTo>
                  <a:lnTo>
                    <a:pt x="1446" y="2379"/>
                  </a:lnTo>
                  <a:lnTo>
                    <a:pt x="1446" y="1223"/>
                  </a:lnTo>
                  <a:close/>
                  <a:moveTo>
                    <a:pt x="1" y="0"/>
                  </a:moveTo>
                  <a:lnTo>
                    <a:pt x="1" y="5847"/>
                  </a:lnTo>
                  <a:lnTo>
                    <a:pt x="5465" y="5847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23E7BA-AD0F-E3AA-E087-21140A9D7651}"/>
              </a:ext>
            </a:extLst>
          </p:cNvPr>
          <p:cNvSpPr txBox="1"/>
          <p:nvPr/>
        </p:nvSpPr>
        <p:spPr>
          <a:xfrm>
            <a:off x="4255114" y="3706665"/>
            <a:ext cx="5231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04</a:t>
            </a:r>
          </a:p>
          <a:p>
            <a:endParaRPr lang="en-US" dirty="0"/>
          </a:p>
        </p:txBody>
      </p:sp>
      <p:grpSp>
        <p:nvGrpSpPr>
          <p:cNvPr id="4" name="Google Shape;863;p25">
            <a:extLst>
              <a:ext uri="{FF2B5EF4-FFF2-40B4-BE49-F238E27FC236}">
                <a16:creationId xmlns:a16="http://schemas.microsoft.com/office/drawing/2014/main" id="{AF702FA0-4E30-7CAF-FF8B-A46E3DC90B25}"/>
              </a:ext>
            </a:extLst>
          </p:cNvPr>
          <p:cNvGrpSpPr/>
          <p:nvPr/>
        </p:nvGrpSpPr>
        <p:grpSpPr>
          <a:xfrm>
            <a:off x="4871913" y="3651752"/>
            <a:ext cx="716984" cy="637746"/>
            <a:chOff x="3701450" y="-79350"/>
            <a:chExt cx="921375" cy="921400"/>
          </a:xfrm>
        </p:grpSpPr>
        <p:sp>
          <p:nvSpPr>
            <p:cNvPr id="5" name="Google Shape;864;p25">
              <a:extLst>
                <a:ext uri="{FF2B5EF4-FFF2-40B4-BE49-F238E27FC236}">
                  <a16:creationId xmlns:a16="http://schemas.microsoft.com/office/drawing/2014/main" id="{D61AE849-3572-2A33-936D-4026EB68B430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65;p25">
              <a:extLst>
                <a:ext uri="{FF2B5EF4-FFF2-40B4-BE49-F238E27FC236}">
                  <a16:creationId xmlns:a16="http://schemas.microsoft.com/office/drawing/2014/main" id="{BBE4C101-650F-4A21-F390-665C39EB69E1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866;p25">
              <a:extLst>
                <a:ext uri="{FF2B5EF4-FFF2-40B4-BE49-F238E27FC236}">
                  <a16:creationId xmlns:a16="http://schemas.microsoft.com/office/drawing/2014/main" id="{27F69AAA-A765-EFDF-0EF4-3A90BF6076D8}"/>
                </a:ext>
              </a:extLst>
            </p:cNvPr>
            <p:cNvSpPr/>
            <p:nvPr/>
          </p:nvSpPr>
          <p:spPr>
            <a:xfrm>
              <a:off x="4161775" y="381700"/>
              <a:ext cx="461050" cy="230175"/>
            </a:xfrm>
            <a:custGeom>
              <a:avLst/>
              <a:gdLst/>
              <a:ahLst/>
              <a:cxnLst/>
              <a:rect l="l" t="t" r="r" b="b"/>
              <a:pathLst>
                <a:path w="18442" h="9207" extrusionOk="0">
                  <a:moveTo>
                    <a:pt x="0" y="0"/>
                  </a:moveTo>
                  <a:lnTo>
                    <a:pt x="15959" y="9207"/>
                  </a:lnTo>
                  <a:cubicBezTo>
                    <a:pt x="17521" y="6473"/>
                    <a:pt x="18442" y="3348"/>
                    <a:pt x="18442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867;p25">
              <a:extLst>
                <a:ext uri="{FF2B5EF4-FFF2-40B4-BE49-F238E27FC236}">
                  <a16:creationId xmlns:a16="http://schemas.microsoft.com/office/drawing/2014/main" id="{E6ACE97E-2247-3F62-39B9-201E2C2CB5C9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868;p25">
              <a:extLst>
                <a:ext uri="{FF2B5EF4-FFF2-40B4-BE49-F238E27FC236}">
                  <a16:creationId xmlns:a16="http://schemas.microsoft.com/office/drawing/2014/main" id="{3B0B1FD8-9A7B-EE6C-7036-6AD489A921BF}"/>
                </a:ext>
              </a:extLst>
            </p:cNvPr>
            <p:cNvSpPr/>
            <p:nvPr/>
          </p:nvSpPr>
          <p:spPr>
            <a:xfrm>
              <a:off x="4161775" y="381700"/>
              <a:ext cx="398975" cy="398275"/>
            </a:xfrm>
            <a:custGeom>
              <a:avLst/>
              <a:gdLst/>
              <a:ahLst/>
              <a:cxnLst/>
              <a:rect l="l" t="t" r="r" b="b"/>
              <a:pathLst>
                <a:path w="15959" h="15931" extrusionOk="0">
                  <a:moveTo>
                    <a:pt x="0" y="0"/>
                  </a:moveTo>
                  <a:lnTo>
                    <a:pt x="9235" y="15930"/>
                  </a:lnTo>
                  <a:cubicBezTo>
                    <a:pt x="12025" y="14312"/>
                    <a:pt x="14341" y="11997"/>
                    <a:pt x="15959" y="9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869;p25">
              <a:extLst>
                <a:ext uri="{FF2B5EF4-FFF2-40B4-BE49-F238E27FC236}">
                  <a16:creationId xmlns:a16="http://schemas.microsoft.com/office/drawing/2014/main" id="{8F66A02A-8790-1D21-1907-2905FCD7E7FD}"/>
                </a:ext>
              </a:extLst>
            </p:cNvPr>
            <p:cNvSpPr/>
            <p:nvPr/>
          </p:nvSpPr>
          <p:spPr>
            <a:xfrm>
              <a:off x="3763525" y="381700"/>
              <a:ext cx="398275" cy="398275"/>
            </a:xfrm>
            <a:custGeom>
              <a:avLst/>
              <a:gdLst/>
              <a:ahLst/>
              <a:cxnLst/>
              <a:rect l="l" t="t" r="r" b="b"/>
              <a:pathLst>
                <a:path w="15931" h="15931" extrusionOk="0">
                  <a:moveTo>
                    <a:pt x="15930" y="0"/>
                  </a:moveTo>
                  <a:lnTo>
                    <a:pt x="0" y="9207"/>
                  </a:lnTo>
                  <a:cubicBezTo>
                    <a:pt x="1618" y="11997"/>
                    <a:pt x="3934" y="14312"/>
                    <a:pt x="6724" y="15930"/>
                  </a:cubicBezTo>
                  <a:lnTo>
                    <a:pt x="15930" y="0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870;p25">
              <a:extLst>
                <a:ext uri="{FF2B5EF4-FFF2-40B4-BE49-F238E27FC236}">
                  <a16:creationId xmlns:a16="http://schemas.microsoft.com/office/drawing/2014/main" id="{E0DE1BE6-833F-9C1F-6069-FE0E8F503A1E}"/>
                </a:ext>
              </a:extLst>
            </p:cNvPr>
            <p:cNvSpPr/>
            <p:nvPr/>
          </p:nvSpPr>
          <p:spPr>
            <a:xfrm>
              <a:off x="3701450" y="381700"/>
              <a:ext cx="460350" cy="230175"/>
            </a:xfrm>
            <a:custGeom>
              <a:avLst/>
              <a:gdLst/>
              <a:ahLst/>
              <a:cxnLst/>
              <a:rect l="l" t="t" r="r" b="b"/>
              <a:pathLst>
                <a:path w="18414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871;p25">
              <a:extLst>
                <a:ext uri="{FF2B5EF4-FFF2-40B4-BE49-F238E27FC236}">
                  <a16:creationId xmlns:a16="http://schemas.microsoft.com/office/drawing/2014/main" id="{9249DF2A-EAD3-09D1-9440-31335A001EBB}"/>
                </a:ext>
              </a:extLst>
            </p:cNvPr>
            <p:cNvSpPr/>
            <p:nvPr/>
          </p:nvSpPr>
          <p:spPr>
            <a:xfrm>
              <a:off x="3701450" y="150825"/>
              <a:ext cx="460350" cy="230900"/>
            </a:xfrm>
            <a:custGeom>
              <a:avLst/>
              <a:gdLst/>
              <a:ahLst/>
              <a:cxnLst/>
              <a:rect l="l" t="t" r="r" b="b"/>
              <a:pathLst>
                <a:path w="18414" h="9236" extrusionOk="0">
                  <a:moveTo>
                    <a:pt x="2483" y="1"/>
                  </a:moveTo>
                  <a:cubicBezTo>
                    <a:pt x="921" y="2735"/>
                    <a:pt x="0" y="5859"/>
                    <a:pt x="0" y="9235"/>
                  </a:cubicBezTo>
                  <a:lnTo>
                    <a:pt x="18413" y="923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872;p25">
              <a:extLst>
                <a:ext uri="{FF2B5EF4-FFF2-40B4-BE49-F238E27FC236}">
                  <a16:creationId xmlns:a16="http://schemas.microsoft.com/office/drawing/2014/main" id="{D4AE6DB1-83D1-D6B9-574C-DEB86E58CFF8}"/>
                </a:ext>
              </a:extLst>
            </p:cNvPr>
            <p:cNvSpPr/>
            <p:nvPr/>
          </p:nvSpPr>
          <p:spPr>
            <a:xfrm>
              <a:off x="4161775" y="381700"/>
              <a:ext cx="230900" cy="460350"/>
            </a:xfrm>
            <a:custGeom>
              <a:avLst/>
              <a:gdLst/>
              <a:ahLst/>
              <a:cxnLst/>
              <a:rect l="l" t="t" r="r" b="b"/>
              <a:pathLst>
                <a:path w="9236" h="18414" extrusionOk="0">
                  <a:moveTo>
                    <a:pt x="0" y="0"/>
                  </a:moveTo>
                  <a:lnTo>
                    <a:pt x="0" y="18414"/>
                  </a:lnTo>
                  <a:cubicBezTo>
                    <a:pt x="3376" y="18414"/>
                    <a:pt x="6501" y="17493"/>
                    <a:pt x="9235" y="159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873;p25">
              <a:extLst>
                <a:ext uri="{FF2B5EF4-FFF2-40B4-BE49-F238E27FC236}">
                  <a16:creationId xmlns:a16="http://schemas.microsoft.com/office/drawing/2014/main" id="{DE6400DB-092F-7C99-F38B-3AF6FCF55220}"/>
                </a:ext>
              </a:extLst>
            </p:cNvPr>
            <p:cNvSpPr/>
            <p:nvPr/>
          </p:nvSpPr>
          <p:spPr>
            <a:xfrm>
              <a:off x="3931600" y="381700"/>
              <a:ext cx="230200" cy="460350"/>
            </a:xfrm>
            <a:custGeom>
              <a:avLst/>
              <a:gdLst/>
              <a:ahLst/>
              <a:cxnLst/>
              <a:rect l="l" t="t" r="r" b="b"/>
              <a:pathLst>
                <a:path w="9208" h="18414" extrusionOk="0">
                  <a:moveTo>
                    <a:pt x="9207" y="0"/>
                  </a:moveTo>
                  <a:lnTo>
                    <a:pt x="1" y="15930"/>
                  </a:lnTo>
                  <a:cubicBezTo>
                    <a:pt x="2735" y="17493"/>
                    <a:pt x="5860" y="18414"/>
                    <a:pt x="9207" y="18414"/>
                  </a:cubicBezTo>
                  <a:lnTo>
                    <a:pt x="9207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874;p25">
              <a:extLst>
                <a:ext uri="{FF2B5EF4-FFF2-40B4-BE49-F238E27FC236}">
                  <a16:creationId xmlns:a16="http://schemas.microsoft.com/office/drawing/2014/main" id="{DF0FFE85-A526-1B27-40EF-0129D86AF11C}"/>
                </a:ext>
              </a:extLst>
            </p:cNvPr>
            <p:cNvSpPr/>
            <p:nvPr/>
          </p:nvSpPr>
          <p:spPr>
            <a:xfrm>
              <a:off x="3931600" y="-79350"/>
              <a:ext cx="230200" cy="461075"/>
            </a:xfrm>
            <a:custGeom>
              <a:avLst/>
              <a:gdLst/>
              <a:ahLst/>
              <a:cxnLst/>
              <a:rect l="l" t="t" r="r" b="b"/>
              <a:pathLst>
                <a:path w="9208" h="18443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9207" y="18442"/>
                  </a:lnTo>
                  <a:lnTo>
                    <a:pt x="9207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75;p25">
              <a:extLst>
                <a:ext uri="{FF2B5EF4-FFF2-40B4-BE49-F238E27FC236}">
                  <a16:creationId xmlns:a16="http://schemas.microsoft.com/office/drawing/2014/main" id="{0057449E-C795-B0AF-DB5D-B9513987DC6A}"/>
                </a:ext>
              </a:extLst>
            </p:cNvPr>
            <p:cNvSpPr/>
            <p:nvPr/>
          </p:nvSpPr>
          <p:spPr>
            <a:xfrm>
              <a:off x="4161775" y="-79350"/>
              <a:ext cx="230900" cy="461075"/>
            </a:xfrm>
            <a:custGeom>
              <a:avLst/>
              <a:gdLst/>
              <a:ahLst/>
              <a:cxnLst/>
              <a:rect l="l" t="t" r="r" b="b"/>
              <a:pathLst>
                <a:path w="9236" h="18443" extrusionOk="0">
                  <a:moveTo>
                    <a:pt x="0" y="1"/>
                  </a:moveTo>
                  <a:lnTo>
                    <a:pt x="0" y="18442"/>
                  </a:lnTo>
                  <a:lnTo>
                    <a:pt x="9235" y="2484"/>
                  </a:lnTo>
                  <a:cubicBezTo>
                    <a:pt x="6501" y="921"/>
                    <a:pt x="337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876;p25">
              <a:extLst>
                <a:ext uri="{FF2B5EF4-FFF2-40B4-BE49-F238E27FC236}">
                  <a16:creationId xmlns:a16="http://schemas.microsoft.com/office/drawing/2014/main" id="{3CA09128-DCA4-E018-9427-FB3818BB6205}"/>
                </a:ext>
              </a:extLst>
            </p:cNvPr>
            <p:cNvSpPr/>
            <p:nvPr/>
          </p:nvSpPr>
          <p:spPr>
            <a:xfrm>
              <a:off x="3763525" y="-17275"/>
              <a:ext cx="398275" cy="399000"/>
            </a:xfrm>
            <a:custGeom>
              <a:avLst/>
              <a:gdLst/>
              <a:ahLst/>
              <a:cxnLst/>
              <a:rect l="l" t="t" r="r" b="b"/>
              <a:pathLst>
                <a:path w="15931" h="15960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15930" y="15959"/>
                  </a:lnTo>
                  <a:lnTo>
                    <a:pt x="15930" y="15959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877;p25">
              <a:extLst>
                <a:ext uri="{FF2B5EF4-FFF2-40B4-BE49-F238E27FC236}">
                  <a16:creationId xmlns:a16="http://schemas.microsoft.com/office/drawing/2014/main" id="{EA3EF42D-8EA7-FF6A-5418-D2C0BBB359F5}"/>
                </a:ext>
              </a:extLst>
            </p:cNvPr>
            <p:cNvSpPr/>
            <p:nvPr/>
          </p:nvSpPr>
          <p:spPr>
            <a:xfrm>
              <a:off x="4161775" y="-17275"/>
              <a:ext cx="398975" cy="399000"/>
            </a:xfrm>
            <a:custGeom>
              <a:avLst/>
              <a:gdLst/>
              <a:ahLst/>
              <a:cxnLst/>
              <a:rect l="l" t="t" r="r" b="b"/>
              <a:pathLst>
                <a:path w="15959" h="15960" extrusionOk="0">
                  <a:moveTo>
                    <a:pt x="9235" y="1"/>
                  </a:moveTo>
                  <a:lnTo>
                    <a:pt x="0" y="15959"/>
                  </a:lnTo>
                  <a:lnTo>
                    <a:pt x="0" y="15959"/>
                  </a:lnTo>
                  <a:lnTo>
                    <a:pt x="15959" y="6725"/>
                  </a:lnTo>
                  <a:cubicBezTo>
                    <a:pt x="14341" y="3935"/>
                    <a:pt x="12025" y="1619"/>
                    <a:pt x="9235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878;p25">
              <a:extLst>
                <a:ext uri="{FF2B5EF4-FFF2-40B4-BE49-F238E27FC236}">
                  <a16:creationId xmlns:a16="http://schemas.microsoft.com/office/drawing/2014/main" id="{41D03F6D-3304-A39E-A621-77106AC0E7C4}"/>
                </a:ext>
              </a:extLst>
            </p:cNvPr>
            <p:cNvSpPr/>
            <p:nvPr/>
          </p:nvSpPr>
          <p:spPr>
            <a:xfrm>
              <a:off x="4161775" y="150825"/>
              <a:ext cx="461050" cy="230900"/>
            </a:xfrm>
            <a:custGeom>
              <a:avLst/>
              <a:gdLst/>
              <a:ahLst/>
              <a:cxnLst/>
              <a:rect l="l" t="t" r="r" b="b"/>
              <a:pathLst>
                <a:path w="18442" h="9236" extrusionOk="0">
                  <a:moveTo>
                    <a:pt x="15959" y="1"/>
                  </a:moveTo>
                  <a:lnTo>
                    <a:pt x="0" y="9235"/>
                  </a:lnTo>
                  <a:lnTo>
                    <a:pt x="18442" y="9235"/>
                  </a:lnTo>
                  <a:cubicBezTo>
                    <a:pt x="18442" y="5859"/>
                    <a:pt x="17521" y="2735"/>
                    <a:pt x="15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79;p25">
              <a:extLst>
                <a:ext uri="{FF2B5EF4-FFF2-40B4-BE49-F238E27FC236}">
                  <a16:creationId xmlns:a16="http://schemas.microsoft.com/office/drawing/2014/main" id="{CB115E0D-BE7C-F7C2-EF74-AB52439B95A1}"/>
                </a:ext>
              </a:extLst>
            </p:cNvPr>
            <p:cNvSpPr/>
            <p:nvPr/>
          </p:nvSpPr>
          <p:spPr>
            <a:xfrm>
              <a:off x="3820700" y="39925"/>
              <a:ext cx="682850" cy="682850"/>
            </a:xfrm>
            <a:custGeom>
              <a:avLst/>
              <a:gdLst/>
              <a:ahLst/>
              <a:cxnLst/>
              <a:rect l="l" t="t" r="r" b="b"/>
              <a:pathLst>
                <a:path w="27314" h="27314" extrusionOk="0">
                  <a:moveTo>
                    <a:pt x="13643" y="1"/>
                  </a:moveTo>
                  <a:cubicBezTo>
                    <a:pt x="6111" y="1"/>
                    <a:pt x="1" y="6110"/>
                    <a:pt x="1" y="13671"/>
                  </a:cubicBezTo>
                  <a:cubicBezTo>
                    <a:pt x="1" y="21204"/>
                    <a:pt x="6111" y="27314"/>
                    <a:pt x="13643" y="27314"/>
                  </a:cubicBezTo>
                  <a:cubicBezTo>
                    <a:pt x="21204" y="27314"/>
                    <a:pt x="27314" y="21204"/>
                    <a:pt x="27314" y="13671"/>
                  </a:cubicBezTo>
                  <a:cubicBezTo>
                    <a:pt x="27314" y="6110"/>
                    <a:pt x="21204" y="1"/>
                    <a:pt x="13643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880;p25">
              <a:extLst>
                <a:ext uri="{FF2B5EF4-FFF2-40B4-BE49-F238E27FC236}">
                  <a16:creationId xmlns:a16="http://schemas.microsoft.com/office/drawing/2014/main" id="{C5E950AE-CF78-784E-9CCD-2D5AD5CBA979}"/>
                </a:ext>
              </a:extLst>
            </p:cNvPr>
            <p:cNvSpPr/>
            <p:nvPr/>
          </p:nvSpPr>
          <p:spPr>
            <a:xfrm>
              <a:off x="4108075" y="511325"/>
              <a:ext cx="108125" cy="84525"/>
            </a:xfrm>
            <a:custGeom>
              <a:avLst/>
              <a:gdLst/>
              <a:ahLst/>
              <a:cxnLst/>
              <a:rect l="l" t="t" r="r" b="b"/>
              <a:pathLst>
                <a:path w="4325" h="3381" extrusionOk="0">
                  <a:moveTo>
                    <a:pt x="3075" y="0"/>
                  </a:moveTo>
                  <a:cubicBezTo>
                    <a:pt x="2457" y="0"/>
                    <a:pt x="2228" y="455"/>
                    <a:pt x="2148" y="534"/>
                  </a:cubicBezTo>
                  <a:cubicBezTo>
                    <a:pt x="2099" y="460"/>
                    <a:pt x="1762" y="10"/>
                    <a:pt x="1177" y="10"/>
                  </a:cubicBezTo>
                  <a:cubicBezTo>
                    <a:pt x="1105" y="10"/>
                    <a:pt x="1029" y="17"/>
                    <a:pt x="949" y="32"/>
                  </a:cubicBezTo>
                  <a:cubicBezTo>
                    <a:pt x="586" y="116"/>
                    <a:pt x="279" y="451"/>
                    <a:pt x="196" y="1009"/>
                  </a:cubicBezTo>
                  <a:cubicBezTo>
                    <a:pt x="0" y="2153"/>
                    <a:pt x="1563" y="2906"/>
                    <a:pt x="2148" y="3380"/>
                  </a:cubicBezTo>
                  <a:cubicBezTo>
                    <a:pt x="2762" y="2906"/>
                    <a:pt x="4325" y="2153"/>
                    <a:pt x="4129" y="1009"/>
                  </a:cubicBezTo>
                  <a:cubicBezTo>
                    <a:pt x="4046" y="339"/>
                    <a:pt x="3627" y="60"/>
                    <a:pt x="3181" y="4"/>
                  </a:cubicBezTo>
                  <a:cubicBezTo>
                    <a:pt x="3144" y="1"/>
                    <a:pt x="3109" y="0"/>
                    <a:pt x="3075" y="0"/>
                  </a:cubicBez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881;p25">
              <a:extLst>
                <a:ext uri="{FF2B5EF4-FFF2-40B4-BE49-F238E27FC236}">
                  <a16:creationId xmlns:a16="http://schemas.microsoft.com/office/drawing/2014/main" id="{D7EF461A-A1C1-FA01-6E39-F1F6DCDD0576}"/>
                </a:ext>
              </a:extLst>
            </p:cNvPr>
            <p:cNvSpPr/>
            <p:nvPr/>
          </p:nvSpPr>
          <p:spPr>
            <a:xfrm>
              <a:off x="3954625" y="293100"/>
              <a:ext cx="117900" cy="175100"/>
            </a:xfrm>
            <a:custGeom>
              <a:avLst/>
              <a:gdLst/>
              <a:ahLst/>
              <a:cxnLst/>
              <a:rect l="l" t="t" r="r" b="b"/>
              <a:pathLst>
                <a:path w="4716" h="7004" extrusionOk="0">
                  <a:moveTo>
                    <a:pt x="224" y="1"/>
                  </a:moveTo>
                  <a:lnTo>
                    <a:pt x="28" y="4297"/>
                  </a:lnTo>
                  <a:lnTo>
                    <a:pt x="1284" y="4297"/>
                  </a:lnTo>
                  <a:cubicBezTo>
                    <a:pt x="1284" y="3907"/>
                    <a:pt x="1507" y="3739"/>
                    <a:pt x="1842" y="3739"/>
                  </a:cubicBezTo>
                  <a:lnTo>
                    <a:pt x="2735" y="3739"/>
                  </a:lnTo>
                  <a:cubicBezTo>
                    <a:pt x="3320" y="3739"/>
                    <a:pt x="3376" y="4102"/>
                    <a:pt x="3376" y="4409"/>
                  </a:cubicBezTo>
                  <a:lnTo>
                    <a:pt x="3376" y="5051"/>
                  </a:lnTo>
                  <a:cubicBezTo>
                    <a:pt x="3376" y="5358"/>
                    <a:pt x="3293" y="5720"/>
                    <a:pt x="2679" y="5720"/>
                  </a:cubicBezTo>
                  <a:lnTo>
                    <a:pt x="0" y="5720"/>
                  </a:lnTo>
                  <a:lnTo>
                    <a:pt x="0" y="6780"/>
                  </a:lnTo>
                  <a:cubicBezTo>
                    <a:pt x="1284" y="7004"/>
                    <a:pt x="1758" y="7004"/>
                    <a:pt x="2958" y="7004"/>
                  </a:cubicBezTo>
                  <a:cubicBezTo>
                    <a:pt x="3711" y="7004"/>
                    <a:pt x="4715" y="6585"/>
                    <a:pt x="4715" y="5274"/>
                  </a:cubicBezTo>
                  <a:lnTo>
                    <a:pt x="4715" y="4297"/>
                  </a:lnTo>
                  <a:cubicBezTo>
                    <a:pt x="4715" y="3349"/>
                    <a:pt x="4241" y="2623"/>
                    <a:pt x="3125" y="2568"/>
                  </a:cubicBezTo>
                  <a:cubicBezTo>
                    <a:pt x="2995" y="2568"/>
                    <a:pt x="2741" y="2555"/>
                    <a:pt x="2478" y="2555"/>
                  </a:cubicBezTo>
                  <a:cubicBezTo>
                    <a:pt x="2347" y="2555"/>
                    <a:pt x="2214" y="2558"/>
                    <a:pt x="2093" y="2568"/>
                  </a:cubicBezTo>
                  <a:cubicBezTo>
                    <a:pt x="1898" y="2596"/>
                    <a:pt x="1619" y="2651"/>
                    <a:pt x="1423" y="2791"/>
                  </a:cubicBezTo>
                  <a:lnTo>
                    <a:pt x="1507" y="1228"/>
                  </a:lnTo>
                  <a:lnTo>
                    <a:pt x="4464" y="1228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82;p25">
              <a:extLst>
                <a:ext uri="{FF2B5EF4-FFF2-40B4-BE49-F238E27FC236}">
                  <a16:creationId xmlns:a16="http://schemas.microsoft.com/office/drawing/2014/main" id="{FAA1DD70-F977-2E2B-B297-C75BD41724FB}"/>
                </a:ext>
              </a:extLst>
            </p:cNvPr>
            <p:cNvSpPr/>
            <p:nvPr/>
          </p:nvSpPr>
          <p:spPr>
            <a:xfrm>
              <a:off x="3701450" y="150825"/>
              <a:ext cx="170200" cy="587300"/>
            </a:xfrm>
            <a:custGeom>
              <a:avLst/>
              <a:gdLst/>
              <a:ahLst/>
              <a:cxnLst/>
              <a:rect l="l" t="t" r="r" b="b"/>
              <a:pathLst>
                <a:path w="6808" h="23492" extrusionOk="0">
                  <a:moveTo>
                    <a:pt x="6807" y="23492"/>
                  </a:moveTo>
                  <a:cubicBezTo>
                    <a:pt x="5078" y="22097"/>
                    <a:pt x="3599" y="20367"/>
                    <a:pt x="2483" y="18442"/>
                  </a:cubicBezTo>
                  <a:cubicBezTo>
                    <a:pt x="921" y="15708"/>
                    <a:pt x="0" y="12583"/>
                    <a:pt x="0" y="9235"/>
                  </a:cubicBezTo>
                  <a:lnTo>
                    <a:pt x="0" y="9235"/>
                  </a:lnTo>
                  <a:cubicBezTo>
                    <a:pt x="0" y="12583"/>
                    <a:pt x="921" y="15708"/>
                    <a:pt x="2483" y="18442"/>
                  </a:cubicBezTo>
                  <a:lnTo>
                    <a:pt x="2483" y="18442"/>
                  </a:lnTo>
                  <a:cubicBezTo>
                    <a:pt x="3599" y="20367"/>
                    <a:pt x="5078" y="22097"/>
                    <a:pt x="6807" y="23492"/>
                  </a:cubicBezTo>
                  <a:lnTo>
                    <a:pt x="6807" y="23492"/>
                  </a:lnTo>
                  <a:close/>
                  <a:moveTo>
                    <a:pt x="0" y="9151"/>
                  </a:moveTo>
                  <a:cubicBezTo>
                    <a:pt x="28" y="5804"/>
                    <a:pt x="921" y="2707"/>
                    <a:pt x="2483" y="1"/>
                  </a:cubicBezTo>
                  <a:cubicBezTo>
                    <a:pt x="921" y="2707"/>
                    <a:pt x="28" y="5804"/>
                    <a:pt x="0" y="9151"/>
                  </a:cubicBezTo>
                  <a:close/>
                </a:path>
              </a:pathLst>
            </a:custGeom>
            <a:solidFill>
              <a:srgbClr val="69C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83;p25">
              <a:extLst>
                <a:ext uri="{FF2B5EF4-FFF2-40B4-BE49-F238E27FC236}">
                  <a16:creationId xmlns:a16="http://schemas.microsoft.com/office/drawing/2014/main" id="{53B65E4E-51EA-AEAA-0A53-3E2A19A9FB3E}"/>
                </a:ext>
              </a:extLst>
            </p:cNvPr>
            <p:cNvSpPr/>
            <p:nvPr/>
          </p:nvSpPr>
          <p:spPr>
            <a:xfrm>
              <a:off x="3763525" y="5518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4101" y="0"/>
                  </a:moveTo>
                  <a:lnTo>
                    <a:pt x="0" y="2400"/>
                  </a:lnTo>
                  <a:cubicBezTo>
                    <a:pt x="1116" y="4325"/>
                    <a:pt x="2595" y="6055"/>
                    <a:pt x="4324" y="7450"/>
                  </a:cubicBezTo>
                  <a:cubicBezTo>
                    <a:pt x="5078" y="8091"/>
                    <a:pt x="5887" y="8649"/>
                    <a:pt x="6724" y="9123"/>
                  </a:cubicBezTo>
                  <a:lnTo>
                    <a:pt x="9123" y="5022"/>
                  </a:lnTo>
                  <a:cubicBezTo>
                    <a:pt x="7031" y="3823"/>
                    <a:pt x="5301" y="2093"/>
                    <a:pt x="4101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84;p25">
              <a:extLst>
                <a:ext uri="{FF2B5EF4-FFF2-40B4-BE49-F238E27FC236}">
                  <a16:creationId xmlns:a16="http://schemas.microsoft.com/office/drawing/2014/main" id="{17EDC5C3-682E-7ACA-59BB-C0A1F028CB7A}"/>
                </a:ext>
              </a:extLst>
            </p:cNvPr>
            <p:cNvSpPr/>
            <p:nvPr/>
          </p:nvSpPr>
          <p:spPr>
            <a:xfrm>
              <a:off x="3701450" y="381700"/>
              <a:ext cx="164625" cy="230175"/>
            </a:xfrm>
            <a:custGeom>
              <a:avLst/>
              <a:gdLst/>
              <a:ahLst/>
              <a:cxnLst/>
              <a:rect l="l" t="t" r="r" b="b"/>
              <a:pathLst>
                <a:path w="6585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6584" y="6807"/>
                  </a:lnTo>
                  <a:cubicBezTo>
                    <a:pt x="5412" y="4799"/>
                    <a:pt x="4771" y="2483"/>
                    <a:pt x="4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85;p25">
              <a:extLst>
                <a:ext uri="{FF2B5EF4-FFF2-40B4-BE49-F238E27FC236}">
                  <a16:creationId xmlns:a16="http://schemas.microsoft.com/office/drawing/2014/main" id="{29437AF8-3163-A673-F178-AB7FB178E6B8}"/>
                </a:ext>
              </a:extLst>
            </p:cNvPr>
            <p:cNvSpPr/>
            <p:nvPr/>
          </p:nvSpPr>
          <p:spPr>
            <a:xfrm>
              <a:off x="3701450" y="150825"/>
              <a:ext cx="164625" cy="230900"/>
            </a:xfrm>
            <a:custGeom>
              <a:avLst/>
              <a:gdLst/>
              <a:ahLst/>
              <a:cxnLst/>
              <a:rect l="l" t="t" r="r" b="b"/>
              <a:pathLst>
                <a:path w="6585" h="9236" extrusionOk="0">
                  <a:moveTo>
                    <a:pt x="2483" y="1"/>
                  </a:moveTo>
                  <a:cubicBezTo>
                    <a:pt x="921" y="2707"/>
                    <a:pt x="28" y="5804"/>
                    <a:pt x="0" y="9151"/>
                  </a:cubicBezTo>
                  <a:cubicBezTo>
                    <a:pt x="0" y="9179"/>
                    <a:pt x="0" y="9207"/>
                    <a:pt x="0" y="9235"/>
                  </a:cubicBezTo>
                  <a:lnTo>
                    <a:pt x="4771" y="9235"/>
                  </a:lnTo>
                  <a:cubicBezTo>
                    <a:pt x="4771" y="6724"/>
                    <a:pt x="5412" y="4409"/>
                    <a:pt x="6584" y="2400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86;p25">
              <a:extLst>
                <a:ext uri="{FF2B5EF4-FFF2-40B4-BE49-F238E27FC236}">
                  <a16:creationId xmlns:a16="http://schemas.microsoft.com/office/drawing/2014/main" id="{3F365E8E-3849-743B-6963-AF4677002181}"/>
                </a:ext>
              </a:extLst>
            </p:cNvPr>
            <p:cNvSpPr/>
            <p:nvPr/>
          </p:nvSpPr>
          <p:spPr>
            <a:xfrm>
              <a:off x="3931600" y="677425"/>
              <a:ext cx="230200" cy="164625"/>
            </a:xfrm>
            <a:custGeom>
              <a:avLst/>
              <a:gdLst/>
              <a:ahLst/>
              <a:cxnLst/>
              <a:rect l="l" t="t" r="r" b="b"/>
              <a:pathLst>
                <a:path w="9208" h="6585" extrusionOk="0">
                  <a:moveTo>
                    <a:pt x="2400" y="0"/>
                  </a:moveTo>
                  <a:lnTo>
                    <a:pt x="1" y="4101"/>
                  </a:lnTo>
                  <a:cubicBezTo>
                    <a:pt x="2651" y="5636"/>
                    <a:pt x="5664" y="6529"/>
                    <a:pt x="8901" y="6585"/>
                  </a:cubicBezTo>
                  <a:lnTo>
                    <a:pt x="9207" y="6585"/>
                  </a:lnTo>
                  <a:lnTo>
                    <a:pt x="9207" y="1814"/>
                  </a:lnTo>
                  <a:cubicBezTo>
                    <a:pt x="6724" y="1814"/>
                    <a:pt x="4409" y="1172"/>
                    <a:pt x="2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87;p25">
              <a:extLst>
                <a:ext uri="{FF2B5EF4-FFF2-40B4-BE49-F238E27FC236}">
                  <a16:creationId xmlns:a16="http://schemas.microsoft.com/office/drawing/2014/main" id="{B4441261-1D94-4356-115E-41FFCB5A6B55}"/>
                </a:ext>
              </a:extLst>
            </p:cNvPr>
            <p:cNvSpPr/>
            <p:nvPr/>
          </p:nvSpPr>
          <p:spPr>
            <a:xfrm>
              <a:off x="3931600" y="-79350"/>
              <a:ext cx="230200" cy="164650"/>
            </a:xfrm>
            <a:custGeom>
              <a:avLst/>
              <a:gdLst/>
              <a:ahLst/>
              <a:cxnLst/>
              <a:rect l="l" t="t" r="r" b="b"/>
              <a:pathLst>
                <a:path w="9208" h="6586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2400" y="6585"/>
                  </a:lnTo>
                  <a:cubicBezTo>
                    <a:pt x="4409" y="5413"/>
                    <a:pt x="6724" y="4772"/>
                    <a:pt x="9207" y="4772"/>
                  </a:cubicBezTo>
                  <a:lnTo>
                    <a:pt x="9207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88;p25">
              <a:extLst>
                <a:ext uri="{FF2B5EF4-FFF2-40B4-BE49-F238E27FC236}">
                  <a16:creationId xmlns:a16="http://schemas.microsoft.com/office/drawing/2014/main" id="{D78B971D-4038-20AE-2892-21723DA5E039}"/>
                </a:ext>
              </a:extLst>
            </p:cNvPr>
            <p:cNvSpPr/>
            <p:nvPr/>
          </p:nvSpPr>
          <p:spPr>
            <a:xfrm>
              <a:off x="3763525" y="-172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4101" y="9124"/>
                  </a:lnTo>
                  <a:cubicBezTo>
                    <a:pt x="5301" y="7031"/>
                    <a:pt x="7031" y="5302"/>
                    <a:pt x="9123" y="4102"/>
                  </a:cubicBezTo>
                  <a:lnTo>
                    <a:pt x="6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89;p25">
              <a:extLst>
                <a:ext uri="{FF2B5EF4-FFF2-40B4-BE49-F238E27FC236}">
                  <a16:creationId xmlns:a16="http://schemas.microsoft.com/office/drawing/2014/main" id="{3801D8C4-F145-12DB-843A-0209CE57D609}"/>
                </a:ext>
              </a:extLst>
            </p:cNvPr>
            <p:cNvSpPr/>
            <p:nvPr/>
          </p:nvSpPr>
          <p:spPr>
            <a:xfrm>
              <a:off x="3820700" y="39925"/>
              <a:ext cx="341100" cy="682850"/>
            </a:xfrm>
            <a:custGeom>
              <a:avLst/>
              <a:gdLst/>
              <a:ahLst/>
              <a:cxnLst/>
              <a:rect l="l" t="t" r="r" b="b"/>
              <a:pathLst>
                <a:path w="13644" h="27314" extrusionOk="0">
                  <a:moveTo>
                    <a:pt x="13643" y="1"/>
                  </a:moveTo>
                  <a:cubicBezTo>
                    <a:pt x="11160" y="1"/>
                    <a:pt x="8845" y="642"/>
                    <a:pt x="6836" y="1814"/>
                  </a:cubicBezTo>
                  <a:cubicBezTo>
                    <a:pt x="4744" y="3014"/>
                    <a:pt x="3014" y="4743"/>
                    <a:pt x="1814" y="6836"/>
                  </a:cubicBezTo>
                  <a:cubicBezTo>
                    <a:pt x="642" y="8845"/>
                    <a:pt x="1" y="11160"/>
                    <a:pt x="1" y="13671"/>
                  </a:cubicBezTo>
                  <a:cubicBezTo>
                    <a:pt x="1" y="16154"/>
                    <a:pt x="642" y="18470"/>
                    <a:pt x="1814" y="20478"/>
                  </a:cubicBezTo>
                  <a:cubicBezTo>
                    <a:pt x="3014" y="22571"/>
                    <a:pt x="4744" y="24301"/>
                    <a:pt x="6836" y="25500"/>
                  </a:cubicBezTo>
                  <a:cubicBezTo>
                    <a:pt x="8845" y="26672"/>
                    <a:pt x="11160" y="27314"/>
                    <a:pt x="13643" y="27314"/>
                  </a:cubicBezTo>
                  <a:lnTo>
                    <a:pt x="13643" y="25528"/>
                  </a:lnTo>
                  <a:cubicBezTo>
                    <a:pt x="7087" y="25528"/>
                    <a:pt x="1786" y="20227"/>
                    <a:pt x="1786" y="13671"/>
                  </a:cubicBezTo>
                  <a:cubicBezTo>
                    <a:pt x="1786" y="7087"/>
                    <a:pt x="7087" y="1786"/>
                    <a:pt x="13643" y="1786"/>
                  </a:cubicBezTo>
                  <a:lnTo>
                    <a:pt x="1364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90;p25">
              <a:extLst>
                <a:ext uri="{FF2B5EF4-FFF2-40B4-BE49-F238E27FC236}">
                  <a16:creationId xmlns:a16="http://schemas.microsoft.com/office/drawing/2014/main" id="{03BE36CE-1A82-E8C6-7F5F-07046FB91A40}"/>
                </a:ext>
              </a:extLst>
            </p:cNvPr>
            <p:cNvSpPr/>
            <p:nvPr/>
          </p:nvSpPr>
          <p:spPr>
            <a:xfrm>
              <a:off x="3865350" y="84576"/>
              <a:ext cx="593575" cy="593575"/>
            </a:xfrm>
            <a:custGeom>
              <a:avLst/>
              <a:gdLst/>
              <a:ahLst/>
              <a:cxnLst/>
              <a:rect l="l" t="t" r="r" b="b"/>
              <a:pathLst>
                <a:path w="23743" h="23743" extrusionOk="0">
                  <a:moveTo>
                    <a:pt x="11857" y="0"/>
                  </a:moveTo>
                  <a:cubicBezTo>
                    <a:pt x="5301" y="0"/>
                    <a:pt x="0" y="5301"/>
                    <a:pt x="0" y="11885"/>
                  </a:cubicBezTo>
                  <a:cubicBezTo>
                    <a:pt x="0" y="18441"/>
                    <a:pt x="5301" y="23742"/>
                    <a:pt x="11857" y="23742"/>
                  </a:cubicBezTo>
                  <a:cubicBezTo>
                    <a:pt x="18442" y="23742"/>
                    <a:pt x="23742" y="18441"/>
                    <a:pt x="23742" y="11885"/>
                  </a:cubicBezTo>
                  <a:cubicBezTo>
                    <a:pt x="23742" y="5301"/>
                    <a:pt x="18442" y="0"/>
                    <a:pt x="1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oogle Shape;761;p22">
            <a:extLst>
              <a:ext uri="{FF2B5EF4-FFF2-40B4-BE49-F238E27FC236}">
                <a16:creationId xmlns:a16="http://schemas.microsoft.com/office/drawing/2014/main" id="{8F4207AA-FB94-F3F8-DF65-17C27F3E4E96}"/>
              </a:ext>
            </a:extLst>
          </p:cNvPr>
          <p:cNvGrpSpPr/>
          <p:nvPr/>
        </p:nvGrpSpPr>
        <p:grpSpPr>
          <a:xfrm>
            <a:off x="5040890" y="3871720"/>
            <a:ext cx="359371" cy="249705"/>
            <a:chOff x="6333417" y="1433396"/>
            <a:chExt cx="484741" cy="274934"/>
          </a:xfrm>
        </p:grpSpPr>
        <p:sp>
          <p:nvSpPr>
            <p:cNvPr id="46" name="Google Shape;762;p22">
              <a:extLst>
                <a:ext uri="{FF2B5EF4-FFF2-40B4-BE49-F238E27FC236}">
                  <a16:creationId xmlns:a16="http://schemas.microsoft.com/office/drawing/2014/main" id="{43CADB0B-9349-4D6D-9F9E-F549E3143A04}"/>
                </a:ext>
              </a:extLst>
            </p:cNvPr>
            <p:cNvSpPr/>
            <p:nvPr/>
          </p:nvSpPr>
          <p:spPr>
            <a:xfrm>
              <a:off x="6635399" y="1439895"/>
              <a:ext cx="182759" cy="268434"/>
            </a:xfrm>
            <a:custGeom>
              <a:avLst/>
              <a:gdLst/>
              <a:ahLst/>
              <a:cxnLst/>
              <a:rect l="l" t="t" r="r" b="b"/>
              <a:pathLst>
                <a:path w="6777" h="9954" extrusionOk="0">
                  <a:moveTo>
                    <a:pt x="2532" y="1"/>
                  </a:moveTo>
                  <a:lnTo>
                    <a:pt x="1846" y="689"/>
                  </a:lnTo>
                  <a:lnTo>
                    <a:pt x="1846" y="8885"/>
                  </a:lnTo>
                  <a:lnTo>
                    <a:pt x="0" y="8885"/>
                  </a:lnTo>
                  <a:lnTo>
                    <a:pt x="1070" y="9954"/>
                  </a:lnTo>
                  <a:lnTo>
                    <a:pt x="6777" y="4247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763;p22">
              <a:extLst>
                <a:ext uri="{FF2B5EF4-FFF2-40B4-BE49-F238E27FC236}">
                  <a16:creationId xmlns:a16="http://schemas.microsoft.com/office/drawing/2014/main" id="{A5B850CA-1E10-83C8-3AC5-4A52E2B12388}"/>
                </a:ext>
              </a:extLst>
            </p:cNvPr>
            <p:cNvSpPr/>
            <p:nvPr/>
          </p:nvSpPr>
          <p:spPr>
            <a:xfrm>
              <a:off x="6494791" y="1433396"/>
              <a:ext cx="161994" cy="217709"/>
            </a:xfrm>
            <a:custGeom>
              <a:avLst/>
              <a:gdLst/>
              <a:ahLst/>
              <a:cxnLst/>
              <a:rect l="l" t="t" r="r" b="b"/>
              <a:pathLst>
                <a:path w="6007" h="8073" extrusionOk="0">
                  <a:moveTo>
                    <a:pt x="1" y="1"/>
                  </a:moveTo>
                  <a:lnTo>
                    <a:pt x="1" y="493"/>
                  </a:lnTo>
                  <a:lnTo>
                    <a:pt x="5457" y="5949"/>
                  </a:lnTo>
                  <a:lnTo>
                    <a:pt x="3335" y="8073"/>
                  </a:lnTo>
                  <a:lnTo>
                    <a:pt x="6006" y="8073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764;p22">
              <a:extLst>
                <a:ext uri="{FF2B5EF4-FFF2-40B4-BE49-F238E27FC236}">
                  <a16:creationId xmlns:a16="http://schemas.microsoft.com/office/drawing/2014/main" id="{35208127-A916-57A2-4C19-50BFF40F34F1}"/>
                </a:ext>
              </a:extLst>
            </p:cNvPr>
            <p:cNvSpPr/>
            <p:nvPr/>
          </p:nvSpPr>
          <p:spPr>
            <a:xfrm>
              <a:off x="6333417" y="1439895"/>
              <a:ext cx="268408" cy="268434"/>
            </a:xfrm>
            <a:custGeom>
              <a:avLst/>
              <a:gdLst/>
              <a:ahLst/>
              <a:cxnLst/>
              <a:rect l="l" t="t" r="r" b="b"/>
              <a:pathLst>
                <a:path w="9953" h="9954" extrusionOk="0">
                  <a:moveTo>
                    <a:pt x="3984" y="3240"/>
                  </a:moveTo>
                  <a:lnTo>
                    <a:pt x="4729" y="3985"/>
                  </a:lnTo>
                  <a:lnTo>
                    <a:pt x="3984" y="4729"/>
                  </a:lnTo>
                  <a:lnTo>
                    <a:pt x="3239" y="3985"/>
                  </a:lnTo>
                  <a:lnTo>
                    <a:pt x="3984" y="3240"/>
                  </a:lnTo>
                  <a:close/>
                  <a:moveTo>
                    <a:pt x="5969" y="5225"/>
                  </a:moveTo>
                  <a:lnTo>
                    <a:pt x="6713" y="5970"/>
                  </a:lnTo>
                  <a:lnTo>
                    <a:pt x="5969" y="6714"/>
                  </a:lnTo>
                  <a:lnTo>
                    <a:pt x="5224" y="5970"/>
                  </a:lnTo>
                  <a:lnTo>
                    <a:pt x="5969" y="5225"/>
                  </a:lnTo>
                  <a:close/>
                  <a:moveTo>
                    <a:pt x="4245" y="1"/>
                  </a:moveTo>
                  <a:lnTo>
                    <a:pt x="0" y="4247"/>
                  </a:lnTo>
                  <a:lnTo>
                    <a:pt x="5706" y="9954"/>
                  </a:lnTo>
                  <a:lnTo>
                    <a:pt x="9952" y="5708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026D837-CD4F-5457-797D-432F48B673CB}"/>
              </a:ext>
            </a:extLst>
          </p:cNvPr>
          <p:cNvSpPr txBox="1"/>
          <p:nvPr/>
        </p:nvSpPr>
        <p:spPr>
          <a:xfrm>
            <a:off x="2520239" y="3598832"/>
            <a:ext cx="194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B Garamond" panose="00000500000000000000" pitchFamily="2" charset="0"/>
                <a:ea typeface="EB Garamond" panose="00000500000000000000" pitchFamily="2" charset="0"/>
              </a:rPr>
              <a:t>Technologies</a:t>
            </a:r>
            <a:endParaRPr lang="en-US" b="1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FCAAFC-7A06-7BD3-B279-12E8FC8C0C2A}"/>
              </a:ext>
            </a:extLst>
          </p:cNvPr>
          <p:cNvSpPr txBox="1"/>
          <p:nvPr/>
        </p:nvSpPr>
        <p:spPr>
          <a:xfrm>
            <a:off x="3107437" y="3942526"/>
            <a:ext cx="1251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The app we use</a:t>
            </a:r>
          </a:p>
        </p:txBody>
      </p:sp>
    </p:spTree>
    <p:extLst>
      <p:ext uri="{BB962C8B-B14F-4D97-AF65-F5344CB8AC3E}">
        <p14:creationId xmlns:p14="http://schemas.microsoft.com/office/powerpoint/2010/main" val="13240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5"/>
          <p:cNvSpPr txBox="1">
            <a:spLocks noGrp="1"/>
          </p:cNvSpPr>
          <p:nvPr>
            <p:ph type="title"/>
          </p:nvPr>
        </p:nvSpPr>
        <p:spPr>
          <a:xfrm>
            <a:off x="720000" y="3986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Memebers</a:t>
            </a:r>
            <a:endParaRPr dirty="0"/>
          </a:p>
        </p:txBody>
      </p:sp>
      <p:sp>
        <p:nvSpPr>
          <p:cNvPr id="844" name="Google Shape;844;p25"/>
          <p:cNvSpPr txBox="1"/>
          <p:nvPr/>
        </p:nvSpPr>
        <p:spPr>
          <a:xfrm>
            <a:off x="579837" y="3520040"/>
            <a:ext cx="1849500" cy="3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br>
              <a:rPr lang="en-US" sz="2000" dirty="0"/>
            </a:br>
            <a:r>
              <a:rPr lang="en-US" b="1" i="1" u="sng" dirty="0">
                <a:latin typeface="EB Garamond" panose="00000500000000000000" pitchFamily="2" charset="0"/>
                <a:ea typeface="EB Garamond" panose="00000500000000000000" pitchFamily="2" charset="0"/>
              </a:rPr>
              <a:t>MMTsonkov23</a:t>
            </a:r>
            <a:endParaRPr sz="2000" b="1" i="1" u="sng" dirty="0">
              <a:solidFill>
                <a:schemeClr val="dk1"/>
              </a:solidFill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846" name="Google Shape;846;p25"/>
          <p:cNvSpPr txBox="1"/>
          <p:nvPr/>
        </p:nvSpPr>
        <p:spPr>
          <a:xfrm>
            <a:off x="2429337" y="3565392"/>
            <a:ext cx="184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i="1" dirty="0">
                <a:latin typeface="EB Garamond" panose="00000500000000000000" pitchFamily="2" charset="0"/>
                <a:ea typeface="EB Garamond" panose="00000500000000000000" pitchFamily="2" charset="0"/>
                <a:hlinkClick r:id="rId3"/>
              </a:rPr>
              <a:t>Stoyan Vassilev</a:t>
            </a:r>
            <a:endParaRPr b="1" i="1" dirty="0">
              <a:solidFill>
                <a:schemeClr val="dk1"/>
              </a:solidFill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848" name="Google Shape;848;p25"/>
          <p:cNvSpPr txBox="1"/>
          <p:nvPr/>
        </p:nvSpPr>
        <p:spPr>
          <a:xfrm>
            <a:off x="4670181" y="3596068"/>
            <a:ext cx="1849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i="1" dirty="0">
                <a:latin typeface="EB Garamond" panose="00000500000000000000" pitchFamily="2" charset="0"/>
                <a:ea typeface="EB Garamond" panose="00000500000000000000" pitchFamily="2" charset="0"/>
                <a:hlinkClick r:id="rId4"/>
              </a:rPr>
              <a:t>VictorNikolov</a:t>
            </a:r>
            <a:endParaRPr sz="2000" b="1" i="1" dirty="0">
              <a:solidFill>
                <a:schemeClr val="dk1"/>
              </a:solidFill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sp>
        <p:nvSpPr>
          <p:cNvPr id="850" name="Google Shape;850;p25"/>
          <p:cNvSpPr txBox="1"/>
          <p:nvPr/>
        </p:nvSpPr>
        <p:spPr>
          <a:xfrm>
            <a:off x="6574500" y="3596068"/>
            <a:ext cx="1849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i="1" dirty="0">
                <a:latin typeface="EB Garamond" panose="00000500000000000000" pitchFamily="2" charset="0"/>
                <a:ea typeface="EB Garamond" panose="00000500000000000000" pitchFamily="2" charset="0"/>
                <a:hlinkClick r:id="rId5"/>
              </a:rPr>
              <a:t>SATomov23</a:t>
            </a:r>
            <a:endParaRPr sz="2000" b="1" i="1" dirty="0">
              <a:solidFill>
                <a:schemeClr val="dk1"/>
              </a:solidFill>
              <a:latin typeface="EB Garamond" panose="00000500000000000000" pitchFamily="2" charset="0"/>
              <a:ea typeface="EB Garamond" panose="00000500000000000000" pitchFamily="2" charset="0"/>
              <a:cs typeface="EB Garamond"/>
              <a:sym typeface="EB Garamon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4E1A1-558A-ED0B-BBBE-490D79A44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364" y="1623460"/>
            <a:ext cx="1391771" cy="1729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B401C0-2F73-F0A5-8084-8511DF3FA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880" y="1623460"/>
            <a:ext cx="1391771" cy="1729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989B93-7EB6-A333-2A74-D572B9B58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185" y="1629712"/>
            <a:ext cx="1391770" cy="1717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E0D214-6E6A-C748-85A1-89C456360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881" y="1623461"/>
            <a:ext cx="1391770" cy="17298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9456D2-6E13-27F4-8D5D-5EDD70A7F9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451" y="1623460"/>
            <a:ext cx="1391771" cy="1717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67A7F4-B894-4194-C747-126FD2145A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041" y="1623460"/>
            <a:ext cx="1396181" cy="1717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CE43EE-2DF1-E84E-ACFA-4A6638F8B3C1}"/>
              </a:ext>
            </a:extLst>
          </p:cNvPr>
          <p:cNvSpPr txBox="1"/>
          <p:nvPr/>
        </p:nvSpPr>
        <p:spPr>
          <a:xfrm>
            <a:off x="948799" y="3907867"/>
            <a:ext cx="1126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B Garamond" panose="00000500000000000000" pitchFamily="2" charset="0"/>
                <a:ea typeface="EB Garamond" panose="00000500000000000000" pitchFamily="2" charset="0"/>
              </a:rPr>
              <a:t>-Scrum Trainer-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3A94F-1CDC-0783-A067-26E2E7B3AD70}"/>
              </a:ext>
            </a:extLst>
          </p:cNvPr>
          <p:cNvSpPr txBox="1"/>
          <p:nvPr/>
        </p:nvSpPr>
        <p:spPr>
          <a:xfrm>
            <a:off x="2954037" y="3910235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B Garamond" panose="00000500000000000000" pitchFamily="2" charset="0"/>
                <a:ea typeface="EB Garamond" panose="00000500000000000000" pitchFamily="2" charset="0"/>
              </a:rPr>
              <a:t>-Designer-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65FB7-82BA-0461-F521-8E0AAA5CA5FF}"/>
              </a:ext>
            </a:extLst>
          </p:cNvPr>
          <p:cNvSpPr txBox="1"/>
          <p:nvPr/>
        </p:nvSpPr>
        <p:spPr>
          <a:xfrm>
            <a:off x="4951880" y="3882178"/>
            <a:ext cx="147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B Garamond" panose="00000500000000000000" pitchFamily="2" charset="0"/>
                <a:ea typeface="EB Garamond" panose="00000500000000000000" pitchFamily="2" charset="0"/>
              </a:rPr>
              <a:t>-Back End Developer-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ADC0F-2C5D-BEC9-1BE1-878ECEF0FD37}"/>
              </a:ext>
            </a:extLst>
          </p:cNvPr>
          <p:cNvSpPr txBox="1"/>
          <p:nvPr/>
        </p:nvSpPr>
        <p:spPr>
          <a:xfrm>
            <a:off x="6801380" y="3867110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B Garamond" panose="00000500000000000000" pitchFamily="2" charset="0"/>
                <a:ea typeface="EB Garamond" panose="00000500000000000000" pitchFamily="2" charset="0"/>
              </a:rPr>
              <a:t>-Front End Developer-</a:t>
            </a:r>
          </a:p>
        </p:txBody>
      </p:sp>
      <p:grpSp>
        <p:nvGrpSpPr>
          <p:cNvPr id="7" name="Google Shape;1663;p37">
            <a:extLst>
              <a:ext uri="{FF2B5EF4-FFF2-40B4-BE49-F238E27FC236}">
                <a16:creationId xmlns:a16="http://schemas.microsoft.com/office/drawing/2014/main" id="{CF50B42D-BC7D-5D81-9058-5536D627CA67}"/>
              </a:ext>
            </a:extLst>
          </p:cNvPr>
          <p:cNvGrpSpPr/>
          <p:nvPr/>
        </p:nvGrpSpPr>
        <p:grpSpPr>
          <a:xfrm>
            <a:off x="8093028" y="470641"/>
            <a:ext cx="661943" cy="622146"/>
            <a:chOff x="5532833" y="3576557"/>
            <a:chExt cx="484768" cy="484768"/>
          </a:xfrm>
        </p:grpSpPr>
        <p:sp>
          <p:nvSpPr>
            <p:cNvPr id="9" name="Google Shape;1664;p37">
              <a:extLst>
                <a:ext uri="{FF2B5EF4-FFF2-40B4-BE49-F238E27FC236}">
                  <a16:creationId xmlns:a16="http://schemas.microsoft.com/office/drawing/2014/main" id="{39925A35-2C31-6E8D-2D81-2053B5F2E414}"/>
                </a:ext>
              </a:extLst>
            </p:cNvPr>
            <p:cNvSpPr/>
            <p:nvPr/>
          </p:nvSpPr>
          <p:spPr>
            <a:xfrm>
              <a:off x="5613897" y="3576557"/>
              <a:ext cx="147135" cy="103366"/>
            </a:xfrm>
            <a:custGeom>
              <a:avLst/>
              <a:gdLst/>
              <a:ahLst/>
              <a:cxnLst/>
              <a:rect l="l" t="t" r="r" b="b"/>
              <a:pathLst>
                <a:path w="5456" h="3833" extrusionOk="0">
                  <a:moveTo>
                    <a:pt x="5456" y="0"/>
                  </a:moveTo>
                  <a:cubicBezTo>
                    <a:pt x="3367" y="121"/>
                    <a:pt x="1468" y="953"/>
                    <a:pt x="0" y="2260"/>
                  </a:cubicBezTo>
                  <a:lnTo>
                    <a:pt x="1573" y="3833"/>
                  </a:lnTo>
                  <a:cubicBezTo>
                    <a:pt x="2635" y="2923"/>
                    <a:pt x="3980" y="2336"/>
                    <a:pt x="5456" y="2222"/>
                  </a:cubicBezTo>
                  <a:lnTo>
                    <a:pt x="5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5;p37">
              <a:extLst>
                <a:ext uri="{FF2B5EF4-FFF2-40B4-BE49-F238E27FC236}">
                  <a16:creationId xmlns:a16="http://schemas.microsoft.com/office/drawing/2014/main" id="{DD7AB832-CEA1-21A5-6A52-9BADE9E2B877}"/>
                </a:ext>
              </a:extLst>
            </p:cNvPr>
            <p:cNvSpPr/>
            <p:nvPr/>
          </p:nvSpPr>
          <p:spPr>
            <a:xfrm>
              <a:off x="5789483" y="3576557"/>
              <a:ext cx="147108" cy="103420"/>
            </a:xfrm>
            <a:custGeom>
              <a:avLst/>
              <a:gdLst/>
              <a:ahLst/>
              <a:cxnLst/>
              <a:rect l="l" t="t" r="r" b="b"/>
              <a:pathLst>
                <a:path w="5455" h="3835" extrusionOk="0">
                  <a:moveTo>
                    <a:pt x="0" y="0"/>
                  </a:moveTo>
                  <a:lnTo>
                    <a:pt x="0" y="2222"/>
                  </a:lnTo>
                  <a:cubicBezTo>
                    <a:pt x="1475" y="2337"/>
                    <a:pt x="2820" y="2925"/>
                    <a:pt x="3881" y="3834"/>
                  </a:cubicBezTo>
                  <a:lnTo>
                    <a:pt x="5455" y="2262"/>
                  </a:lnTo>
                  <a:cubicBezTo>
                    <a:pt x="3987" y="956"/>
                    <a:pt x="2090" y="1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6;p37">
              <a:extLst>
                <a:ext uri="{FF2B5EF4-FFF2-40B4-BE49-F238E27FC236}">
                  <a16:creationId xmlns:a16="http://schemas.microsoft.com/office/drawing/2014/main" id="{4E7C973F-C35D-2EF1-2BD3-9003987D077E}"/>
                </a:ext>
              </a:extLst>
            </p:cNvPr>
            <p:cNvSpPr/>
            <p:nvPr/>
          </p:nvSpPr>
          <p:spPr>
            <a:xfrm>
              <a:off x="5532833" y="3657595"/>
              <a:ext cx="103366" cy="147135"/>
            </a:xfrm>
            <a:custGeom>
              <a:avLst/>
              <a:gdLst/>
              <a:ahLst/>
              <a:cxnLst/>
              <a:rect l="l" t="t" r="r" b="b"/>
              <a:pathLst>
                <a:path w="3833" h="5456" extrusionOk="0">
                  <a:moveTo>
                    <a:pt x="2260" y="1"/>
                  </a:moveTo>
                  <a:cubicBezTo>
                    <a:pt x="953" y="1468"/>
                    <a:pt x="121" y="3367"/>
                    <a:pt x="0" y="5456"/>
                  </a:cubicBezTo>
                  <a:lnTo>
                    <a:pt x="2221" y="5456"/>
                  </a:lnTo>
                  <a:cubicBezTo>
                    <a:pt x="2335" y="3980"/>
                    <a:pt x="2924" y="2635"/>
                    <a:pt x="3833" y="1574"/>
                  </a:cubicBezTo>
                  <a:lnTo>
                    <a:pt x="22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7;p37">
              <a:extLst>
                <a:ext uri="{FF2B5EF4-FFF2-40B4-BE49-F238E27FC236}">
                  <a16:creationId xmlns:a16="http://schemas.microsoft.com/office/drawing/2014/main" id="{4DE87D8B-E906-2E3D-522B-68374F6F46ED}"/>
                </a:ext>
              </a:extLst>
            </p:cNvPr>
            <p:cNvSpPr/>
            <p:nvPr/>
          </p:nvSpPr>
          <p:spPr>
            <a:xfrm>
              <a:off x="5712868" y="3731971"/>
              <a:ext cx="124644" cy="115691"/>
            </a:xfrm>
            <a:custGeom>
              <a:avLst/>
              <a:gdLst/>
              <a:ahLst/>
              <a:cxnLst/>
              <a:rect l="l" t="t" r="r" b="b"/>
              <a:pathLst>
                <a:path w="4622" h="4290" extrusionOk="0">
                  <a:moveTo>
                    <a:pt x="2312" y="0"/>
                  </a:moveTo>
                  <a:cubicBezTo>
                    <a:pt x="2060" y="154"/>
                    <a:pt x="1646" y="436"/>
                    <a:pt x="1238" y="831"/>
                  </a:cubicBezTo>
                  <a:cubicBezTo>
                    <a:pt x="416" y="1625"/>
                    <a:pt x="1" y="2489"/>
                    <a:pt x="1" y="3397"/>
                  </a:cubicBezTo>
                  <a:cubicBezTo>
                    <a:pt x="1" y="3890"/>
                    <a:pt x="401" y="4290"/>
                    <a:pt x="892" y="4290"/>
                  </a:cubicBezTo>
                  <a:cubicBezTo>
                    <a:pt x="1383" y="4290"/>
                    <a:pt x="1783" y="3890"/>
                    <a:pt x="1783" y="3397"/>
                  </a:cubicBezTo>
                  <a:lnTo>
                    <a:pt x="2839" y="3397"/>
                  </a:lnTo>
                  <a:cubicBezTo>
                    <a:pt x="2839" y="3890"/>
                    <a:pt x="3239" y="4290"/>
                    <a:pt x="3730" y="4290"/>
                  </a:cubicBezTo>
                  <a:cubicBezTo>
                    <a:pt x="4222" y="4290"/>
                    <a:pt x="4622" y="3890"/>
                    <a:pt x="4622" y="3397"/>
                  </a:cubicBezTo>
                  <a:cubicBezTo>
                    <a:pt x="4622" y="1589"/>
                    <a:pt x="2946" y="389"/>
                    <a:pt x="2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8;p37">
              <a:extLst>
                <a:ext uri="{FF2B5EF4-FFF2-40B4-BE49-F238E27FC236}">
                  <a16:creationId xmlns:a16="http://schemas.microsoft.com/office/drawing/2014/main" id="{AC9DAC27-CDB0-DDB6-E85D-0040D27384F6}"/>
                </a:ext>
              </a:extLst>
            </p:cNvPr>
            <p:cNvSpPr/>
            <p:nvPr/>
          </p:nvSpPr>
          <p:spPr>
            <a:xfrm>
              <a:off x="5620639" y="3664364"/>
              <a:ext cx="309155" cy="309155"/>
            </a:xfrm>
            <a:custGeom>
              <a:avLst/>
              <a:gdLst/>
              <a:ahLst/>
              <a:cxnLst/>
              <a:rect l="l" t="t" r="r" b="b"/>
              <a:pathLst>
                <a:path w="11464" h="11464" extrusionOk="0">
                  <a:moveTo>
                    <a:pt x="5731" y="1308"/>
                  </a:moveTo>
                  <a:lnTo>
                    <a:pt x="5969" y="1428"/>
                  </a:lnTo>
                  <a:cubicBezTo>
                    <a:pt x="6001" y="1444"/>
                    <a:pt x="6759" y="1832"/>
                    <a:pt x="7516" y="2557"/>
                  </a:cubicBezTo>
                  <a:cubicBezTo>
                    <a:pt x="8551" y="3549"/>
                    <a:pt x="9097" y="4706"/>
                    <a:pt x="9097" y="5904"/>
                  </a:cubicBezTo>
                  <a:cubicBezTo>
                    <a:pt x="9097" y="6978"/>
                    <a:pt x="8224" y="7851"/>
                    <a:pt x="7150" y="7851"/>
                  </a:cubicBezTo>
                  <a:cubicBezTo>
                    <a:pt x="6830" y="7851"/>
                    <a:pt x="6527" y="7773"/>
                    <a:pt x="6259" y="7635"/>
                  </a:cubicBezTo>
                  <a:lnTo>
                    <a:pt x="6259" y="9037"/>
                  </a:lnTo>
                  <a:lnTo>
                    <a:pt x="7234" y="9037"/>
                  </a:lnTo>
                  <a:lnTo>
                    <a:pt x="7234" y="10093"/>
                  </a:lnTo>
                  <a:lnTo>
                    <a:pt x="4228" y="10093"/>
                  </a:lnTo>
                  <a:lnTo>
                    <a:pt x="4228" y="9037"/>
                  </a:lnTo>
                  <a:lnTo>
                    <a:pt x="5203" y="9037"/>
                  </a:lnTo>
                  <a:lnTo>
                    <a:pt x="5203" y="7635"/>
                  </a:lnTo>
                  <a:cubicBezTo>
                    <a:pt x="4936" y="7773"/>
                    <a:pt x="4633" y="7851"/>
                    <a:pt x="4312" y="7851"/>
                  </a:cubicBezTo>
                  <a:cubicBezTo>
                    <a:pt x="3239" y="7851"/>
                    <a:pt x="2365" y="6978"/>
                    <a:pt x="2365" y="5904"/>
                  </a:cubicBezTo>
                  <a:cubicBezTo>
                    <a:pt x="2365" y="4706"/>
                    <a:pt x="2913" y="3549"/>
                    <a:pt x="3947" y="2557"/>
                  </a:cubicBezTo>
                  <a:cubicBezTo>
                    <a:pt x="4705" y="1832"/>
                    <a:pt x="5461" y="1444"/>
                    <a:pt x="5493" y="1428"/>
                  </a:cubicBezTo>
                  <a:lnTo>
                    <a:pt x="5731" y="1308"/>
                  </a:lnTo>
                  <a:close/>
                  <a:moveTo>
                    <a:pt x="5731" y="0"/>
                  </a:moveTo>
                  <a:cubicBezTo>
                    <a:pt x="2571" y="0"/>
                    <a:pt x="0" y="2572"/>
                    <a:pt x="0" y="5733"/>
                  </a:cubicBezTo>
                  <a:cubicBezTo>
                    <a:pt x="0" y="8893"/>
                    <a:pt x="2571" y="11464"/>
                    <a:pt x="5731" y="11464"/>
                  </a:cubicBezTo>
                  <a:cubicBezTo>
                    <a:pt x="8891" y="11464"/>
                    <a:pt x="11463" y="8893"/>
                    <a:pt x="11463" y="5733"/>
                  </a:cubicBezTo>
                  <a:cubicBezTo>
                    <a:pt x="11463" y="2572"/>
                    <a:pt x="8891" y="0"/>
                    <a:pt x="5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9;p37">
              <a:extLst>
                <a:ext uri="{FF2B5EF4-FFF2-40B4-BE49-F238E27FC236}">
                  <a16:creationId xmlns:a16="http://schemas.microsoft.com/office/drawing/2014/main" id="{BF746C10-253F-EAB6-37DD-243AB67D75A4}"/>
                </a:ext>
              </a:extLst>
            </p:cNvPr>
            <p:cNvSpPr/>
            <p:nvPr/>
          </p:nvSpPr>
          <p:spPr>
            <a:xfrm>
              <a:off x="5914261" y="3657649"/>
              <a:ext cx="103339" cy="147162"/>
            </a:xfrm>
            <a:custGeom>
              <a:avLst/>
              <a:gdLst/>
              <a:ahLst/>
              <a:cxnLst/>
              <a:rect l="l" t="t" r="r" b="b"/>
              <a:pathLst>
                <a:path w="3832" h="5457" extrusionOk="0">
                  <a:moveTo>
                    <a:pt x="1573" y="1"/>
                  </a:moveTo>
                  <a:lnTo>
                    <a:pt x="0" y="1574"/>
                  </a:lnTo>
                  <a:cubicBezTo>
                    <a:pt x="909" y="2636"/>
                    <a:pt x="1496" y="3980"/>
                    <a:pt x="1610" y="5456"/>
                  </a:cubicBezTo>
                  <a:lnTo>
                    <a:pt x="3831" y="5456"/>
                  </a:lnTo>
                  <a:cubicBezTo>
                    <a:pt x="3711" y="3367"/>
                    <a:pt x="2879" y="1469"/>
                    <a:pt x="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0;p37">
              <a:extLst>
                <a:ext uri="{FF2B5EF4-FFF2-40B4-BE49-F238E27FC236}">
                  <a16:creationId xmlns:a16="http://schemas.microsoft.com/office/drawing/2014/main" id="{DA670D2F-FB78-FD24-F0E1-BD24BFE70AE6}"/>
                </a:ext>
              </a:extLst>
            </p:cNvPr>
            <p:cNvSpPr/>
            <p:nvPr/>
          </p:nvSpPr>
          <p:spPr>
            <a:xfrm>
              <a:off x="5914180" y="3833207"/>
              <a:ext cx="103420" cy="147108"/>
            </a:xfrm>
            <a:custGeom>
              <a:avLst/>
              <a:gdLst/>
              <a:ahLst/>
              <a:cxnLst/>
              <a:rect l="l" t="t" r="r" b="b"/>
              <a:pathLst>
                <a:path w="3835" h="5455" extrusionOk="0">
                  <a:moveTo>
                    <a:pt x="1613" y="1"/>
                  </a:moveTo>
                  <a:cubicBezTo>
                    <a:pt x="1498" y="1476"/>
                    <a:pt x="910" y="2820"/>
                    <a:pt x="1" y="3882"/>
                  </a:cubicBezTo>
                  <a:lnTo>
                    <a:pt x="1574" y="5455"/>
                  </a:lnTo>
                  <a:cubicBezTo>
                    <a:pt x="2881" y="3987"/>
                    <a:pt x="3713" y="2090"/>
                    <a:pt x="3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1;p37">
              <a:extLst>
                <a:ext uri="{FF2B5EF4-FFF2-40B4-BE49-F238E27FC236}">
                  <a16:creationId xmlns:a16="http://schemas.microsoft.com/office/drawing/2014/main" id="{DDEB2FA2-F1D3-3845-7580-376B8C0E69D2}"/>
                </a:ext>
              </a:extLst>
            </p:cNvPr>
            <p:cNvSpPr/>
            <p:nvPr/>
          </p:nvSpPr>
          <p:spPr>
            <a:xfrm>
              <a:off x="5613870" y="3957959"/>
              <a:ext cx="147108" cy="103366"/>
            </a:xfrm>
            <a:custGeom>
              <a:avLst/>
              <a:gdLst/>
              <a:ahLst/>
              <a:cxnLst/>
              <a:rect l="l" t="t" r="r" b="b"/>
              <a:pathLst>
                <a:path w="5455" h="3833" extrusionOk="0">
                  <a:moveTo>
                    <a:pt x="1573" y="0"/>
                  </a:moveTo>
                  <a:lnTo>
                    <a:pt x="0" y="1574"/>
                  </a:lnTo>
                  <a:cubicBezTo>
                    <a:pt x="1468" y="2880"/>
                    <a:pt x="3366" y="3712"/>
                    <a:pt x="5454" y="3833"/>
                  </a:cubicBezTo>
                  <a:lnTo>
                    <a:pt x="5454" y="1612"/>
                  </a:lnTo>
                  <a:cubicBezTo>
                    <a:pt x="3980" y="1498"/>
                    <a:pt x="2635" y="91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2;p37">
              <a:extLst>
                <a:ext uri="{FF2B5EF4-FFF2-40B4-BE49-F238E27FC236}">
                  <a16:creationId xmlns:a16="http://schemas.microsoft.com/office/drawing/2014/main" id="{5041CE0A-80FC-0E30-7A92-B1785903C570}"/>
                </a:ext>
              </a:extLst>
            </p:cNvPr>
            <p:cNvSpPr/>
            <p:nvPr/>
          </p:nvSpPr>
          <p:spPr>
            <a:xfrm>
              <a:off x="5532833" y="3833180"/>
              <a:ext cx="103366" cy="147108"/>
            </a:xfrm>
            <a:custGeom>
              <a:avLst/>
              <a:gdLst/>
              <a:ahLst/>
              <a:cxnLst/>
              <a:rect l="l" t="t" r="r" b="b"/>
              <a:pathLst>
                <a:path w="3833" h="5455" extrusionOk="0">
                  <a:moveTo>
                    <a:pt x="0" y="1"/>
                  </a:moveTo>
                  <a:cubicBezTo>
                    <a:pt x="121" y="2088"/>
                    <a:pt x="953" y="3987"/>
                    <a:pt x="2260" y="5455"/>
                  </a:cubicBezTo>
                  <a:lnTo>
                    <a:pt x="3833" y="3882"/>
                  </a:lnTo>
                  <a:cubicBezTo>
                    <a:pt x="2922" y="2820"/>
                    <a:pt x="2335" y="1475"/>
                    <a:pt x="2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3;p37">
              <a:extLst>
                <a:ext uri="{FF2B5EF4-FFF2-40B4-BE49-F238E27FC236}">
                  <a16:creationId xmlns:a16="http://schemas.microsoft.com/office/drawing/2014/main" id="{B9B62F99-BBC6-FCF7-C5B0-6A3FBC4B21D8}"/>
                </a:ext>
              </a:extLst>
            </p:cNvPr>
            <p:cNvSpPr/>
            <p:nvPr/>
          </p:nvSpPr>
          <p:spPr>
            <a:xfrm>
              <a:off x="5789429" y="3957986"/>
              <a:ext cx="147108" cy="103339"/>
            </a:xfrm>
            <a:custGeom>
              <a:avLst/>
              <a:gdLst/>
              <a:ahLst/>
              <a:cxnLst/>
              <a:rect l="l" t="t" r="r" b="b"/>
              <a:pathLst>
                <a:path w="5455" h="3832" extrusionOk="0">
                  <a:moveTo>
                    <a:pt x="3881" y="0"/>
                  </a:moveTo>
                  <a:cubicBezTo>
                    <a:pt x="2819" y="909"/>
                    <a:pt x="1475" y="1497"/>
                    <a:pt x="0" y="1611"/>
                  </a:cubicBezTo>
                  <a:lnTo>
                    <a:pt x="0" y="3832"/>
                  </a:lnTo>
                  <a:cubicBezTo>
                    <a:pt x="2089" y="3711"/>
                    <a:pt x="3986" y="2879"/>
                    <a:pt x="5454" y="1573"/>
                  </a:cubicBezTo>
                  <a:lnTo>
                    <a:pt x="3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491;p35">
            <a:extLst>
              <a:ext uri="{FF2B5EF4-FFF2-40B4-BE49-F238E27FC236}">
                <a16:creationId xmlns:a16="http://schemas.microsoft.com/office/drawing/2014/main" id="{1EAF17E1-5E1B-C797-17AE-ED2134AC1037}"/>
              </a:ext>
            </a:extLst>
          </p:cNvPr>
          <p:cNvGrpSpPr/>
          <p:nvPr/>
        </p:nvGrpSpPr>
        <p:grpSpPr>
          <a:xfrm>
            <a:off x="296062" y="470641"/>
            <a:ext cx="626497" cy="622146"/>
            <a:chOff x="5532833" y="2795363"/>
            <a:chExt cx="484768" cy="484795"/>
          </a:xfrm>
        </p:grpSpPr>
        <p:sp>
          <p:nvSpPr>
            <p:cNvPr id="23" name="Google Shape;1492;p35">
              <a:extLst>
                <a:ext uri="{FF2B5EF4-FFF2-40B4-BE49-F238E27FC236}">
                  <a16:creationId xmlns:a16="http://schemas.microsoft.com/office/drawing/2014/main" id="{7FCF8E5C-9888-757D-8C7E-90B4203EDF51}"/>
                </a:ext>
              </a:extLst>
            </p:cNvPr>
            <p:cNvSpPr/>
            <p:nvPr/>
          </p:nvSpPr>
          <p:spPr>
            <a:xfrm>
              <a:off x="5681478" y="2933922"/>
              <a:ext cx="187505" cy="207677"/>
            </a:xfrm>
            <a:custGeom>
              <a:avLst/>
              <a:gdLst/>
              <a:ahLst/>
              <a:cxnLst/>
              <a:rect l="l" t="t" r="r" b="b"/>
              <a:pathLst>
                <a:path w="6953" h="7701" extrusionOk="0">
                  <a:moveTo>
                    <a:pt x="0" y="1"/>
                  </a:moveTo>
                  <a:lnTo>
                    <a:pt x="0" y="1898"/>
                  </a:lnTo>
                  <a:lnTo>
                    <a:pt x="1185" y="1898"/>
                  </a:lnTo>
                  <a:lnTo>
                    <a:pt x="1185" y="1184"/>
                  </a:lnTo>
                  <a:lnTo>
                    <a:pt x="5422" y="1184"/>
                  </a:lnTo>
                  <a:lnTo>
                    <a:pt x="5422" y="1949"/>
                  </a:lnTo>
                  <a:cubicBezTo>
                    <a:pt x="5422" y="1949"/>
                    <a:pt x="5221" y="2147"/>
                    <a:pt x="5184" y="2181"/>
                  </a:cubicBezTo>
                  <a:cubicBezTo>
                    <a:pt x="4897" y="2456"/>
                    <a:pt x="4022" y="3292"/>
                    <a:pt x="3217" y="4418"/>
                  </a:cubicBezTo>
                  <a:cubicBezTo>
                    <a:pt x="2374" y="5598"/>
                    <a:pt x="1884" y="6699"/>
                    <a:pt x="1755" y="7700"/>
                  </a:cubicBezTo>
                  <a:lnTo>
                    <a:pt x="4660" y="7700"/>
                  </a:lnTo>
                  <a:cubicBezTo>
                    <a:pt x="4789" y="5751"/>
                    <a:pt x="5614" y="4113"/>
                    <a:pt x="6483" y="2387"/>
                  </a:cubicBezTo>
                  <a:cubicBezTo>
                    <a:pt x="6637" y="2079"/>
                    <a:pt x="6796" y="1762"/>
                    <a:pt x="6953" y="1441"/>
                  </a:cubicBezTo>
                  <a:lnTo>
                    <a:pt x="6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3;p35">
              <a:extLst>
                <a:ext uri="{FF2B5EF4-FFF2-40B4-BE49-F238E27FC236}">
                  <a16:creationId xmlns:a16="http://schemas.microsoft.com/office/drawing/2014/main" id="{124E369D-FD34-F782-F628-81B87E69AB92}"/>
                </a:ext>
              </a:extLst>
            </p:cNvPr>
            <p:cNvSpPr/>
            <p:nvPr/>
          </p:nvSpPr>
          <p:spPr>
            <a:xfrm>
              <a:off x="5532833" y="2795363"/>
              <a:ext cx="484768" cy="484795"/>
            </a:xfrm>
            <a:custGeom>
              <a:avLst/>
              <a:gdLst/>
              <a:ahLst/>
              <a:cxnLst/>
              <a:rect l="l" t="t" r="r" b="b"/>
              <a:pathLst>
                <a:path w="17976" h="17977" extrusionOk="0">
                  <a:moveTo>
                    <a:pt x="13518" y="4087"/>
                  </a:moveTo>
                  <a:lnTo>
                    <a:pt x="13518" y="6822"/>
                  </a:lnTo>
                  <a:cubicBezTo>
                    <a:pt x="13518" y="6822"/>
                    <a:pt x="13109" y="7653"/>
                    <a:pt x="12935" y="7998"/>
                  </a:cubicBezTo>
                  <a:cubicBezTo>
                    <a:pt x="12008" y="9840"/>
                    <a:pt x="11208" y="11430"/>
                    <a:pt x="11208" y="13365"/>
                  </a:cubicBezTo>
                  <a:lnTo>
                    <a:pt x="11208" y="13892"/>
                  </a:lnTo>
                  <a:lnTo>
                    <a:pt x="6180" y="13892"/>
                  </a:lnTo>
                  <a:lnTo>
                    <a:pt x="6180" y="13365"/>
                  </a:lnTo>
                  <a:cubicBezTo>
                    <a:pt x="6180" y="12004"/>
                    <a:pt x="6749" y="10516"/>
                    <a:pt x="7872" y="8944"/>
                  </a:cubicBezTo>
                  <a:cubicBezTo>
                    <a:pt x="8315" y="8325"/>
                    <a:pt x="8775" y="7790"/>
                    <a:pt x="9159" y="7376"/>
                  </a:cubicBezTo>
                  <a:lnTo>
                    <a:pt x="7750" y="7376"/>
                  </a:lnTo>
                  <a:lnTo>
                    <a:pt x="7750" y="8090"/>
                  </a:lnTo>
                  <a:lnTo>
                    <a:pt x="4460" y="8090"/>
                  </a:lnTo>
                  <a:lnTo>
                    <a:pt x="4460" y="4087"/>
                  </a:lnTo>
                  <a:close/>
                  <a:moveTo>
                    <a:pt x="8987" y="1"/>
                  </a:moveTo>
                  <a:cubicBezTo>
                    <a:pt x="4023" y="1"/>
                    <a:pt x="0" y="4025"/>
                    <a:pt x="0" y="8989"/>
                  </a:cubicBezTo>
                  <a:cubicBezTo>
                    <a:pt x="0" y="13952"/>
                    <a:pt x="4023" y="17976"/>
                    <a:pt x="8987" y="17976"/>
                  </a:cubicBezTo>
                  <a:cubicBezTo>
                    <a:pt x="13951" y="17976"/>
                    <a:pt x="17975" y="13952"/>
                    <a:pt x="17975" y="8989"/>
                  </a:cubicBezTo>
                  <a:cubicBezTo>
                    <a:pt x="17975" y="4025"/>
                    <a:pt x="13951" y="1"/>
                    <a:pt x="8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2369-86BF-6333-944B-9B44E22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5557F-24DA-EBA9-8284-AF3B6F1A8FB5}"/>
              </a:ext>
            </a:extLst>
          </p:cNvPr>
          <p:cNvSpPr txBox="1"/>
          <p:nvPr/>
        </p:nvSpPr>
        <p:spPr>
          <a:xfrm>
            <a:off x="192741" y="922269"/>
            <a:ext cx="4303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EB Garamond" panose="00000500000000000000" pitchFamily="2" charset="0"/>
                <a:ea typeface="EB Garamond" panose="00000500000000000000" pitchFamily="2" charset="0"/>
              </a:rPr>
              <a:t>Our idea is to create blackjack in which you will need to do math problems to see how much points is your card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632BC-5B33-DF54-BE51-177231C0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704850"/>
            <a:ext cx="4386622" cy="42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6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9CC-393F-D878-9DF4-3EFD90CF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EB Garamond" panose="00000500000000000000" pitchFamily="2" charset="0"/>
                <a:ea typeface="EB Garamond" panose="00000500000000000000" pitchFamily="2" charset="0"/>
              </a:rPr>
              <a:t>Planning stages</a:t>
            </a:r>
            <a:br>
              <a:rPr lang="en-US" sz="3600" b="1" dirty="0">
                <a:latin typeface="EB Garamond" panose="00000500000000000000" pitchFamily="2" charset="0"/>
                <a:ea typeface="EB Garamond" panose="00000500000000000000" pitchFamily="2" charset="0"/>
              </a:rPr>
            </a:br>
            <a:endParaRPr lang="en-US" dirty="0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DC73E62-094E-BDC5-D3AE-FE4BA64FFA67}"/>
              </a:ext>
            </a:extLst>
          </p:cNvPr>
          <p:cNvSpPr/>
          <p:nvPr/>
        </p:nvSpPr>
        <p:spPr>
          <a:xfrm>
            <a:off x="470646" y="2121274"/>
            <a:ext cx="2259107" cy="90095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49AED-1AEB-08D6-8DD9-02CEC6F97909}"/>
              </a:ext>
            </a:extLst>
          </p:cNvPr>
          <p:cNvSpPr txBox="1"/>
          <p:nvPr/>
        </p:nvSpPr>
        <p:spPr>
          <a:xfrm>
            <a:off x="480731" y="2121274"/>
            <a:ext cx="223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Creating our team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D3FCCE4-8A55-EB1E-7C47-6B4CDFE59918}"/>
              </a:ext>
            </a:extLst>
          </p:cNvPr>
          <p:cNvSpPr/>
          <p:nvPr/>
        </p:nvSpPr>
        <p:spPr>
          <a:xfrm>
            <a:off x="2545976" y="2121274"/>
            <a:ext cx="2259107" cy="900952"/>
          </a:xfrm>
          <a:prstGeom prst="chevron">
            <a:avLst/>
          </a:prstGeom>
          <a:solidFill>
            <a:srgbClr val="0000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7DD02-E3E5-A5B6-FE16-ACC3C409228E}"/>
              </a:ext>
            </a:extLst>
          </p:cNvPr>
          <p:cNvSpPr txBox="1"/>
          <p:nvPr/>
        </p:nvSpPr>
        <p:spPr>
          <a:xfrm>
            <a:off x="2737597" y="2156251"/>
            <a:ext cx="187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Making our 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idea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28BCF50-71FC-5A2F-0B11-C65C741A9B08}"/>
              </a:ext>
            </a:extLst>
          </p:cNvPr>
          <p:cNvSpPr/>
          <p:nvPr/>
        </p:nvSpPr>
        <p:spPr>
          <a:xfrm>
            <a:off x="4621305" y="2120631"/>
            <a:ext cx="2259107" cy="90095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6F96A4B-EE9C-9721-8950-BCF733639095}"/>
              </a:ext>
            </a:extLst>
          </p:cNvPr>
          <p:cNvSpPr/>
          <p:nvPr/>
        </p:nvSpPr>
        <p:spPr>
          <a:xfrm>
            <a:off x="6706722" y="2120631"/>
            <a:ext cx="2259107" cy="900952"/>
          </a:xfrm>
          <a:prstGeom prst="chevron">
            <a:avLst/>
          </a:prstGeom>
          <a:solidFill>
            <a:srgbClr val="0000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40615-9EF2-7701-8A2C-7BA0B3CB2B07}"/>
              </a:ext>
            </a:extLst>
          </p:cNvPr>
          <p:cNvSpPr txBox="1"/>
          <p:nvPr/>
        </p:nvSpPr>
        <p:spPr>
          <a:xfrm>
            <a:off x="5004549" y="2121274"/>
            <a:ext cx="1883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Making our </a:t>
            </a:r>
          </a:p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B3C1F-4BB1-7316-78CA-03EDF5948023}"/>
              </a:ext>
            </a:extLst>
          </p:cNvPr>
          <p:cNvSpPr txBox="1"/>
          <p:nvPr/>
        </p:nvSpPr>
        <p:spPr>
          <a:xfrm>
            <a:off x="7191355" y="2305939"/>
            <a:ext cx="157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Presenting</a:t>
            </a:r>
            <a:endParaRPr lang="en-US" dirty="0">
              <a:solidFill>
                <a:schemeClr val="accent6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11" name="Google Shape;1207;p28">
            <a:extLst>
              <a:ext uri="{FF2B5EF4-FFF2-40B4-BE49-F238E27FC236}">
                <a16:creationId xmlns:a16="http://schemas.microsoft.com/office/drawing/2014/main" id="{DB7FB494-F178-3670-8F8E-0258D17E206A}"/>
              </a:ext>
            </a:extLst>
          </p:cNvPr>
          <p:cNvSpPr/>
          <p:nvPr/>
        </p:nvSpPr>
        <p:spPr>
          <a:xfrm>
            <a:off x="372681" y="514679"/>
            <a:ext cx="694637" cy="572700"/>
          </a:xfrm>
          <a:custGeom>
            <a:avLst/>
            <a:gdLst/>
            <a:ahLst/>
            <a:cxnLst/>
            <a:rect l="l" t="t" r="r" b="b"/>
            <a:pathLst>
              <a:path w="3404" h="2653" extrusionOk="0">
                <a:moveTo>
                  <a:pt x="2455" y="1"/>
                </a:moveTo>
                <a:cubicBezTo>
                  <a:pt x="1940" y="1"/>
                  <a:pt x="1756" y="367"/>
                  <a:pt x="1702" y="421"/>
                </a:cubicBezTo>
                <a:cubicBezTo>
                  <a:pt x="1653" y="372"/>
                  <a:pt x="1392" y="4"/>
                  <a:pt x="956" y="4"/>
                </a:cubicBezTo>
                <a:cubicBezTo>
                  <a:pt x="892" y="4"/>
                  <a:pt x="825" y="12"/>
                  <a:pt x="754" y="30"/>
                </a:cubicBezTo>
                <a:cubicBezTo>
                  <a:pt x="475" y="86"/>
                  <a:pt x="224" y="365"/>
                  <a:pt x="140" y="811"/>
                </a:cubicBezTo>
                <a:cubicBezTo>
                  <a:pt x="0" y="1704"/>
                  <a:pt x="1228" y="2290"/>
                  <a:pt x="1702" y="2653"/>
                </a:cubicBezTo>
                <a:cubicBezTo>
                  <a:pt x="2176" y="2290"/>
                  <a:pt x="3404" y="1704"/>
                  <a:pt x="3265" y="811"/>
                </a:cubicBezTo>
                <a:cubicBezTo>
                  <a:pt x="3181" y="281"/>
                  <a:pt x="2846" y="30"/>
                  <a:pt x="2511" y="2"/>
                </a:cubicBezTo>
                <a:cubicBezTo>
                  <a:pt x="2492" y="1"/>
                  <a:pt x="2473" y="1"/>
                  <a:pt x="24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06;p28">
            <a:extLst>
              <a:ext uri="{FF2B5EF4-FFF2-40B4-BE49-F238E27FC236}">
                <a16:creationId xmlns:a16="http://schemas.microsoft.com/office/drawing/2014/main" id="{DC2D0C9C-9592-1255-3D30-F070B0D84CC3}"/>
              </a:ext>
            </a:extLst>
          </p:cNvPr>
          <p:cNvSpPr/>
          <p:nvPr/>
        </p:nvSpPr>
        <p:spPr>
          <a:xfrm>
            <a:off x="8170186" y="4094629"/>
            <a:ext cx="507628" cy="650174"/>
          </a:xfrm>
          <a:custGeom>
            <a:avLst/>
            <a:gdLst/>
            <a:ahLst/>
            <a:cxnLst/>
            <a:rect l="l" t="t" r="r" b="b"/>
            <a:pathLst>
              <a:path w="2038" h="3293" extrusionOk="0">
                <a:moveTo>
                  <a:pt x="1005" y="1"/>
                </a:moveTo>
                <a:lnTo>
                  <a:pt x="0" y="1647"/>
                </a:lnTo>
                <a:lnTo>
                  <a:pt x="1005" y="3293"/>
                </a:lnTo>
                <a:lnTo>
                  <a:pt x="2037" y="1647"/>
                </a:lnTo>
                <a:lnTo>
                  <a:pt x="100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208;p28">
            <a:extLst>
              <a:ext uri="{FF2B5EF4-FFF2-40B4-BE49-F238E27FC236}">
                <a16:creationId xmlns:a16="http://schemas.microsoft.com/office/drawing/2014/main" id="{48E1716E-7A49-78BC-5FC8-C88E0E0AA023}"/>
              </a:ext>
            </a:extLst>
          </p:cNvPr>
          <p:cNvSpPr/>
          <p:nvPr/>
        </p:nvSpPr>
        <p:spPr>
          <a:xfrm>
            <a:off x="480731" y="4094629"/>
            <a:ext cx="527599" cy="542233"/>
          </a:xfrm>
          <a:custGeom>
            <a:avLst/>
            <a:gdLst/>
            <a:ahLst/>
            <a:cxnLst/>
            <a:rect l="l" t="t" r="r" b="b"/>
            <a:pathLst>
              <a:path w="2679" h="2763" extrusionOk="0">
                <a:moveTo>
                  <a:pt x="1340" y="1"/>
                </a:moveTo>
                <a:cubicBezTo>
                  <a:pt x="949" y="1"/>
                  <a:pt x="670" y="308"/>
                  <a:pt x="670" y="671"/>
                </a:cubicBezTo>
                <a:cubicBezTo>
                  <a:pt x="670" y="754"/>
                  <a:pt x="670" y="810"/>
                  <a:pt x="698" y="894"/>
                </a:cubicBezTo>
                <a:cubicBezTo>
                  <a:pt x="307" y="894"/>
                  <a:pt x="0" y="1201"/>
                  <a:pt x="0" y="1563"/>
                </a:cubicBezTo>
                <a:cubicBezTo>
                  <a:pt x="0" y="1926"/>
                  <a:pt x="307" y="2233"/>
                  <a:pt x="698" y="2233"/>
                </a:cubicBezTo>
                <a:cubicBezTo>
                  <a:pt x="921" y="2233"/>
                  <a:pt x="1116" y="2121"/>
                  <a:pt x="1256" y="1926"/>
                </a:cubicBezTo>
                <a:lnTo>
                  <a:pt x="1256" y="1926"/>
                </a:lnTo>
                <a:cubicBezTo>
                  <a:pt x="1284" y="2205"/>
                  <a:pt x="1200" y="2484"/>
                  <a:pt x="1144" y="2763"/>
                </a:cubicBezTo>
                <a:cubicBezTo>
                  <a:pt x="1200" y="2735"/>
                  <a:pt x="1284" y="2707"/>
                  <a:pt x="1340" y="2707"/>
                </a:cubicBezTo>
                <a:cubicBezTo>
                  <a:pt x="1395" y="2707"/>
                  <a:pt x="1451" y="2735"/>
                  <a:pt x="1535" y="2763"/>
                </a:cubicBezTo>
                <a:cubicBezTo>
                  <a:pt x="1479" y="2484"/>
                  <a:pt x="1395" y="2205"/>
                  <a:pt x="1423" y="1926"/>
                </a:cubicBezTo>
                <a:lnTo>
                  <a:pt x="1423" y="1926"/>
                </a:lnTo>
                <a:cubicBezTo>
                  <a:pt x="1535" y="2121"/>
                  <a:pt x="1758" y="2233"/>
                  <a:pt x="1981" y="2233"/>
                </a:cubicBezTo>
                <a:cubicBezTo>
                  <a:pt x="2372" y="2233"/>
                  <a:pt x="2679" y="1926"/>
                  <a:pt x="2679" y="1563"/>
                </a:cubicBezTo>
                <a:cubicBezTo>
                  <a:pt x="2679" y="1201"/>
                  <a:pt x="2372" y="894"/>
                  <a:pt x="1981" y="894"/>
                </a:cubicBezTo>
                <a:cubicBezTo>
                  <a:pt x="2009" y="810"/>
                  <a:pt x="2009" y="754"/>
                  <a:pt x="2009" y="671"/>
                </a:cubicBezTo>
                <a:cubicBezTo>
                  <a:pt x="2009" y="308"/>
                  <a:pt x="1702" y="1"/>
                  <a:pt x="13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205;p28">
            <a:extLst>
              <a:ext uri="{FF2B5EF4-FFF2-40B4-BE49-F238E27FC236}">
                <a16:creationId xmlns:a16="http://schemas.microsoft.com/office/drawing/2014/main" id="{F2B11528-7F90-91CB-55D7-BB2E0FBE38BB}"/>
              </a:ext>
            </a:extLst>
          </p:cNvPr>
          <p:cNvSpPr/>
          <p:nvPr/>
        </p:nvSpPr>
        <p:spPr>
          <a:xfrm>
            <a:off x="8245604" y="583677"/>
            <a:ext cx="525715" cy="573028"/>
          </a:xfrm>
          <a:custGeom>
            <a:avLst/>
            <a:gdLst/>
            <a:ahLst/>
            <a:cxnLst/>
            <a:rect l="l" t="t" r="r" b="b"/>
            <a:pathLst>
              <a:path w="2651" h="2763" extrusionOk="0">
                <a:moveTo>
                  <a:pt x="1339" y="1"/>
                </a:moveTo>
                <a:cubicBezTo>
                  <a:pt x="949" y="280"/>
                  <a:pt x="0" y="866"/>
                  <a:pt x="112" y="1563"/>
                </a:cubicBezTo>
                <a:cubicBezTo>
                  <a:pt x="168" y="1982"/>
                  <a:pt x="447" y="2177"/>
                  <a:pt x="698" y="2177"/>
                </a:cubicBezTo>
                <a:cubicBezTo>
                  <a:pt x="730" y="2180"/>
                  <a:pt x="761" y="2181"/>
                  <a:pt x="790" y="2181"/>
                </a:cubicBezTo>
                <a:cubicBezTo>
                  <a:pt x="1039" y="2181"/>
                  <a:pt x="1181" y="2081"/>
                  <a:pt x="1256" y="1982"/>
                </a:cubicBezTo>
                <a:lnTo>
                  <a:pt x="1256" y="1982"/>
                </a:lnTo>
                <a:cubicBezTo>
                  <a:pt x="1284" y="2233"/>
                  <a:pt x="1200" y="2484"/>
                  <a:pt x="1144" y="2763"/>
                </a:cubicBezTo>
                <a:cubicBezTo>
                  <a:pt x="1214" y="2735"/>
                  <a:pt x="1270" y="2721"/>
                  <a:pt x="1329" y="2721"/>
                </a:cubicBezTo>
                <a:cubicBezTo>
                  <a:pt x="1388" y="2721"/>
                  <a:pt x="1451" y="2735"/>
                  <a:pt x="1535" y="2763"/>
                </a:cubicBezTo>
                <a:cubicBezTo>
                  <a:pt x="1451" y="2484"/>
                  <a:pt x="1367" y="2233"/>
                  <a:pt x="1423" y="1954"/>
                </a:cubicBezTo>
                <a:lnTo>
                  <a:pt x="1423" y="1954"/>
                </a:lnTo>
                <a:cubicBezTo>
                  <a:pt x="1519" y="2050"/>
                  <a:pt x="1699" y="2188"/>
                  <a:pt x="1962" y="2188"/>
                </a:cubicBezTo>
                <a:cubicBezTo>
                  <a:pt x="2003" y="2188"/>
                  <a:pt x="2047" y="2184"/>
                  <a:pt x="2093" y="2177"/>
                </a:cubicBezTo>
                <a:cubicBezTo>
                  <a:pt x="2316" y="2121"/>
                  <a:pt x="2483" y="1926"/>
                  <a:pt x="2539" y="1563"/>
                </a:cubicBezTo>
                <a:cubicBezTo>
                  <a:pt x="2651" y="866"/>
                  <a:pt x="1702" y="280"/>
                  <a:pt x="13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3C93-6404-8C31-B7CD-1E107917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EB Garamond" panose="00000500000000000000" pitchFamily="2" charset="0"/>
                <a:ea typeface="EB Garamond" panose="00000500000000000000" pitchFamily="2" charset="0"/>
              </a:rPr>
              <a:t>Technologies</a:t>
            </a:r>
            <a:br>
              <a:rPr lang="en-US" b="1" dirty="0">
                <a:latin typeface="EB Garamond" panose="00000500000000000000" pitchFamily="2" charset="0"/>
                <a:ea typeface="EB Garamond" panose="00000500000000000000" pitchFamily="2" charset="0"/>
              </a:rPr>
            </a:br>
            <a:endParaRPr lang="en-US" dirty="0"/>
          </a:p>
        </p:txBody>
      </p:sp>
      <p:sp>
        <p:nvSpPr>
          <p:cNvPr id="3" name="AutoShape 4" descr="C++ - Wikipedia">
            <a:extLst>
              <a:ext uri="{FF2B5EF4-FFF2-40B4-BE49-F238E27FC236}">
                <a16:creationId xmlns:a16="http://schemas.microsoft.com/office/drawing/2014/main" id="{600B8F91-755E-746D-EDA4-0E2CA6C793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4748" y="1865614"/>
            <a:ext cx="954157" cy="95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C335A76-E8CB-3FC7-7DDE-1B0DDFBE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9" y="892958"/>
            <a:ext cx="108448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breSprite Mac by 122t390LOVE">
            <a:extLst>
              <a:ext uri="{FF2B5EF4-FFF2-40B4-BE49-F238E27FC236}">
                <a16:creationId xmlns:a16="http://schemas.microsoft.com/office/drawing/2014/main" id="{07331EC7-A76E-3757-C899-CFFC0BD3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3" y="3605572"/>
            <a:ext cx="1133062" cy="113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logo and symbol, meaning, history, PNG">
            <a:extLst>
              <a:ext uri="{FF2B5EF4-FFF2-40B4-BE49-F238E27FC236}">
                <a16:creationId xmlns:a16="http://schemas.microsoft.com/office/drawing/2014/main" id="{6EA858C5-03B2-12A8-B476-C2F137D7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9" y="2288484"/>
            <a:ext cx="1696281" cy="95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Word Logo">
            <a:extLst>
              <a:ext uri="{FF2B5EF4-FFF2-40B4-BE49-F238E27FC236}">
                <a16:creationId xmlns:a16="http://schemas.microsoft.com/office/drawing/2014/main" id="{8570256A-B509-1820-3A42-44A1B2625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07" y="2288484"/>
            <a:ext cx="1721699" cy="95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Powerpoint Logo">
            <a:extLst>
              <a:ext uri="{FF2B5EF4-FFF2-40B4-BE49-F238E27FC236}">
                <a16:creationId xmlns:a16="http://schemas.microsoft.com/office/drawing/2014/main" id="{67DE9532-7892-FA06-6603-5416AE39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425" y="3605571"/>
            <a:ext cx="1179861" cy="104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C34CD23B-085A-2AF3-B0CA-D04C2662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425" y="887819"/>
            <a:ext cx="117986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Github Logo - Free social media icons">
            <a:extLst>
              <a:ext uri="{FF2B5EF4-FFF2-40B4-BE49-F238E27FC236}">
                <a16:creationId xmlns:a16="http://schemas.microsoft.com/office/drawing/2014/main" id="{6E2CAE9A-C0EA-7970-5604-8131D888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55" y="2078199"/>
            <a:ext cx="1164442" cy="116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9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0575-2EC3-AE98-62F9-DE640614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34973"/>
            <a:ext cx="7704000" cy="572700"/>
          </a:xfrm>
        </p:spPr>
        <p:txBody>
          <a:bodyPr/>
          <a:lstStyle/>
          <a:p>
            <a:r>
              <a:rPr lang="en-US" sz="5400" dirty="0"/>
              <a:t>Now lets move </a:t>
            </a:r>
            <a:br>
              <a:rPr lang="en-US" sz="5400" dirty="0"/>
            </a:br>
            <a:r>
              <a:rPr lang="en-US" sz="5400" dirty="0"/>
              <a:t>to our game</a:t>
            </a:r>
          </a:p>
        </p:txBody>
      </p:sp>
      <p:grpSp>
        <p:nvGrpSpPr>
          <p:cNvPr id="195" name="Google Shape;1405;p33">
            <a:extLst>
              <a:ext uri="{FF2B5EF4-FFF2-40B4-BE49-F238E27FC236}">
                <a16:creationId xmlns:a16="http://schemas.microsoft.com/office/drawing/2014/main" id="{B7781A1B-53FE-77A6-D83F-152575045895}"/>
              </a:ext>
            </a:extLst>
          </p:cNvPr>
          <p:cNvGrpSpPr/>
          <p:nvPr/>
        </p:nvGrpSpPr>
        <p:grpSpPr>
          <a:xfrm>
            <a:off x="7283773" y="608528"/>
            <a:ext cx="1140227" cy="1212795"/>
            <a:chOff x="7294255" y="2835512"/>
            <a:chExt cx="1381758" cy="1469699"/>
          </a:xfrm>
        </p:grpSpPr>
        <p:sp>
          <p:nvSpPr>
            <p:cNvPr id="196" name="Google Shape;1406;p33">
              <a:extLst>
                <a:ext uri="{FF2B5EF4-FFF2-40B4-BE49-F238E27FC236}">
                  <a16:creationId xmlns:a16="http://schemas.microsoft.com/office/drawing/2014/main" id="{7A837F77-328A-3987-61D9-557E6F498917}"/>
                </a:ext>
              </a:extLst>
            </p:cNvPr>
            <p:cNvSpPr/>
            <p:nvPr/>
          </p:nvSpPr>
          <p:spPr>
            <a:xfrm>
              <a:off x="7665797" y="3266390"/>
              <a:ext cx="605696" cy="561765"/>
            </a:xfrm>
            <a:custGeom>
              <a:avLst/>
              <a:gdLst/>
              <a:ahLst/>
              <a:cxnLst/>
              <a:rect l="l" t="t" r="r" b="b"/>
              <a:pathLst>
                <a:path w="15373" h="14258" extrusionOk="0">
                  <a:moveTo>
                    <a:pt x="15373" y="1"/>
                  </a:moveTo>
                  <a:lnTo>
                    <a:pt x="4799" y="6139"/>
                  </a:lnTo>
                  <a:lnTo>
                    <a:pt x="0" y="14257"/>
                  </a:lnTo>
                  <a:lnTo>
                    <a:pt x="0" y="14257"/>
                  </a:lnTo>
                  <a:lnTo>
                    <a:pt x="10602" y="8092"/>
                  </a:lnTo>
                  <a:lnTo>
                    <a:pt x="15373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407;p33">
              <a:extLst>
                <a:ext uri="{FF2B5EF4-FFF2-40B4-BE49-F238E27FC236}">
                  <a16:creationId xmlns:a16="http://schemas.microsoft.com/office/drawing/2014/main" id="{680D0F9A-54F7-C302-BE51-895C335CD215}"/>
                </a:ext>
              </a:extLst>
            </p:cNvPr>
            <p:cNvSpPr/>
            <p:nvPr/>
          </p:nvSpPr>
          <p:spPr>
            <a:xfrm>
              <a:off x="7483296" y="2835512"/>
              <a:ext cx="788197" cy="672755"/>
            </a:xfrm>
            <a:custGeom>
              <a:avLst/>
              <a:gdLst/>
              <a:ahLst/>
              <a:cxnLst/>
              <a:rect l="l" t="t" r="r" b="b"/>
              <a:pathLst>
                <a:path w="20005" h="17075" extrusionOk="0">
                  <a:moveTo>
                    <a:pt x="10603" y="0"/>
                  </a:moveTo>
                  <a:lnTo>
                    <a:pt x="1" y="6138"/>
                  </a:lnTo>
                  <a:lnTo>
                    <a:pt x="9431" y="17075"/>
                  </a:lnTo>
                  <a:lnTo>
                    <a:pt x="20005" y="10937"/>
                  </a:lnTo>
                  <a:lnTo>
                    <a:pt x="10603" y="0"/>
                  </a:lnTo>
                  <a:close/>
                </a:path>
              </a:pathLst>
            </a:custGeom>
            <a:solidFill>
              <a:srgbClr val="CAC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408;p33">
              <a:extLst>
                <a:ext uri="{FF2B5EF4-FFF2-40B4-BE49-F238E27FC236}">
                  <a16:creationId xmlns:a16="http://schemas.microsoft.com/office/drawing/2014/main" id="{D611CA9A-B134-2DC3-86C8-848996FA9F65}"/>
                </a:ext>
              </a:extLst>
            </p:cNvPr>
            <p:cNvSpPr/>
            <p:nvPr/>
          </p:nvSpPr>
          <p:spPr>
            <a:xfrm>
              <a:off x="7294255" y="3077349"/>
              <a:ext cx="560623" cy="750806"/>
            </a:xfrm>
            <a:custGeom>
              <a:avLst/>
              <a:gdLst/>
              <a:ahLst/>
              <a:cxnLst/>
              <a:rect l="l" t="t" r="r" b="b"/>
              <a:pathLst>
                <a:path w="14229" h="19056" extrusionOk="0">
                  <a:moveTo>
                    <a:pt x="4799" y="0"/>
                  </a:moveTo>
                  <a:lnTo>
                    <a:pt x="0" y="8119"/>
                  </a:lnTo>
                  <a:lnTo>
                    <a:pt x="9430" y="19055"/>
                  </a:lnTo>
                  <a:lnTo>
                    <a:pt x="14229" y="10937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409;p33">
              <a:extLst>
                <a:ext uri="{FF2B5EF4-FFF2-40B4-BE49-F238E27FC236}">
                  <a16:creationId xmlns:a16="http://schemas.microsoft.com/office/drawing/2014/main" id="{42C76651-8EF5-08E8-A023-C486350BD45D}"/>
                </a:ext>
              </a:extLst>
            </p:cNvPr>
            <p:cNvSpPr/>
            <p:nvPr/>
          </p:nvSpPr>
          <p:spPr>
            <a:xfrm>
              <a:off x="7470137" y="3162808"/>
              <a:ext cx="72575" cy="83646"/>
            </a:xfrm>
            <a:custGeom>
              <a:avLst/>
              <a:gdLst/>
              <a:ahLst/>
              <a:cxnLst/>
              <a:rect l="l" t="t" r="r" b="b"/>
              <a:pathLst>
                <a:path w="1842" h="2123" extrusionOk="0">
                  <a:moveTo>
                    <a:pt x="468" y="0"/>
                  </a:moveTo>
                  <a:cubicBezTo>
                    <a:pt x="190" y="0"/>
                    <a:pt x="0" y="199"/>
                    <a:pt x="0" y="537"/>
                  </a:cubicBezTo>
                  <a:cubicBezTo>
                    <a:pt x="0" y="1040"/>
                    <a:pt x="419" y="1681"/>
                    <a:pt x="921" y="1988"/>
                  </a:cubicBezTo>
                  <a:cubicBezTo>
                    <a:pt x="1084" y="2079"/>
                    <a:pt x="1239" y="2123"/>
                    <a:pt x="1373" y="2123"/>
                  </a:cubicBezTo>
                  <a:cubicBezTo>
                    <a:pt x="1651" y="2123"/>
                    <a:pt x="1842" y="1936"/>
                    <a:pt x="1842" y="1598"/>
                  </a:cubicBezTo>
                  <a:cubicBezTo>
                    <a:pt x="1842" y="1095"/>
                    <a:pt x="1423" y="426"/>
                    <a:pt x="921" y="147"/>
                  </a:cubicBezTo>
                  <a:cubicBezTo>
                    <a:pt x="757" y="47"/>
                    <a:pt x="602" y="0"/>
                    <a:pt x="468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1410;p33">
              <a:extLst>
                <a:ext uri="{FF2B5EF4-FFF2-40B4-BE49-F238E27FC236}">
                  <a16:creationId xmlns:a16="http://schemas.microsoft.com/office/drawing/2014/main" id="{6897CE19-CD35-94B9-8391-7FAAD5E97214}"/>
                </a:ext>
              </a:extLst>
            </p:cNvPr>
            <p:cNvSpPr/>
            <p:nvPr/>
          </p:nvSpPr>
          <p:spPr>
            <a:xfrm>
              <a:off x="7534989" y="3420484"/>
              <a:ext cx="72575" cy="83922"/>
            </a:xfrm>
            <a:custGeom>
              <a:avLst/>
              <a:gdLst/>
              <a:ahLst/>
              <a:cxnLst/>
              <a:rect l="l" t="t" r="r" b="b"/>
              <a:pathLst>
                <a:path w="1842" h="2130" extrusionOk="0">
                  <a:moveTo>
                    <a:pt x="468" y="1"/>
                  </a:moveTo>
                  <a:cubicBezTo>
                    <a:pt x="190" y="1"/>
                    <a:pt x="0" y="187"/>
                    <a:pt x="0" y="526"/>
                  </a:cubicBezTo>
                  <a:cubicBezTo>
                    <a:pt x="0" y="1056"/>
                    <a:pt x="419" y="1698"/>
                    <a:pt x="921" y="1977"/>
                  </a:cubicBezTo>
                  <a:cubicBezTo>
                    <a:pt x="1090" y="2080"/>
                    <a:pt x="1250" y="2129"/>
                    <a:pt x="1387" y="2129"/>
                  </a:cubicBezTo>
                  <a:cubicBezTo>
                    <a:pt x="1658" y="2129"/>
                    <a:pt x="1842" y="1937"/>
                    <a:pt x="1842" y="1586"/>
                  </a:cubicBezTo>
                  <a:cubicBezTo>
                    <a:pt x="1842" y="1084"/>
                    <a:pt x="1423" y="442"/>
                    <a:pt x="921" y="135"/>
                  </a:cubicBezTo>
                  <a:cubicBezTo>
                    <a:pt x="757" y="44"/>
                    <a:pt x="603" y="1"/>
                    <a:pt x="468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1411;p33">
              <a:extLst>
                <a:ext uri="{FF2B5EF4-FFF2-40B4-BE49-F238E27FC236}">
                  <a16:creationId xmlns:a16="http://schemas.microsoft.com/office/drawing/2014/main" id="{BDF2FDAF-8F0E-F0B0-43DA-521F632C5C2C}"/>
                </a:ext>
              </a:extLst>
            </p:cNvPr>
            <p:cNvSpPr/>
            <p:nvPr/>
          </p:nvSpPr>
          <p:spPr>
            <a:xfrm>
              <a:off x="7603112" y="3651328"/>
              <a:ext cx="72614" cy="83922"/>
            </a:xfrm>
            <a:custGeom>
              <a:avLst/>
              <a:gdLst/>
              <a:ahLst/>
              <a:cxnLst/>
              <a:rect l="l" t="t" r="r" b="b"/>
              <a:pathLst>
                <a:path w="1843" h="2130" extrusionOk="0">
                  <a:moveTo>
                    <a:pt x="469" y="1"/>
                  </a:moveTo>
                  <a:cubicBezTo>
                    <a:pt x="191" y="1"/>
                    <a:pt x="1" y="187"/>
                    <a:pt x="1" y="526"/>
                  </a:cubicBezTo>
                  <a:cubicBezTo>
                    <a:pt x="1" y="1056"/>
                    <a:pt x="419" y="1697"/>
                    <a:pt x="922" y="1976"/>
                  </a:cubicBezTo>
                  <a:cubicBezTo>
                    <a:pt x="1091" y="2080"/>
                    <a:pt x="1250" y="2129"/>
                    <a:pt x="1388" y="2129"/>
                  </a:cubicBezTo>
                  <a:cubicBezTo>
                    <a:pt x="1658" y="2129"/>
                    <a:pt x="1842" y="1937"/>
                    <a:pt x="1842" y="1586"/>
                  </a:cubicBezTo>
                  <a:cubicBezTo>
                    <a:pt x="1842" y="1084"/>
                    <a:pt x="1424" y="442"/>
                    <a:pt x="922" y="135"/>
                  </a:cubicBezTo>
                  <a:cubicBezTo>
                    <a:pt x="758" y="44"/>
                    <a:pt x="603" y="1"/>
                    <a:pt x="469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1412;p33">
              <a:extLst>
                <a:ext uri="{FF2B5EF4-FFF2-40B4-BE49-F238E27FC236}">
                  <a16:creationId xmlns:a16="http://schemas.microsoft.com/office/drawing/2014/main" id="{4C4E1923-AE5C-B6B6-F45B-86EC8C6B0484}"/>
                </a:ext>
              </a:extLst>
            </p:cNvPr>
            <p:cNvSpPr/>
            <p:nvPr/>
          </p:nvSpPr>
          <p:spPr>
            <a:xfrm>
              <a:off x="7558078" y="3053158"/>
              <a:ext cx="91250" cy="91290"/>
            </a:xfrm>
            <a:custGeom>
              <a:avLst/>
              <a:gdLst/>
              <a:ahLst/>
              <a:cxnLst/>
              <a:rect l="l" t="t" r="r" b="b"/>
              <a:pathLst>
                <a:path w="2316" h="2317" extrusionOk="0">
                  <a:moveTo>
                    <a:pt x="1144" y="0"/>
                  </a:moveTo>
                  <a:cubicBezTo>
                    <a:pt x="502" y="0"/>
                    <a:pt x="0" y="503"/>
                    <a:pt x="0" y="1144"/>
                  </a:cubicBezTo>
                  <a:cubicBezTo>
                    <a:pt x="0" y="1786"/>
                    <a:pt x="502" y="2316"/>
                    <a:pt x="1144" y="2316"/>
                  </a:cubicBezTo>
                  <a:cubicBezTo>
                    <a:pt x="1786" y="2316"/>
                    <a:pt x="2316" y="1786"/>
                    <a:pt x="2316" y="1144"/>
                  </a:cubicBezTo>
                  <a:cubicBezTo>
                    <a:pt x="2316" y="503"/>
                    <a:pt x="1786" y="0"/>
                    <a:pt x="1144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1413;p33">
              <a:extLst>
                <a:ext uri="{FF2B5EF4-FFF2-40B4-BE49-F238E27FC236}">
                  <a16:creationId xmlns:a16="http://schemas.microsoft.com/office/drawing/2014/main" id="{79D61EA9-50DC-8C11-EF9F-DE978A001E93}"/>
                </a:ext>
              </a:extLst>
            </p:cNvPr>
            <p:cNvSpPr/>
            <p:nvPr/>
          </p:nvSpPr>
          <p:spPr>
            <a:xfrm>
              <a:off x="7821861" y="3347751"/>
              <a:ext cx="91290" cy="91250"/>
            </a:xfrm>
            <a:custGeom>
              <a:avLst/>
              <a:gdLst/>
              <a:ahLst/>
              <a:cxnLst/>
              <a:rect l="l" t="t" r="r" b="b"/>
              <a:pathLst>
                <a:path w="2317" h="2316" extrusionOk="0">
                  <a:moveTo>
                    <a:pt x="1173" y="0"/>
                  </a:moveTo>
                  <a:cubicBezTo>
                    <a:pt x="531" y="0"/>
                    <a:pt x="1" y="530"/>
                    <a:pt x="1" y="1172"/>
                  </a:cubicBezTo>
                  <a:cubicBezTo>
                    <a:pt x="1" y="1814"/>
                    <a:pt x="531" y="2316"/>
                    <a:pt x="1173" y="2316"/>
                  </a:cubicBezTo>
                  <a:cubicBezTo>
                    <a:pt x="1814" y="2316"/>
                    <a:pt x="2316" y="1814"/>
                    <a:pt x="2316" y="1172"/>
                  </a:cubicBezTo>
                  <a:cubicBezTo>
                    <a:pt x="2316" y="530"/>
                    <a:pt x="1814" y="0"/>
                    <a:pt x="1173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1414;p33">
              <a:extLst>
                <a:ext uri="{FF2B5EF4-FFF2-40B4-BE49-F238E27FC236}">
                  <a16:creationId xmlns:a16="http://schemas.microsoft.com/office/drawing/2014/main" id="{1D3266FD-35EA-E3A7-7657-A30B875B2B75}"/>
                </a:ext>
              </a:extLst>
            </p:cNvPr>
            <p:cNvSpPr/>
            <p:nvPr/>
          </p:nvSpPr>
          <p:spPr>
            <a:xfrm>
              <a:off x="7841679" y="2882792"/>
              <a:ext cx="91250" cy="91250"/>
            </a:xfrm>
            <a:custGeom>
              <a:avLst/>
              <a:gdLst/>
              <a:ahLst/>
              <a:cxnLst/>
              <a:rect l="l" t="t" r="r" b="b"/>
              <a:pathLst>
                <a:path w="2316" h="2316" extrusionOk="0">
                  <a:moveTo>
                    <a:pt x="1144" y="0"/>
                  </a:moveTo>
                  <a:cubicBezTo>
                    <a:pt x="502" y="0"/>
                    <a:pt x="0" y="530"/>
                    <a:pt x="0" y="1172"/>
                  </a:cubicBezTo>
                  <a:cubicBezTo>
                    <a:pt x="0" y="1813"/>
                    <a:pt x="502" y="2316"/>
                    <a:pt x="1144" y="2316"/>
                  </a:cubicBezTo>
                  <a:cubicBezTo>
                    <a:pt x="1786" y="2316"/>
                    <a:pt x="2316" y="1813"/>
                    <a:pt x="2316" y="1172"/>
                  </a:cubicBezTo>
                  <a:cubicBezTo>
                    <a:pt x="2316" y="530"/>
                    <a:pt x="1786" y="0"/>
                    <a:pt x="1144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1415;p33">
              <a:extLst>
                <a:ext uri="{FF2B5EF4-FFF2-40B4-BE49-F238E27FC236}">
                  <a16:creationId xmlns:a16="http://schemas.microsoft.com/office/drawing/2014/main" id="{0DD8E6B3-2CEB-B304-3AAD-37F73DACE9D0}"/>
                </a:ext>
              </a:extLst>
            </p:cNvPr>
            <p:cNvSpPr/>
            <p:nvPr/>
          </p:nvSpPr>
          <p:spPr>
            <a:xfrm>
              <a:off x="7829583" y="3126796"/>
              <a:ext cx="90147" cy="90187"/>
            </a:xfrm>
            <a:custGeom>
              <a:avLst/>
              <a:gdLst/>
              <a:ahLst/>
              <a:cxnLst/>
              <a:rect l="l" t="t" r="r" b="b"/>
              <a:pathLst>
                <a:path w="2288" h="2289" extrusionOk="0">
                  <a:moveTo>
                    <a:pt x="1144" y="1"/>
                  </a:moveTo>
                  <a:cubicBezTo>
                    <a:pt x="502" y="1"/>
                    <a:pt x="0" y="503"/>
                    <a:pt x="0" y="1145"/>
                  </a:cubicBezTo>
                  <a:cubicBezTo>
                    <a:pt x="0" y="1786"/>
                    <a:pt x="502" y="2288"/>
                    <a:pt x="1144" y="2288"/>
                  </a:cubicBezTo>
                  <a:cubicBezTo>
                    <a:pt x="1786" y="2288"/>
                    <a:pt x="2288" y="1786"/>
                    <a:pt x="2288" y="1145"/>
                  </a:cubicBezTo>
                  <a:cubicBezTo>
                    <a:pt x="2288" y="503"/>
                    <a:pt x="1786" y="1"/>
                    <a:pt x="1144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1416;p33">
              <a:extLst>
                <a:ext uri="{FF2B5EF4-FFF2-40B4-BE49-F238E27FC236}">
                  <a16:creationId xmlns:a16="http://schemas.microsoft.com/office/drawing/2014/main" id="{928EA4D3-4336-2C78-44E7-E9788B71E3B3}"/>
                </a:ext>
              </a:extLst>
            </p:cNvPr>
            <p:cNvSpPr/>
            <p:nvPr/>
          </p:nvSpPr>
          <p:spPr>
            <a:xfrm>
              <a:off x="8099985" y="3183966"/>
              <a:ext cx="91250" cy="91290"/>
            </a:xfrm>
            <a:custGeom>
              <a:avLst/>
              <a:gdLst/>
              <a:ahLst/>
              <a:cxnLst/>
              <a:rect l="l" t="t" r="r" b="b"/>
              <a:pathLst>
                <a:path w="2316" h="2317" extrusionOk="0">
                  <a:moveTo>
                    <a:pt x="1172" y="0"/>
                  </a:moveTo>
                  <a:cubicBezTo>
                    <a:pt x="530" y="0"/>
                    <a:pt x="0" y="530"/>
                    <a:pt x="0" y="1172"/>
                  </a:cubicBezTo>
                  <a:cubicBezTo>
                    <a:pt x="0" y="1814"/>
                    <a:pt x="530" y="2316"/>
                    <a:pt x="1172" y="2316"/>
                  </a:cubicBezTo>
                  <a:cubicBezTo>
                    <a:pt x="1814" y="2316"/>
                    <a:pt x="2316" y="1814"/>
                    <a:pt x="2316" y="1172"/>
                  </a:cubicBezTo>
                  <a:cubicBezTo>
                    <a:pt x="2316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1417;p33">
              <a:extLst>
                <a:ext uri="{FF2B5EF4-FFF2-40B4-BE49-F238E27FC236}">
                  <a16:creationId xmlns:a16="http://schemas.microsoft.com/office/drawing/2014/main" id="{570347EB-CE3B-4F2C-6713-203991551DD4}"/>
                </a:ext>
              </a:extLst>
            </p:cNvPr>
            <p:cNvSpPr/>
            <p:nvPr/>
          </p:nvSpPr>
          <p:spPr>
            <a:xfrm>
              <a:off x="8257152" y="3582969"/>
              <a:ext cx="418861" cy="722241"/>
            </a:xfrm>
            <a:custGeom>
              <a:avLst/>
              <a:gdLst/>
              <a:ahLst/>
              <a:cxnLst/>
              <a:rect l="l" t="t" r="r" b="b"/>
              <a:pathLst>
                <a:path w="10631" h="18331" extrusionOk="0">
                  <a:moveTo>
                    <a:pt x="10630" y="1"/>
                  </a:moveTo>
                  <a:lnTo>
                    <a:pt x="29" y="6166"/>
                  </a:lnTo>
                  <a:lnTo>
                    <a:pt x="1" y="18330"/>
                  </a:lnTo>
                  <a:lnTo>
                    <a:pt x="10575" y="12165"/>
                  </a:lnTo>
                  <a:lnTo>
                    <a:pt x="10630" y="1"/>
                  </a:lnTo>
                  <a:close/>
                </a:path>
              </a:pathLst>
            </a:custGeom>
            <a:solidFill>
              <a:srgbClr val="C2C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1418;p33">
              <a:extLst>
                <a:ext uri="{FF2B5EF4-FFF2-40B4-BE49-F238E27FC236}">
                  <a16:creationId xmlns:a16="http://schemas.microsoft.com/office/drawing/2014/main" id="{E3634C73-5480-88A3-3A7F-5E0369A28D1A}"/>
                </a:ext>
              </a:extLst>
            </p:cNvPr>
            <p:cNvSpPr/>
            <p:nvPr/>
          </p:nvSpPr>
          <p:spPr>
            <a:xfrm>
              <a:off x="7841679" y="3342235"/>
              <a:ext cx="834334" cy="483714"/>
            </a:xfrm>
            <a:custGeom>
              <a:avLst/>
              <a:gdLst/>
              <a:ahLst/>
              <a:cxnLst/>
              <a:rect l="l" t="t" r="r" b="b"/>
              <a:pathLst>
                <a:path w="21176" h="12277" extrusionOk="0">
                  <a:moveTo>
                    <a:pt x="10574" y="1"/>
                  </a:moveTo>
                  <a:lnTo>
                    <a:pt x="0" y="6167"/>
                  </a:lnTo>
                  <a:lnTo>
                    <a:pt x="10574" y="12276"/>
                  </a:lnTo>
                  <a:lnTo>
                    <a:pt x="21175" y="6111"/>
                  </a:lnTo>
                  <a:lnTo>
                    <a:pt x="10574" y="1"/>
                  </a:lnTo>
                  <a:close/>
                </a:path>
              </a:pathLst>
            </a:custGeom>
            <a:solidFill>
              <a:srgbClr val="EAEA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1419;p33">
              <a:extLst>
                <a:ext uri="{FF2B5EF4-FFF2-40B4-BE49-F238E27FC236}">
                  <a16:creationId xmlns:a16="http://schemas.microsoft.com/office/drawing/2014/main" id="{48BDBDD8-E6F9-72EA-385E-A05208744F8B}"/>
                </a:ext>
              </a:extLst>
            </p:cNvPr>
            <p:cNvSpPr/>
            <p:nvPr/>
          </p:nvSpPr>
          <p:spPr>
            <a:xfrm>
              <a:off x="7840576" y="3585176"/>
              <a:ext cx="417719" cy="720035"/>
            </a:xfrm>
            <a:custGeom>
              <a:avLst/>
              <a:gdLst/>
              <a:ahLst/>
              <a:cxnLst/>
              <a:rect l="l" t="t" r="r" b="b"/>
              <a:pathLst>
                <a:path w="10602" h="18275" extrusionOk="0">
                  <a:moveTo>
                    <a:pt x="28" y="1"/>
                  </a:moveTo>
                  <a:lnTo>
                    <a:pt x="0" y="12165"/>
                  </a:lnTo>
                  <a:lnTo>
                    <a:pt x="10574" y="18274"/>
                  </a:lnTo>
                  <a:lnTo>
                    <a:pt x="10602" y="61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1420;p33">
              <a:extLst>
                <a:ext uri="{FF2B5EF4-FFF2-40B4-BE49-F238E27FC236}">
                  <a16:creationId xmlns:a16="http://schemas.microsoft.com/office/drawing/2014/main" id="{5C0D86D7-3CB1-897D-3F3C-3B1D63C4E8C0}"/>
                </a:ext>
              </a:extLst>
            </p:cNvPr>
            <p:cNvSpPr/>
            <p:nvPr/>
          </p:nvSpPr>
          <p:spPr>
            <a:xfrm>
              <a:off x="8007632" y="3895569"/>
              <a:ext cx="83607" cy="96215"/>
            </a:xfrm>
            <a:custGeom>
              <a:avLst/>
              <a:gdLst/>
              <a:ahLst/>
              <a:cxnLst/>
              <a:rect l="l" t="t" r="r" b="b"/>
              <a:pathLst>
                <a:path w="2122" h="2442" extrusionOk="0">
                  <a:moveTo>
                    <a:pt x="544" y="0"/>
                  </a:moveTo>
                  <a:cubicBezTo>
                    <a:pt x="220" y="0"/>
                    <a:pt x="1" y="225"/>
                    <a:pt x="1" y="604"/>
                  </a:cubicBezTo>
                  <a:cubicBezTo>
                    <a:pt x="1" y="1190"/>
                    <a:pt x="475" y="1943"/>
                    <a:pt x="1061" y="2278"/>
                  </a:cubicBezTo>
                  <a:cubicBezTo>
                    <a:pt x="1254" y="2388"/>
                    <a:pt x="1436" y="2441"/>
                    <a:pt x="1592" y="2441"/>
                  </a:cubicBezTo>
                  <a:cubicBezTo>
                    <a:pt x="1908" y="2441"/>
                    <a:pt x="2121" y="2224"/>
                    <a:pt x="2121" y="1831"/>
                  </a:cubicBezTo>
                  <a:cubicBezTo>
                    <a:pt x="2121" y="1246"/>
                    <a:pt x="1647" y="520"/>
                    <a:pt x="1061" y="158"/>
                  </a:cubicBezTo>
                  <a:cubicBezTo>
                    <a:pt x="873" y="50"/>
                    <a:pt x="697" y="0"/>
                    <a:pt x="544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1421;p33">
              <a:extLst>
                <a:ext uri="{FF2B5EF4-FFF2-40B4-BE49-F238E27FC236}">
                  <a16:creationId xmlns:a16="http://schemas.microsoft.com/office/drawing/2014/main" id="{1E9153B5-1B3E-A3C3-9B57-5B748AD174CE}"/>
                </a:ext>
              </a:extLst>
            </p:cNvPr>
            <p:cNvSpPr/>
            <p:nvPr/>
          </p:nvSpPr>
          <p:spPr>
            <a:xfrm>
              <a:off x="8317631" y="4114121"/>
              <a:ext cx="74781" cy="84986"/>
            </a:xfrm>
            <a:custGeom>
              <a:avLst/>
              <a:gdLst/>
              <a:ahLst/>
              <a:cxnLst/>
              <a:rect l="l" t="t" r="r" b="b"/>
              <a:pathLst>
                <a:path w="1898" h="2157" extrusionOk="0">
                  <a:moveTo>
                    <a:pt x="1408" y="0"/>
                  </a:moveTo>
                  <a:cubicBezTo>
                    <a:pt x="1270" y="0"/>
                    <a:pt x="1113" y="44"/>
                    <a:pt x="949" y="135"/>
                  </a:cubicBezTo>
                  <a:cubicBezTo>
                    <a:pt x="419" y="441"/>
                    <a:pt x="0" y="1111"/>
                    <a:pt x="0" y="1613"/>
                  </a:cubicBezTo>
                  <a:cubicBezTo>
                    <a:pt x="0" y="1965"/>
                    <a:pt x="184" y="2157"/>
                    <a:pt x="463" y="2157"/>
                  </a:cubicBezTo>
                  <a:cubicBezTo>
                    <a:pt x="604" y="2157"/>
                    <a:pt x="770" y="2107"/>
                    <a:pt x="949" y="2004"/>
                  </a:cubicBezTo>
                  <a:cubicBezTo>
                    <a:pt x="1451" y="1725"/>
                    <a:pt x="1897" y="1055"/>
                    <a:pt x="1897" y="525"/>
                  </a:cubicBezTo>
                  <a:cubicBezTo>
                    <a:pt x="1897" y="187"/>
                    <a:pt x="1695" y="0"/>
                    <a:pt x="1408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1422;p33">
              <a:extLst>
                <a:ext uri="{FF2B5EF4-FFF2-40B4-BE49-F238E27FC236}">
                  <a16:creationId xmlns:a16="http://schemas.microsoft.com/office/drawing/2014/main" id="{6FE8E2ED-9E82-02D9-9381-0424D73D931B}"/>
                </a:ext>
              </a:extLst>
            </p:cNvPr>
            <p:cNvSpPr/>
            <p:nvPr/>
          </p:nvSpPr>
          <p:spPr>
            <a:xfrm>
              <a:off x="8571564" y="3659642"/>
              <a:ext cx="73678" cy="85498"/>
            </a:xfrm>
            <a:custGeom>
              <a:avLst/>
              <a:gdLst/>
              <a:ahLst/>
              <a:cxnLst/>
              <a:rect l="l" t="t" r="r" b="b"/>
              <a:pathLst>
                <a:path w="1870" h="2170" extrusionOk="0">
                  <a:moveTo>
                    <a:pt x="1393" y="0"/>
                  </a:moveTo>
                  <a:cubicBezTo>
                    <a:pt x="1255" y="0"/>
                    <a:pt x="1094" y="47"/>
                    <a:pt x="921" y="147"/>
                  </a:cubicBezTo>
                  <a:cubicBezTo>
                    <a:pt x="419" y="454"/>
                    <a:pt x="0" y="1124"/>
                    <a:pt x="0" y="1626"/>
                  </a:cubicBezTo>
                  <a:cubicBezTo>
                    <a:pt x="0" y="1977"/>
                    <a:pt x="184" y="2169"/>
                    <a:pt x="454" y="2169"/>
                  </a:cubicBezTo>
                  <a:cubicBezTo>
                    <a:pt x="592" y="2169"/>
                    <a:pt x="752" y="2120"/>
                    <a:pt x="921" y="2016"/>
                  </a:cubicBezTo>
                  <a:cubicBezTo>
                    <a:pt x="1451" y="1737"/>
                    <a:pt x="1869" y="1068"/>
                    <a:pt x="1869" y="538"/>
                  </a:cubicBezTo>
                  <a:cubicBezTo>
                    <a:pt x="1869" y="199"/>
                    <a:pt x="1679" y="0"/>
                    <a:pt x="1393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1423;p33">
              <a:extLst>
                <a:ext uri="{FF2B5EF4-FFF2-40B4-BE49-F238E27FC236}">
                  <a16:creationId xmlns:a16="http://schemas.microsoft.com/office/drawing/2014/main" id="{33060FBF-BE05-086E-6E8C-0DCCA73B1826}"/>
                </a:ext>
              </a:extLst>
            </p:cNvPr>
            <p:cNvSpPr/>
            <p:nvPr/>
          </p:nvSpPr>
          <p:spPr>
            <a:xfrm>
              <a:off x="8463805" y="3546721"/>
              <a:ext cx="120958" cy="64064"/>
            </a:xfrm>
            <a:custGeom>
              <a:avLst/>
              <a:gdLst/>
              <a:ahLst/>
              <a:cxnLst/>
              <a:rect l="l" t="t" r="r" b="b"/>
              <a:pathLst>
                <a:path w="3070" h="1626" extrusionOk="0">
                  <a:moveTo>
                    <a:pt x="1539" y="0"/>
                  </a:moveTo>
                  <a:cubicBezTo>
                    <a:pt x="1180" y="0"/>
                    <a:pt x="824" y="84"/>
                    <a:pt x="559" y="251"/>
                  </a:cubicBezTo>
                  <a:cubicBezTo>
                    <a:pt x="1" y="558"/>
                    <a:pt x="1" y="1060"/>
                    <a:pt x="531" y="1395"/>
                  </a:cubicBezTo>
                  <a:cubicBezTo>
                    <a:pt x="810" y="1548"/>
                    <a:pt x="1173" y="1625"/>
                    <a:pt x="1535" y="1625"/>
                  </a:cubicBezTo>
                  <a:cubicBezTo>
                    <a:pt x="1898" y="1625"/>
                    <a:pt x="2261" y="1548"/>
                    <a:pt x="2540" y="1395"/>
                  </a:cubicBezTo>
                  <a:cubicBezTo>
                    <a:pt x="3070" y="1060"/>
                    <a:pt x="3070" y="558"/>
                    <a:pt x="2540" y="251"/>
                  </a:cubicBezTo>
                  <a:cubicBezTo>
                    <a:pt x="2261" y="84"/>
                    <a:pt x="1898" y="0"/>
                    <a:pt x="1539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1424;p33">
              <a:extLst>
                <a:ext uri="{FF2B5EF4-FFF2-40B4-BE49-F238E27FC236}">
                  <a16:creationId xmlns:a16="http://schemas.microsoft.com/office/drawing/2014/main" id="{2CD20821-D174-1BDC-8E10-1BA482AB7F4D}"/>
                </a:ext>
              </a:extLst>
            </p:cNvPr>
            <p:cNvSpPr/>
            <p:nvPr/>
          </p:nvSpPr>
          <p:spPr>
            <a:xfrm>
              <a:off x="8193403" y="3388412"/>
              <a:ext cx="122061" cy="64064"/>
            </a:xfrm>
            <a:custGeom>
              <a:avLst/>
              <a:gdLst/>
              <a:ahLst/>
              <a:cxnLst/>
              <a:rect l="l" t="t" r="r" b="b"/>
              <a:pathLst>
                <a:path w="3098" h="1626" extrusionOk="0">
                  <a:moveTo>
                    <a:pt x="1560" y="1"/>
                  </a:moveTo>
                  <a:cubicBezTo>
                    <a:pt x="1200" y="1"/>
                    <a:pt x="838" y="84"/>
                    <a:pt x="559" y="252"/>
                  </a:cubicBezTo>
                  <a:cubicBezTo>
                    <a:pt x="1" y="559"/>
                    <a:pt x="1" y="1089"/>
                    <a:pt x="559" y="1396"/>
                  </a:cubicBezTo>
                  <a:cubicBezTo>
                    <a:pt x="824" y="1549"/>
                    <a:pt x="1179" y="1626"/>
                    <a:pt x="1539" y="1626"/>
                  </a:cubicBezTo>
                  <a:cubicBezTo>
                    <a:pt x="1898" y="1626"/>
                    <a:pt x="2261" y="1549"/>
                    <a:pt x="2540" y="1396"/>
                  </a:cubicBezTo>
                  <a:cubicBezTo>
                    <a:pt x="3098" y="1089"/>
                    <a:pt x="3098" y="559"/>
                    <a:pt x="2540" y="252"/>
                  </a:cubicBezTo>
                  <a:cubicBezTo>
                    <a:pt x="2275" y="84"/>
                    <a:pt x="1919" y="1"/>
                    <a:pt x="1560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1425;p33">
              <a:extLst>
                <a:ext uri="{FF2B5EF4-FFF2-40B4-BE49-F238E27FC236}">
                  <a16:creationId xmlns:a16="http://schemas.microsoft.com/office/drawing/2014/main" id="{38163F95-36CB-3EE6-1F03-BD22F5E8B765}"/>
                </a:ext>
              </a:extLst>
            </p:cNvPr>
            <p:cNvSpPr/>
            <p:nvPr/>
          </p:nvSpPr>
          <p:spPr>
            <a:xfrm>
              <a:off x="7907634" y="3554129"/>
              <a:ext cx="122022" cy="64340"/>
            </a:xfrm>
            <a:custGeom>
              <a:avLst/>
              <a:gdLst/>
              <a:ahLst/>
              <a:cxnLst/>
              <a:rect l="l" t="t" r="r" b="b"/>
              <a:pathLst>
                <a:path w="3097" h="1633" extrusionOk="0">
                  <a:moveTo>
                    <a:pt x="1559" y="0"/>
                  </a:moveTo>
                  <a:cubicBezTo>
                    <a:pt x="1200" y="0"/>
                    <a:pt x="837" y="77"/>
                    <a:pt x="558" y="231"/>
                  </a:cubicBezTo>
                  <a:cubicBezTo>
                    <a:pt x="0" y="565"/>
                    <a:pt x="0" y="1068"/>
                    <a:pt x="558" y="1402"/>
                  </a:cubicBezTo>
                  <a:cubicBezTo>
                    <a:pt x="837" y="1556"/>
                    <a:pt x="1193" y="1633"/>
                    <a:pt x="1548" y="1633"/>
                  </a:cubicBezTo>
                  <a:cubicBezTo>
                    <a:pt x="1904" y="1633"/>
                    <a:pt x="2260" y="1556"/>
                    <a:pt x="2539" y="1402"/>
                  </a:cubicBezTo>
                  <a:cubicBezTo>
                    <a:pt x="3097" y="1068"/>
                    <a:pt x="3097" y="565"/>
                    <a:pt x="2539" y="231"/>
                  </a:cubicBezTo>
                  <a:cubicBezTo>
                    <a:pt x="2274" y="77"/>
                    <a:pt x="1918" y="0"/>
                    <a:pt x="1559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1426;p33">
              <a:extLst>
                <a:ext uri="{FF2B5EF4-FFF2-40B4-BE49-F238E27FC236}">
                  <a16:creationId xmlns:a16="http://schemas.microsoft.com/office/drawing/2014/main" id="{23D6E5DB-CDB9-D55A-5891-CF4C38E953F6}"/>
                </a:ext>
              </a:extLst>
            </p:cNvPr>
            <p:cNvSpPr/>
            <p:nvPr/>
          </p:nvSpPr>
          <p:spPr>
            <a:xfrm>
              <a:off x="8179140" y="3710231"/>
              <a:ext cx="122022" cy="64064"/>
            </a:xfrm>
            <a:custGeom>
              <a:avLst/>
              <a:gdLst/>
              <a:ahLst/>
              <a:cxnLst/>
              <a:rect l="l" t="t" r="r" b="b"/>
              <a:pathLst>
                <a:path w="3097" h="1626" extrusionOk="0">
                  <a:moveTo>
                    <a:pt x="1559" y="0"/>
                  </a:moveTo>
                  <a:cubicBezTo>
                    <a:pt x="1200" y="0"/>
                    <a:pt x="837" y="77"/>
                    <a:pt x="558" y="230"/>
                  </a:cubicBezTo>
                  <a:cubicBezTo>
                    <a:pt x="0" y="565"/>
                    <a:pt x="0" y="1067"/>
                    <a:pt x="558" y="1374"/>
                  </a:cubicBezTo>
                  <a:cubicBezTo>
                    <a:pt x="823" y="1542"/>
                    <a:pt x="1179" y="1625"/>
                    <a:pt x="1538" y="1625"/>
                  </a:cubicBezTo>
                  <a:cubicBezTo>
                    <a:pt x="1897" y="1625"/>
                    <a:pt x="2260" y="1542"/>
                    <a:pt x="2539" y="1374"/>
                  </a:cubicBezTo>
                  <a:cubicBezTo>
                    <a:pt x="3097" y="1067"/>
                    <a:pt x="3097" y="565"/>
                    <a:pt x="2539" y="230"/>
                  </a:cubicBezTo>
                  <a:cubicBezTo>
                    <a:pt x="2274" y="77"/>
                    <a:pt x="1918" y="0"/>
                    <a:pt x="1559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1" name="Google Shape;342;p16">
            <a:extLst>
              <a:ext uri="{FF2B5EF4-FFF2-40B4-BE49-F238E27FC236}">
                <a16:creationId xmlns:a16="http://schemas.microsoft.com/office/drawing/2014/main" id="{D85B8BE6-E2ED-F9B4-AC1D-3A4D52DAD6CA}"/>
              </a:ext>
            </a:extLst>
          </p:cNvPr>
          <p:cNvGrpSpPr/>
          <p:nvPr/>
        </p:nvGrpSpPr>
        <p:grpSpPr>
          <a:xfrm>
            <a:off x="444663" y="3590365"/>
            <a:ext cx="1135365" cy="1000685"/>
            <a:chOff x="7833846" y="103925"/>
            <a:chExt cx="1035055" cy="1015868"/>
          </a:xfrm>
        </p:grpSpPr>
        <p:sp>
          <p:nvSpPr>
            <p:cNvPr id="232" name="Google Shape;343;p16">
              <a:extLst>
                <a:ext uri="{FF2B5EF4-FFF2-40B4-BE49-F238E27FC236}">
                  <a16:creationId xmlns:a16="http://schemas.microsoft.com/office/drawing/2014/main" id="{2D41BE7F-D7F7-4C11-E001-B60FA1E248FB}"/>
                </a:ext>
              </a:extLst>
            </p:cNvPr>
            <p:cNvSpPr/>
            <p:nvPr/>
          </p:nvSpPr>
          <p:spPr>
            <a:xfrm flipH="1">
              <a:off x="7833846" y="105391"/>
              <a:ext cx="662986" cy="662986"/>
            </a:xfrm>
            <a:custGeom>
              <a:avLst/>
              <a:gdLst/>
              <a:ahLst/>
              <a:cxnLst/>
              <a:rect l="l" t="t" r="r" b="b"/>
              <a:pathLst>
                <a:path w="14027" h="14027" extrusionOk="0">
                  <a:moveTo>
                    <a:pt x="6998" y="0"/>
                  </a:moveTo>
                  <a:cubicBezTo>
                    <a:pt x="10872" y="0"/>
                    <a:pt x="14027" y="3155"/>
                    <a:pt x="14027" y="7029"/>
                  </a:cubicBezTo>
                  <a:cubicBezTo>
                    <a:pt x="14027" y="10903"/>
                    <a:pt x="10872" y="14027"/>
                    <a:pt x="6998" y="14027"/>
                  </a:cubicBezTo>
                  <a:cubicBezTo>
                    <a:pt x="3125" y="14027"/>
                    <a:pt x="1" y="10903"/>
                    <a:pt x="1" y="7029"/>
                  </a:cubicBezTo>
                  <a:cubicBezTo>
                    <a:pt x="1" y="3155"/>
                    <a:pt x="3125" y="0"/>
                    <a:pt x="69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344;p16">
              <a:extLst>
                <a:ext uri="{FF2B5EF4-FFF2-40B4-BE49-F238E27FC236}">
                  <a16:creationId xmlns:a16="http://schemas.microsoft.com/office/drawing/2014/main" id="{864A0707-1951-AAF7-4755-CC14B52A5339}"/>
                </a:ext>
              </a:extLst>
            </p:cNvPr>
            <p:cNvSpPr/>
            <p:nvPr/>
          </p:nvSpPr>
          <p:spPr>
            <a:xfrm flipH="1">
              <a:off x="7833847" y="105391"/>
              <a:ext cx="332226" cy="662986"/>
            </a:xfrm>
            <a:custGeom>
              <a:avLst/>
              <a:gdLst/>
              <a:ahLst/>
              <a:cxnLst/>
              <a:rect l="l" t="t" r="r" b="b"/>
              <a:pathLst>
                <a:path w="7029" h="14027" extrusionOk="0">
                  <a:moveTo>
                    <a:pt x="0" y="0"/>
                  </a:moveTo>
                  <a:cubicBezTo>
                    <a:pt x="3874" y="0"/>
                    <a:pt x="7029" y="3155"/>
                    <a:pt x="7029" y="7029"/>
                  </a:cubicBezTo>
                  <a:cubicBezTo>
                    <a:pt x="7029" y="10903"/>
                    <a:pt x="3874" y="14027"/>
                    <a:pt x="0" y="140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345;p16">
              <a:extLst>
                <a:ext uri="{FF2B5EF4-FFF2-40B4-BE49-F238E27FC236}">
                  <a16:creationId xmlns:a16="http://schemas.microsoft.com/office/drawing/2014/main" id="{6D8EF27C-6378-B275-8C40-404FD4CAA3F4}"/>
                </a:ext>
              </a:extLst>
            </p:cNvPr>
            <p:cNvSpPr/>
            <p:nvPr/>
          </p:nvSpPr>
          <p:spPr>
            <a:xfrm flipH="1">
              <a:off x="8000692" y="272236"/>
              <a:ext cx="330760" cy="330760"/>
            </a:xfrm>
            <a:custGeom>
              <a:avLst/>
              <a:gdLst/>
              <a:ahLst/>
              <a:cxnLst/>
              <a:rect l="l" t="t" r="r" b="b"/>
              <a:pathLst>
                <a:path w="6998" h="6998" extrusionOk="0">
                  <a:moveTo>
                    <a:pt x="3218" y="157"/>
                  </a:moveTo>
                  <a:cubicBezTo>
                    <a:pt x="5061" y="0"/>
                    <a:pt x="6685" y="1375"/>
                    <a:pt x="6842" y="3218"/>
                  </a:cubicBezTo>
                  <a:cubicBezTo>
                    <a:pt x="6998" y="5061"/>
                    <a:pt x="5623" y="6654"/>
                    <a:pt x="3780" y="6810"/>
                  </a:cubicBezTo>
                  <a:cubicBezTo>
                    <a:pt x="1937" y="6998"/>
                    <a:pt x="344" y="5623"/>
                    <a:pt x="157" y="3780"/>
                  </a:cubicBezTo>
                  <a:cubicBezTo>
                    <a:pt x="0" y="1937"/>
                    <a:pt x="1375" y="313"/>
                    <a:pt x="3218" y="15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346;p16">
              <a:extLst>
                <a:ext uri="{FF2B5EF4-FFF2-40B4-BE49-F238E27FC236}">
                  <a16:creationId xmlns:a16="http://schemas.microsoft.com/office/drawing/2014/main" id="{9348572D-DB4F-B6CD-26D0-C88D732C8134}"/>
                </a:ext>
              </a:extLst>
            </p:cNvPr>
            <p:cNvSpPr/>
            <p:nvPr/>
          </p:nvSpPr>
          <p:spPr>
            <a:xfrm flipH="1">
              <a:off x="7943075" y="214668"/>
              <a:ext cx="444480" cy="444433"/>
            </a:xfrm>
            <a:custGeom>
              <a:avLst/>
              <a:gdLst/>
              <a:ahLst/>
              <a:cxnLst/>
              <a:rect l="l" t="t" r="r" b="b"/>
              <a:pathLst>
                <a:path w="9404" h="9403" extrusionOk="0">
                  <a:moveTo>
                    <a:pt x="6779" y="906"/>
                  </a:moveTo>
                  <a:cubicBezTo>
                    <a:pt x="6967" y="1031"/>
                    <a:pt x="7154" y="812"/>
                    <a:pt x="7029" y="625"/>
                  </a:cubicBezTo>
                  <a:cubicBezTo>
                    <a:pt x="7029" y="625"/>
                    <a:pt x="6998" y="594"/>
                    <a:pt x="6967" y="594"/>
                  </a:cubicBezTo>
                  <a:lnTo>
                    <a:pt x="6967" y="594"/>
                  </a:lnTo>
                  <a:lnTo>
                    <a:pt x="6935" y="562"/>
                  </a:lnTo>
                  <a:lnTo>
                    <a:pt x="6904" y="562"/>
                  </a:lnTo>
                  <a:lnTo>
                    <a:pt x="6873" y="531"/>
                  </a:lnTo>
                  <a:lnTo>
                    <a:pt x="6873" y="531"/>
                  </a:lnTo>
                  <a:lnTo>
                    <a:pt x="6842" y="500"/>
                  </a:lnTo>
                  <a:lnTo>
                    <a:pt x="6810" y="500"/>
                  </a:lnTo>
                  <a:lnTo>
                    <a:pt x="6779" y="500"/>
                  </a:lnTo>
                  <a:lnTo>
                    <a:pt x="6748" y="469"/>
                  </a:lnTo>
                  <a:lnTo>
                    <a:pt x="6748" y="469"/>
                  </a:lnTo>
                  <a:lnTo>
                    <a:pt x="6717" y="437"/>
                  </a:lnTo>
                  <a:lnTo>
                    <a:pt x="6685" y="437"/>
                  </a:lnTo>
                  <a:lnTo>
                    <a:pt x="6654" y="437"/>
                  </a:lnTo>
                  <a:lnTo>
                    <a:pt x="6623" y="406"/>
                  </a:lnTo>
                  <a:lnTo>
                    <a:pt x="6592" y="406"/>
                  </a:lnTo>
                  <a:lnTo>
                    <a:pt x="6592" y="406"/>
                  </a:lnTo>
                  <a:lnTo>
                    <a:pt x="6560" y="375"/>
                  </a:lnTo>
                  <a:lnTo>
                    <a:pt x="6529" y="375"/>
                  </a:lnTo>
                  <a:lnTo>
                    <a:pt x="6498" y="344"/>
                  </a:lnTo>
                  <a:lnTo>
                    <a:pt x="6467" y="344"/>
                  </a:lnTo>
                  <a:lnTo>
                    <a:pt x="6436" y="344"/>
                  </a:lnTo>
                  <a:lnTo>
                    <a:pt x="6436" y="312"/>
                  </a:lnTo>
                  <a:lnTo>
                    <a:pt x="6404" y="312"/>
                  </a:lnTo>
                  <a:lnTo>
                    <a:pt x="6373" y="312"/>
                  </a:lnTo>
                  <a:lnTo>
                    <a:pt x="6342" y="281"/>
                  </a:lnTo>
                  <a:lnTo>
                    <a:pt x="6311" y="281"/>
                  </a:lnTo>
                  <a:lnTo>
                    <a:pt x="6279" y="281"/>
                  </a:lnTo>
                  <a:lnTo>
                    <a:pt x="6248" y="250"/>
                  </a:lnTo>
                  <a:lnTo>
                    <a:pt x="6248" y="250"/>
                  </a:lnTo>
                  <a:cubicBezTo>
                    <a:pt x="6061" y="187"/>
                    <a:pt x="5904" y="469"/>
                    <a:pt x="6061" y="594"/>
                  </a:cubicBezTo>
                  <a:cubicBezTo>
                    <a:pt x="6092" y="594"/>
                    <a:pt x="6092" y="625"/>
                    <a:pt x="6123" y="625"/>
                  </a:cubicBezTo>
                  <a:lnTo>
                    <a:pt x="6123" y="625"/>
                  </a:lnTo>
                  <a:lnTo>
                    <a:pt x="6154" y="625"/>
                  </a:lnTo>
                  <a:lnTo>
                    <a:pt x="6186" y="656"/>
                  </a:lnTo>
                  <a:lnTo>
                    <a:pt x="6217" y="656"/>
                  </a:lnTo>
                  <a:lnTo>
                    <a:pt x="6217" y="656"/>
                  </a:lnTo>
                  <a:lnTo>
                    <a:pt x="6248" y="656"/>
                  </a:lnTo>
                  <a:lnTo>
                    <a:pt x="6279" y="687"/>
                  </a:lnTo>
                  <a:lnTo>
                    <a:pt x="6311" y="687"/>
                  </a:lnTo>
                  <a:lnTo>
                    <a:pt x="6342" y="687"/>
                  </a:lnTo>
                  <a:lnTo>
                    <a:pt x="6342" y="719"/>
                  </a:lnTo>
                  <a:lnTo>
                    <a:pt x="6373" y="719"/>
                  </a:lnTo>
                  <a:lnTo>
                    <a:pt x="6404" y="719"/>
                  </a:lnTo>
                  <a:lnTo>
                    <a:pt x="6436" y="750"/>
                  </a:lnTo>
                  <a:lnTo>
                    <a:pt x="6436" y="750"/>
                  </a:lnTo>
                  <a:lnTo>
                    <a:pt x="6467" y="750"/>
                  </a:lnTo>
                  <a:lnTo>
                    <a:pt x="6498" y="781"/>
                  </a:lnTo>
                  <a:lnTo>
                    <a:pt x="6529" y="781"/>
                  </a:lnTo>
                  <a:lnTo>
                    <a:pt x="6529" y="781"/>
                  </a:lnTo>
                  <a:lnTo>
                    <a:pt x="6560" y="812"/>
                  </a:lnTo>
                  <a:lnTo>
                    <a:pt x="6592" y="812"/>
                  </a:lnTo>
                  <a:lnTo>
                    <a:pt x="6623" y="843"/>
                  </a:lnTo>
                  <a:lnTo>
                    <a:pt x="6623" y="843"/>
                  </a:lnTo>
                  <a:lnTo>
                    <a:pt x="6654" y="843"/>
                  </a:lnTo>
                  <a:lnTo>
                    <a:pt x="6685" y="875"/>
                  </a:lnTo>
                  <a:lnTo>
                    <a:pt x="6717" y="875"/>
                  </a:lnTo>
                  <a:lnTo>
                    <a:pt x="6717" y="875"/>
                  </a:lnTo>
                  <a:lnTo>
                    <a:pt x="6748" y="906"/>
                  </a:lnTo>
                  <a:lnTo>
                    <a:pt x="6779" y="906"/>
                  </a:lnTo>
                  <a:close/>
                  <a:moveTo>
                    <a:pt x="8154" y="2124"/>
                  </a:moveTo>
                  <a:cubicBezTo>
                    <a:pt x="8279" y="2280"/>
                    <a:pt x="8529" y="2156"/>
                    <a:pt x="8497" y="1968"/>
                  </a:cubicBezTo>
                  <a:cubicBezTo>
                    <a:pt x="8497" y="1937"/>
                    <a:pt x="8466" y="1906"/>
                    <a:pt x="8466" y="1874"/>
                  </a:cubicBezTo>
                  <a:lnTo>
                    <a:pt x="8435" y="1874"/>
                  </a:lnTo>
                  <a:lnTo>
                    <a:pt x="8435" y="1843"/>
                  </a:lnTo>
                  <a:lnTo>
                    <a:pt x="8404" y="1812"/>
                  </a:lnTo>
                  <a:lnTo>
                    <a:pt x="8404" y="1781"/>
                  </a:lnTo>
                  <a:lnTo>
                    <a:pt x="8372" y="1781"/>
                  </a:lnTo>
                  <a:lnTo>
                    <a:pt x="8372" y="1749"/>
                  </a:lnTo>
                  <a:lnTo>
                    <a:pt x="8341" y="1718"/>
                  </a:lnTo>
                  <a:lnTo>
                    <a:pt x="8310" y="1718"/>
                  </a:lnTo>
                  <a:lnTo>
                    <a:pt x="8310" y="1687"/>
                  </a:lnTo>
                  <a:lnTo>
                    <a:pt x="8279" y="1656"/>
                  </a:lnTo>
                  <a:lnTo>
                    <a:pt x="8279" y="1656"/>
                  </a:lnTo>
                  <a:lnTo>
                    <a:pt x="8247" y="1624"/>
                  </a:lnTo>
                  <a:lnTo>
                    <a:pt x="8247" y="1593"/>
                  </a:lnTo>
                  <a:lnTo>
                    <a:pt x="8216" y="1593"/>
                  </a:lnTo>
                  <a:lnTo>
                    <a:pt x="8185" y="1562"/>
                  </a:lnTo>
                  <a:lnTo>
                    <a:pt x="8185" y="1531"/>
                  </a:lnTo>
                  <a:lnTo>
                    <a:pt x="8154" y="1531"/>
                  </a:lnTo>
                  <a:lnTo>
                    <a:pt x="8122" y="1500"/>
                  </a:lnTo>
                  <a:lnTo>
                    <a:pt x="8122" y="1468"/>
                  </a:lnTo>
                  <a:lnTo>
                    <a:pt x="8091" y="1468"/>
                  </a:lnTo>
                  <a:lnTo>
                    <a:pt x="8091" y="1437"/>
                  </a:lnTo>
                  <a:lnTo>
                    <a:pt x="8060" y="1406"/>
                  </a:lnTo>
                  <a:lnTo>
                    <a:pt x="8029" y="1406"/>
                  </a:lnTo>
                  <a:lnTo>
                    <a:pt x="8029" y="1375"/>
                  </a:lnTo>
                  <a:lnTo>
                    <a:pt x="7997" y="1343"/>
                  </a:lnTo>
                  <a:lnTo>
                    <a:pt x="7966" y="1343"/>
                  </a:lnTo>
                  <a:lnTo>
                    <a:pt x="7966" y="1312"/>
                  </a:lnTo>
                  <a:lnTo>
                    <a:pt x="7935" y="1281"/>
                  </a:lnTo>
                  <a:lnTo>
                    <a:pt x="7935" y="1281"/>
                  </a:lnTo>
                  <a:cubicBezTo>
                    <a:pt x="7872" y="1218"/>
                    <a:pt x="7748" y="1218"/>
                    <a:pt x="7685" y="1281"/>
                  </a:cubicBezTo>
                  <a:cubicBezTo>
                    <a:pt x="7591" y="1343"/>
                    <a:pt x="7591" y="1500"/>
                    <a:pt x="7685" y="1562"/>
                  </a:cubicBezTo>
                  <a:lnTo>
                    <a:pt x="7685" y="1562"/>
                  </a:lnTo>
                  <a:lnTo>
                    <a:pt x="7685" y="1593"/>
                  </a:lnTo>
                  <a:lnTo>
                    <a:pt x="7716" y="1593"/>
                  </a:lnTo>
                  <a:lnTo>
                    <a:pt x="7748" y="1624"/>
                  </a:lnTo>
                  <a:lnTo>
                    <a:pt x="7748" y="1656"/>
                  </a:lnTo>
                  <a:lnTo>
                    <a:pt x="7779" y="1656"/>
                  </a:lnTo>
                  <a:lnTo>
                    <a:pt x="7779" y="1687"/>
                  </a:lnTo>
                  <a:lnTo>
                    <a:pt x="7810" y="1687"/>
                  </a:lnTo>
                  <a:lnTo>
                    <a:pt x="7810" y="1718"/>
                  </a:lnTo>
                  <a:lnTo>
                    <a:pt x="7841" y="1749"/>
                  </a:lnTo>
                  <a:lnTo>
                    <a:pt x="7872" y="1749"/>
                  </a:lnTo>
                  <a:lnTo>
                    <a:pt x="7872" y="1781"/>
                  </a:lnTo>
                  <a:lnTo>
                    <a:pt x="7904" y="1781"/>
                  </a:lnTo>
                  <a:lnTo>
                    <a:pt x="7904" y="1812"/>
                  </a:lnTo>
                  <a:lnTo>
                    <a:pt x="7935" y="1843"/>
                  </a:lnTo>
                  <a:lnTo>
                    <a:pt x="7935" y="1843"/>
                  </a:lnTo>
                  <a:lnTo>
                    <a:pt x="7966" y="1874"/>
                  </a:lnTo>
                  <a:lnTo>
                    <a:pt x="7966" y="1906"/>
                  </a:lnTo>
                  <a:lnTo>
                    <a:pt x="7997" y="1906"/>
                  </a:lnTo>
                  <a:lnTo>
                    <a:pt x="8029" y="1937"/>
                  </a:lnTo>
                  <a:lnTo>
                    <a:pt x="8029" y="1937"/>
                  </a:lnTo>
                  <a:lnTo>
                    <a:pt x="8060" y="1968"/>
                  </a:lnTo>
                  <a:lnTo>
                    <a:pt x="8060" y="1999"/>
                  </a:lnTo>
                  <a:lnTo>
                    <a:pt x="8091" y="1999"/>
                  </a:lnTo>
                  <a:lnTo>
                    <a:pt x="8091" y="2031"/>
                  </a:lnTo>
                  <a:lnTo>
                    <a:pt x="8122" y="2062"/>
                  </a:lnTo>
                  <a:lnTo>
                    <a:pt x="8122" y="2062"/>
                  </a:lnTo>
                  <a:lnTo>
                    <a:pt x="8154" y="2093"/>
                  </a:lnTo>
                  <a:close/>
                  <a:moveTo>
                    <a:pt x="8903" y="3749"/>
                  </a:moveTo>
                  <a:cubicBezTo>
                    <a:pt x="8966" y="3967"/>
                    <a:pt x="9278" y="3936"/>
                    <a:pt x="9278" y="3717"/>
                  </a:cubicBezTo>
                  <a:cubicBezTo>
                    <a:pt x="9309" y="3717"/>
                    <a:pt x="9278" y="3686"/>
                    <a:pt x="9278" y="3655"/>
                  </a:cubicBezTo>
                  <a:lnTo>
                    <a:pt x="9278" y="3655"/>
                  </a:lnTo>
                  <a:lnTo>
                    <a:pt x="9278" y="3624"/>
                  </a:lnTo>
                  <a:lnTo>
                    <a:pt x="9278" y="3593"/>
                  </a:lnTo>
                  <a:lnTo>
                    <a:pt x="9278" y="3561"/>
                  </a:lnTo>
                  <a:lnTo>
                    <a:pt x="9247" y="3530"/>
                  </a:lnTo>
                  <a:lnTo>
                    <a:pt x="9247" y="3499"/>
                  </a:lnTo>
                  <a:lnTo>
                    <a:pt x="9247" y="3468"/>
                  </a:lnTo>
                  <a:lnTo>
                    <a:pt x="9247" y="3468"/>
                  </a:lnTo>
                  <a:lnTo>
                    <a:pt x="9216" y="3436"/>
                  </a:lnTo>
                  <a:lnTo>
                    <a:pt x="9216" y="3405"/>
                  </a:lnTo>
                  <a:lnTo>
                    <a:pt x="9216" y="3374"/>
                  </a:lnTo>
                  <a:lnTo>
                    <a:pt x="9216" y="3343"/>
                  </a:lnTo>
                  <a:lnTo>
                    <a:pt x="9185" y="3311"/>
                  </a:lnTo>
                  <a:lnTo>
                    <a:pt x="9185" y="3280"/>
                  </a:lnTo>
                  <a:lnTo>
                    <a:pt x="9185" y="3249"/>
                  </a:lnTo>
                  <a:lnTo>
                    <a:pt x="9153" y="3218"/>
                  </a:lnTo>
                  <a:lnTo>
                    <a:pt x="9153" y="3186"/>
                  </a:lnTo>
                  <a:lnTo>
                    <a:pt x="9153" y="3186"/>
                  </a:lnTo>
                  <a:lnTo>
                    <a:pt x="9153" y="3155"/>
                  </a:lnTo>
                  <a:lnTo>
                    <a:pt x="9122" y="3124"/>
                  </a:lnTo>
                  <a:lnTo>
                    <a:pt x="9122" y="3093"/>
                  </a:lnTo>
                  <a:lnTo>
                    <a:pt x="9122" y="3061"/>
                  </a:lnTo>
                  <a:lnTo>
                    <a:pt x="9091" y="3030"/>
                  </a:lnTo>
                  <a:lnTo>
                    <a:pt x="9091" y="2999"/>
                  </a:lnTo>
                  <a:lnTo>
                    <a:pt x="9091" y="2968"/>
                  </a:lnTo>
                  <a:lnTo>
                    <a:pt x="9060" y="2968"/>
                  </a:lnTo>
                  <a:lnTo>
                    <a:pt x="9060" y="2936"/>
                  </a:lnTo>
                  <a:lnTo>
                    <a:pt x="9060" y="2905"/>
                  </a:lnTo>
                  <a:cubicBezTo>
                    <a:pt x="8966" y="2718"/>
                    <a:pt x="8685" y="2780"/>
                    <a:pt x="8685" y="2999"/>
                  </a:cubicBezTo>
                  <a:cubicBezTo>
                    <a:pt x="8685" y="2999"/>
                    <a:pt x="8685" y="3030"/>
                    <a:pt x="8685" y="3061"/>
                  </a:cubicBezTo>
                  <a:lnTo>
                    <a:pt x="8716" y="3061"/>
                  </a:lnTo>
                  <a:lnTo>
                    <a:pt x="8716" y="3093"/>
                  </a:lnTo>
                  <a:lnTo>
                    <a:pt x="8716" y="3124"/>
                  </a:lnTo>
                  <a:lnTo>
                    <a:pt x="8747" y="3155"/>
                  </a:lnTo>
                  <a:lnTo>
                    <a:pt x="8747" y="3186"/>
                  </a:lnTo>
                  <a:lnTo>
                    <a:pt x="8747" y="3186"/>
                  </a:lnTo>
                  <a:lnTo>
                    <a:pt x="8747" y="3218"/>
                  </a:lnTo>
                  <a:lnTo>
                    <a:pt x="8778" y="3249"/>
                  </a:lnTo>
                  <a:lnTo>
                    <a:pt x="8778" y="3280"/>
                  </a:lnTo>
                  <a:lnTo>
                    <a:pt x="8778" y="3311"/>
                  </a:lnTo>
                  <a:lnTo>
                    <a:pt x="8810" y="3311"/>
                  </a:lnTo>
                  <a:lnTo>
                    <a:pt x="8810" y="3343"/>
                  </a:lnTo>
                  <a:lnTo>
                    <a:pt x="8810" y="3374"/>
                  </a:lnTo>
                  <a:lnTo>
                    <a:pt x="8810" y="3405"/>
                  </a:lnTo>
                  <a:lnTo>
                    <a:pt x="8841" y="3436"/>
                  </a:lnTo>
                  <a:lnTo>
                    <a:pt x="8841" y="3436"/>
                  </a:lnTo>
                  <a:lnTo>
                    <a:pt x="8841" y="3468"/>
                  </a:lnTo>
                  <a:lnTo>
                    <a:pt x="8841" y="3499"/>
                  </a:lnTo>
                  <a:lnTo>
                    <a:pt x="8872" y="3530"/>
                  </a:lnTo>
                  <a:lnTo>
                    <a:pt x="8872" y="3561"/>
                  </a:lnTo>
                  <a:lnTo>
                    <a:pt x="8872" y="3593"/>
                  </a:lnTo>
                  <a:lnTo>
                    <a:pt x="8872" y="3593"/>
                  </a:lnTo>
                  <a:lnTo>
                    <a:pt x="8872" y="3624"/>
                  </a:lnTo>
                  <a:lnTo>
                    <a:pt x="8903" y="3655"/>
                  </a:lnTo>
                  <a:lnTo>
                    <a:pt x="8903" y="3686"/>
                  </a:lnTo>
                  <a:lnTo>
                    <a:pt x="8903" y="3717"/>
                  </a:lnTo>
                  <a:lnTo>
                    <a:pt x="8903" y="3749"/>
                  </a:lnTo>
                  <a:close/>
                  <a:moveTo>
                    <a:pt x="8935" y="5561"/>
                  </a:moveTo>
                  <a:cubicBezTo>
                    <a:pt x="8903" y="5779"/>
                    <a:pt x="9185" y="5873"/>
                    <a:pt x="9278" y="5717"/>
                  </a:cubicBezTo>
                  <a:cubicBezTo>
                    <a:pt x="9309" y="5686"/>
                    <a:pt x="9309" y="5654"/>
                    <a:pt x="9309" y="5654"/>
                  </a:cubicBezTo>
                  <a:lnTo>
                    <a:pt x="9309" y="5623"/>
                  </a:lnTo>
                  <a:lnTo>
                    <a:pt x="9309" y="5592"/>
                  </a:lnTo>
                  <a:lnTo>
                    <a:pt x="9309" y="5592"/>
                  </a:lnTo>
                  <a:lnTo>
                    <a:pt x="9341" y="5561"/>
                  </a:lnTo>
                  <a:lnTo>
                    <a:pt x="9341" y="5529"/>
                  </a:lnTo>
                  <a:lnTo>
                    <a:pt x="9341" y="5498"/>
                  </a:lnTo>
                  <a:lnTo>
                    <a:pt x="9341" y="5467"/>
                  </a:lnTo>
                  <a:lnTo>
                    <a:pt x="9341" y="5436"/>
                  </a:lnTo>
                  <a:lnTo>
                    <a:pt x="9341" y="5404"/>
                  </a:lnTo>
                  <a:lnTo>
                    <a:pt x="9372" y="5373"/>
                  </a:lnTo>
                  <a:lnTo>
                    <a:pt x="9372" y="5342"/>
                  </a:lnTo>
                  <a:lnTo>
                    <a:pt x="9372" y="5311"/>
                  </a:lnTo>
                  <a:lnTo>
                    <a:pt x="9372" y="5279"/>
                  </a:lnTo>
                  <a:lnTo>
                    <a:pt x="9372" y="5248"/>
                  </a:lnTo>
                  <a:lnTo>
                    <a:pt x="9372" y="5217"/>
                  </a:lnTo>
                  <a:lnTo>
                    <a:pt x="9372" y="5186"/>
                  </a:lnTo>
                  <a:lnTo>
                    <a:pt x="9372" y="5186"/>
                  </a:lnTo>
                  <a:lnTo>
                    <a:pt x="9372" y="5154"/>
                  </a:lnTo>
                  <a:lnTo>
                    <a:pt x="9372" y="5123"/>
                  </a:lnTo>
                  <a:lnTo>
                    <a:pt x="9403" y="5092"/>
                  </a:lnTo>
                  <a:lnTo>
                    <a:pt x="9403" y="5061"/>
                  </a:lnTo>
                  <a:lnTo>
                    <a:pt x="9403" y="5029"/>
                  </a:lnTo>
                  <a:lnTo>
                    <a:pt x="9403" y="4998"/>
                  </a:lnTo>
                  <a:lnTo>
                    <a:pt x="9403" y="4967"/>
                  </a:lnTo>
                  <a:lnTo>
                    <a:pt x="9403" y="4936"/>
                  </a:lnTo>
                  <a:lnTo>
                    <a:pt x="9403" y="4905"/>
                  </a:lnTo>
                  <a:lnTo>
                    <a:pt x="9403" y="4873"/>
                  </a:lnTo>
                  <a:lnTo>
                    <a:pt x="9403" y="4842"/>
                  </a:lnTo>
                  <a:cubicBezTo>
                    <a:pt x="9403" y="4655"/>
                    <a:pt x="9153" y="4592"/>
                    <a:pt x="9060" y="4748"/>
                  </a:cubicBezTo>
                  <a:cubicBezTo>
                    <a:pt x="9028" y="4780"/>
                    <a:pt x="9028" y="4811"/>
                    <a:pt x="9028" y="4842"/>
                  </a:cubicBezTo>
                  <a:lnTo>
                    <a:pt x="9028" y="4873"/>
                  </a:lnTo>
                  <a:lnTo>
                    <a:pt x="9028" y="4905"/>
                  </a:lnTo>
                  <a:lnTo>
                    <a:pt x="9028" y="4905"/>
                  </a:lnTo>
                  <a:lnTo>
                    <a:pt x="9028" y="4936"/>
                  </a:lnTo>
                  <a:lnTo>
                    <a:pt x="9028" y="4967"/>
                  </a:lnTo>
                  <a:lnTo>
                    <a:pt x="9028" y="4998"/>
                  </a:lnTo>
                  <a:lnTo>
                    <a:pt x="8997" y="5029"/>
                  </a:lnTo>
                  <a:lnTo>
                    <a:pt x="8997" y="5061"/>
                  </a:lnTo>
                  <a:lnTo>
                    <a:pt x="8997" y="5092"/>
                  </a:lnTo>
                  <a:lnTo>
                    <a:pt x="8997" y="5092"/>
                  </a:lnTo>
                  <a:lnTo>
                    <a:pt x="8997" y="5123"/>
                  </a:lnTo>
                  <a:lnTo>
                    <a:pt x="8997" y="5154"/>
                  </a:lnTo>
                  <a:lnTo>
                    <a:pt x="8997" y="5186"/>
                  </a:lnTo>
                  <a:lnTo>
                    <a:pt x="8997" y="5217"/>
                  </a:lnTo>
                  <a:lnTo>
                    <a:pt x="8997" y="5248"/>
                  </a:lnTo>
                  <a:lnTo>
                    <a:pt x="8997" y="5279"/>
                  </a:lnTo>
                  <a:lnTo>
                    <a:pt x="8997" y="5311"/>
                  </a:lnTo>
                  <a:lnTo>
                    <a:pt x="8966" y="5311"/>
                  </a:lnTo>
                  <a:lnTo>
                    <a:pt x="8966" y="5342"/>
                  </a:lnTo>
                  <a:lnTo>
                    <a:pt x="8966" y="5373"/>
                  </a:lnTo>
                  <a:lnTo>
                    <a:pt x="8966" y="5404"/>
                  </a:lnTo>
                  <a:lnTo>
                    <a:pt x="8966" y="5436"/>
                  </a:lnTo>
                  <a:lnTo>
                    <a:pt x="8966" y="5467"/>
                  </a:lnTo>
                  <a:lnTo>
                    <a:pt x="8966" y="5467"/>
                  </a:lnTo>
                  <a:lnTo>
                    <a:pt x="8935" y="5498"/>
                  </a:lnTo>
                  <a:lnTo>
                    <a:pt x="8935" y="5529"/>
                  </a:lnTo>
                  <a:lnTo>
                    <a:pt x="8935" y="5561"/>
                  </a:lnTo>
                  <a:close/>
                  <a:moveTo>
                    <a:pt x="8216" y="7216"/>
                  </a:moveTo>
                  <a:cubicBezTo>
                    <a:pt x="8091" y="7404"/>
                    <a:pt x="8310" y="7622"/>
                    <a:pt x="8497" y="7497"/>
                  </a:cubicBezTo>
                  <a:cubicBezTo>
                    <a:pt x="8497" y="7466"/>
                    <a:pt x="8529" y="7466"/>
                    <a:pt x="8529" y="7435"/>
                  </a:cubicBezTo>
                  <a:lnTo>
                    <a:pt x="8529" y="7435"/>
                  </a:lnTo>
                  <a:lnTo>
                    <a:pt x="8560" y="7404"/>
                  </a:lnTo>
                  <a:lnTo>
                    <a:pt x="8560" y="7372"/>
                  </a:lnTo>
                  <a:lnTo>
                    <a:pt x="8591" y="7372"/>
                  </a:lnTo>
                  <a:lnTo>
                    <a:pt x="8591" y="7341"/>
                  </a:lnTo>
                  <a:lnTo>
                    <a:pt x="8622" y="7310"/>
                  </a:lnTo>
                  <a:lnTo>
                    <a:pt x="8622" y="7279"/>
                  </a:lnTo>
                  <a:lnTo>
                    <a:pt x="8653" y="7279"/>
                  </a:lnTo>
                  <a:lnTo>
                    <a:pt x="8653" y="7247"/>
                  </a:lnTo>
                  <a:lnTo>
                    <a:pt x="8685" y="7216"/>
                  </a:lnTo>
                  <a:lnTo>
                    <a:pt x="8685" y="7185"/>
                  </a:lnTo>
                  <a:lnTo>
                    <a:pt x="8716" y="7154"/>
                  </a:lnTo>
                  <a:lnTo>
                    <a:pt x="8716" y="7154"/>
                  </a:lnTo>
                  <a:lnTo>
                    <a:pt x="8747" y="7122"/>
                  </a:lnTo>
                  <a:lnTo>
                    <a:pt x="8747" y="7091"/>
                  </a:lnTo>
                  <a:lnTo>
                    <a:pt x="8778" y="7060"/>
                  </a:lnTo>
                  <a:lnTo>
                    <a:pt x="8778" y="7060"/>
                  </a:lnTo>
                  <a:lnTo>
                    <a:pt x="8810" y="7029"/>
                  </a:lnTo>
                  <a:lnTo>
                    <a:pt x="8810" y="6998"/>
                  </a:lnTo>
                  <a:lnTo>
                    <a:pt x="8810" y="6966"/>
                  </a:lnTo>
                  <a:lnTo>
                    <a:pt x="8841" y="6935"/>
                  </a:lnTo>
                  <a:lnTo>
                    <a:pt x="8841" y="6935"/>
                  </a:lnTo>
                  <a:lnTo>
                    <a:pt x="8872" y="6904"/>
                  </a:lnTo>
                  <a:lnTo>
                    <a:pt x="8872" y="6873"/>
                  </a:lnTo>
                  <a:lnTo>
                    <a:pt x="8903" y="6841"/>
                  </a:lnTo>
                  <a:lnTo>
                    <a:pt x="8903" y="6810"/>
                  </a:lnTo>
                  <a:lnTo>
                    <a:pt x="8903" y="6810"/>
                  </a:lnTo>
                  <a:lnTo>
                    <a:pt x="8935" y="6779"/>
                  </a:lnTo>
                  <a:lnTo>
                    <a:pt x="8935" y="6779"/>
                  </a:lnTo>
                  <a:cubicBezTo>
                    <a:pt x="9028" y="6591"/>
                    <a:pt x="8810" y="6404"/>
                    <a:pt x="8653" y="6529"/>
                  </a:cubicBezTo>
                  <a:cubicBezTo>
                    <a:pt x="8622" y="6560"/>
                    <a:pt x="8591" y="6560"/>
                    <a:pt x="8591" y="6591"/>
                  </a:cubicBezTo>
                  <a:lnTo>
                    <a:pt x="8591" y="6591"/>
                  </a:lnTo>
                  <a:lnTo>
                    <a:pt x="8560" y="6623"/>
                  </a:lnTo>
                  <a:lnTo>
                    <a:pt x="8560" y="6654"/>
                  </a:lnTo>
                  <a:lnTo>
                    <a:pt x="8560" y="6685"/>
                  </a:lnTo>
                  <a:lnTo>
                    <a:pt x="8529" y="6685"/>
                  </a:lnTo>
                  <a:lnTo>
                    <a:pt x="8529" y="6716"/>
                  </a:lnTo>
                  <a:lnTo>
                    <a:pt x="8529" y="6748"/>
                  </a:lnTo>
                  <a:lnTo>
                    <a:pt x="8497" y="6779"/>
                  </a:lnTo>
                  <a:lnTo>
                    <a:pt x="8497" y="6779"/>
                  </a:lnTo>
                  <a:lnTo>
                    <a:pt x="8466" y="6810"/>
                  </a:lnTo>
                  <a:lnTo>
                    <a:pt x="8466" y="6841"/>
                  </a:lnTo>
                  <a:lnTo>
                    <a:pt x="8466" y="6873"/>
                  </a:lnTo>
                  <a:lnTo>
                    <a:pt x="8435" y="6873"/>
                  </a:lnTo>
                  <a:lnTo>
                    <a:pt x="8435" y="6904"/>
                  </a:lnTo>
                  <a:lnTo>
                    <a:pt x="8404" y="6935"/>
                  </a:lnTo>
                  <a:lnTo>
                    <a:pt x="8404" y="6935"/>
                  </a:lnTo>
                  <a:lnTo>
                    <a:pt x="8372" y="6966"/>
                  </a:lnTo>
                  <a:lnTo>
                    <a:pt x="8372" y="6998"/>
                  </a:lnTo>
                  <a:lnTo>
                    <a:pt x="8372" y="7029"/>
                  </a:lnTo>
                  <a:lnTo>
                    <a:pt x="8341" y="7029"/>
                  </a:lnTo>
                  <a:lnTo>
                    <a:pt x="8341" y="7060"/>
                  </a:lnTo>
                  <a:lnTo>
                    <a:pt x="8310" y="7091"/>
                  </a:lnTo>
                  <a:lnTo>
                    <a:pt x="8310" y="7091"/>
                  </a:lnTo>
                  <a:lnTo>
                    <a:pt x="8279" y="7122"/>
                  </a:lnTo>
                  <a:lnTo>
                    <a:pt x="8279" y="7154"/>
                  </a:lnTo>
                  <a:lnTo>
                    <a:pt x="8247" y="7154"/>
                  </a:lnTo>
                  <a:lnTo>
                    <a:pt x="8247" y="7185"/>
                  </a:lnTo>
                  <a:lnTo>
                    <a:pt x="8216" y="7216"/>
                  </a:lnTo>
                  <a:close/>
                  <a:moveTo>
                    <a:pt x="6873" y="8435"/>
                  </a:moveTo>
                  <a:cubicBezTo>
                    <a:pt x="6685" y="8559"/>
                    <a:pt x="6779" y="8841"/>
                    <a:pt x="6998" y="8809"/>
                  </a:cubicBezTo>
                  <a:cubicBezTo>
                    <a:pt x="7029" y="8809"/>
                    <a:pt x="7060" y="8778"/>
                    <a:pt x="7060" y="8778"/>
                  </a:cubicBezTo>
                  <a:lnTo>
                    <a:pt x="7092" y="8747"/>
                  </a:lnTo>
                  <a:lnTo>
                    <a:pt x="7123" y="8747"/>
                  </a:lnTo>
                  <a:lnTo>
                    <a:pt x="7154" y="8747"/>
                  </a:lnTo>
                  <a:lnTo>
                    <a:pt x="7154" y="8716"/>
                  </a:lnTo>
                  <a:lnTo>
                    <a:pt x="7185" y="8716"/>
                  </a:lnTo>
                  <a:lnTo>
                    <a:pt x="7216" y="8684"/>
                  </a:lnTo>
                  <a:lnTo>
                    <a:pt x="7248" y="8684"/>
                  </a:lnTo>
                  <a:lnTo>
                    <a:pt x="7248" y="8653"/>
                  </a:lnTo>
                  <a:lnTo>
                    <a:pt x="7279" y="8653"/>
                  </a:lnTo>
                  <a:lnTo>
                    <a:pt x="7310" y="8622"/>
                  </a:lnTo>
                  <a:lnTo>
                    <a:pt x="7341" y="8622"/>
                  </a:lnTo>
                  <a:lnTo>
                    <a:pt x="7341" y="8591"/>
                  </a:lnTo>
                  <a:lnTo>
                    <a:pt x="7373" y="8591"/>
                  </a:lnTo>
                  <a:lnTo>
                    <a:pt x="7404" y="8559"/>
                  </a:lnTo>
                  <a:lnTo>
                    <a:pt x="7435" y="8559"/>
                  </a:lnTo>
                  <a:lnTo>
                    <a:pt x="7435" y="8528"/>
                  </a:lnTo>
                  <a:lnTo>
                    <a:pt x="7466" y="8497"/>
                  </a:lnTo>
                  <a:lnTo>
                    <a:pt x="7498" y="8497"/>
                  </a:lnTo>
                  <a:lnTo>
                    <a:pt x="7529" y="8466"/>
                  </a:lnTo>
                  <a:lnTo>
                    <a:pt x="7529" y="8466"/>
                  </a:lnTo>
                  <a:lnTo>
                    <a:pt x="7560" y="8435"/>
                  </a:lnTo>
                  <a:lnTo>
                    <a:pt x="7591" y="8435"/>
                  </a:lnTo>
                  <a:lnTo>
                    <a:pt x="7623" y="8403"/>
                  </a:lnTo>
                  <a:lnTo>
                    <a:pt x="7623" y="8403"/>
                  </a:lnTo>
                  <a:lnTo>
                    <a:pt x="7654" y="8372"/>
                  </a:lnTo>
                  <a:lnTo>
                    <a:pt x="7685" y="8341"/>
                  </a:lnTo>
                  <a:lnTo>
                    <a:pt x="7685" y="8341"/>
                  </a:lnTo>
                  <a:lnTo>
                    <a:pt x="7716" y="8310"/>
                  </a:lnTo>
                  <a:cubicBezTo>
                    <a:pt x="7872" y="8185"/>
                    <a:pt x="7748" y="7966"/>
                    <a:pt x="7560" y="7997"/>
                  </a:cubicBezTo>
                  <a:cubicBezTo>
                    <a:pt x="7529" y="7997"/>
                    <a:pt x="7498" y="7997"/>
                    <a:pt x="7466" y="8028"/>
                  </a:cubicBezTo>
                  <a:lnTo>
                    <a:pt x="7466" y="8028"/>
                  </a:lnTo>
                  <a:lnTo>
                    <a:pt x="7435" y="8060"/>
                  </a:lnTo>
                  <a:lnTo>
                    <a:pt x="7404" y="8091"/>
                  </a:lnTo>
                  <a:lnTo>
                    <a:pt x="7404" y="8091"/>
                  </a:lnTo>
                  <a:lnTo>
                    <a:pt x="7373" y="8122"/>
                  </a:lnTo>
                  <a:lnTo>
                    <a:pt x="7341" y="8122"/>
                  </a:lnTo>
                  <a:lnTo>
                    <a:pt x="7341" y="8153"/>
                  </a:lnTo>
                  <a:lnTo>
                    <a:pt x="7310" y="8153"/>
                  </a:lnTo>
                  <a:lnTo>
                    <a:pt x="7279" y="8185"/>
                  </a:lnTo>
                  <a:lnTo>
                    <a:pt x="7279" y="8185"/>
                  </a:lnTo>
                  <a:lnTo>
                    <a:pt x="7248" y="8216"/>
                  </a:lnTo>
                  <a:lnTo>
                    <a:pt x="7216" y="8216"/>
                  </a:lnTo>
                  <a:lnTo>
                    <a:pt x="7216" y="8247"/>
                  </a:lnTo>
                  <a:lnTo>
                    <a:pt x="7185" y="8247"/>
                  </a:lnTo>
                  <a:lnTo>
                    <a:pt x="7154" y="8278"/>
                  </a:lnTo>
                  <a:lnTo>
                    <a:pt x="7154" y="8278"/>
                  </a:lnTo>
                  <a:lnTo>
                    <a:pt x="7123" y="8310"/>
                  </a:lnTo>
                  <a:lnTo>
                    <a:pt x="7092" y="8310"/>
                  </a:lnTo>
                  <a:lnTo>
                    <a:pt x="7060" y="8310"/>
                  </a:lnTo>
                  <a:lnTo>
                    <a:pt x="7060" y="8341"/>
                  </a:lnTo>
                  <a:lnTo>
                    <a:pt x="7029" y="8341"/>
                  </a:lnTo>
                  <a:lnTo>
                    <a:pt x="6998" y="8372"/>
                  </a:lnTo>
                  <a:lnTo>
                    <a:pt x="6998" y="8372"/>
                  </a:lnTo>
                  <a:lnTo>
                    <a:pt x="6967" y="8403"/>
                  </a:lnTo>
                  <a:lnTo>
                    <a:pt x="6935" y="8403"/>
                  </a:lnTo>
                  <a:lnTo>
                    <a:pt x="6935" y="8435"/>
                  </a:lnTo>
                  <a:lnTo>
                    <a:pt x="6904" y="8435"/>
                  </a:lnTo>
                  <a:close/>
                  <a:moveTo>
                    <a:pt x="5155" y="8997"/>
                  </a:moveTo>
                  <a:cubicBezTo>
                    <a:pt x="4936" y="9028"/>
                    <a:pt x="4936" y="9340"/>
                    <a:pt x="5123" y="9372"/>
                  </a:cubicBezTo>
                  <a:cubicBezTo>
                    <a:pt x="5155" y="9403"/>
                    <a:pt x="5186" y="9403"/>
                    <a:pt x="5186" y="9403"/>
                  </a:cubicBezTo>
                  <a:lnTo>
                    <a:pt x="5217" y="9403"/>
                  </a:lnTo>
                  <a:lnTo>
                    <a:pt x="5248" y="9372"/>
                  </a:lnTo>
                  <a:lnTo>
                    <a:pt x="5280" y="9372"/>
                  </a:lnTo>
                  <a:lnTo>
                    <a:pt x="5311" y="9372"/>
                  </a:lnTo>
                  <a:lnTo>
                    <a:pt x="5342" y="9372"/>
                  </a:lnTo>
                  <a:lnTo>
                    <a:pt x="5373" y="9372"/>
                  </a:lnTo>
                  <a:lnTo>
                    <a:pt x="5405" y="9372"/>
                  </a:lnTo>
                  <a:lnTo>
                    <a:pt x="5436" y="9372"/>
                  </a:lnTo>
                  <a:lnTo>
                    <a:pt x="5467" y="9340"/>
                  </a:lnTo>
                  <a:lnTo>
                    <a:pt x="5498" y="9340"/>
                  </a:lnTo>
                  <a:lnTo>
                    <a:pt x="5530" y="9340"/>
                  </a:lnTo>
                  <a:lnTo>
                    <a:pt x="5561" y="9340"/>
                  </a:lnTo>
                  <a:lnTo>
                    <a:pt x="5561" y="9340"/>
                  </a:lnTo>
                  <a:lnTo>
                    <a:pt x="5592" y="9340"/>
                  </a:lnTo>
                  <a:lnTo>
                    <a:pt x="5623" y="9309"/>
                  </a:lnTo>
                  <a:lnTo>
                    <a:pt x="5655" y="9309"/>
                  </a:lnTo>
                  <a:lnTo>
                    <a:pt x="5686" y="9309"/>
                  </a:lnTo>
                  <a:lnTo>
                    <a:pt x="5717" y="9309"/>
                  </a:lnTo>
                  <a:lnTo>
                    <a:pt x="5748" y="9309"/>
                  </a:lnTo>
                  <a:lnTo>
                    <a:pt x="5779" y="9278"/>
                  </a:lnTo>
                  <a:lnTo>
                    <a:pt x="5811" y="9278"/>
                  </a:lnTo>
                  <a:lnTo>
                    <a:pt x="5842" y="9278"/>
                  </a:lnTo>
                  <a:lnTo>
                    <a:pt x="5873" y="9278"/>
                  </a:lnTo>
                  <a:lnTo>
                    <a:pt x="5904" y="9278"/>
                  </a:lnTo>
                  <a:lnTo>
                    <a:pt x="5936" y="9247"/>
                  </a:lnTo>
                  <a:lnTo>
                    <a:pt x="5936" y="9247"/>
                  </a:lnTo>
                  <a:lnTo>
                    <a:pt x="5967" y="9247"/>
                  </a:lnTo>
                  <a:cubicBezTo>
                    <a:pt x="6154" y="9184"/>
                    <a:pt x="6154" y="8903"/>
                    <a:pt x="5936" y="8872"/>
                  </a:cubicBezTo>
                  <a:cubicBezTo>
                    <a:pt x="5904" y="8872"/>
                    <a:pt x="5904" y="8872"/>
                    <a:pt x="5873" y="8872"/>
                  </a:cubicBezTo>
                  <a:lnTo>
                    <a:pt x="5842" y="8872"/>
                  </a:lnTo>
                  <a:lnTo>
                    <a:pt x="5811" y="8872"/>
                  </a:lnTo>
                  <a:lnTo>
                    <a:pt x="5811" y="8903"/>
                  </a:lnTo>
                  <a:lnTo>
                    <a:pt x="5779" y="8903"/>
                  </a:lnTo>
                  <a:lnTo>
                    <a:pt x="5748" y="8903"/>
                  </a:lnTo>
                  <a:lnTo>
                    <a:pt x="5717" y="8903"/>
                  </a:lnTo>
                  <a:lnTo>
                    <a:pt x="5686" y="8934"/>
                  </a:lnTo>
                  <a:lnTo>
                    <a:pt x="5655" y="8934"/>
                  </a:lnTo>
                  <a:lnTo>
                    <a:pt x="5623" y="8934"/>
                  </a:lnTo>
                  <a:lnTo>
                    <a:pt x="5623" y="8934"/>
                  </a:lnTo>
                  <a:lnTo>
                    <a:pt x="5592" y="8934"/>
                  </a:lnTo>
                  <a:lnTo>
                    <a:pt x="5561" y="8934"/>
                  </a:lnTo>
                  <a:lnTo>
                    <a:pt x="5530" y="8966"/>
                  </a:lnTo>
                  <a:lnTo>
                    <a:pt x="5498" y="8966"/>
                  </a:lnTo>
                  <a:lnTo>
                    <a:pt x="5467" y="8966"/>
                  </a:lnTo>
                  <a:lnTo>
                    <a:pt x="5436" y="8966"/>
                  </a:lnTo>
                  <a:lnTo>
                    <a:pt x="5436" y="8966"/>
                  </a:lnTo>
                  <a:lnTo>
                    <a:pt x="5405" y="8966"/>
                  </a:lnTo>
                  <a:lnTo>
                    <a:pt x="5373" y="8997"/>
                  </a:lnTo>
                  <a:lnTo>
                    <a:pt x="5342" y="8997"/>
                  </a:lnTo>
                  <a:lnTo>
                    <a:pt x="5311" y="8997"/>
                  </a:lnTo>
                  <a:lnTo>
                    <a:pt x="5280" y="8997"/>
                  </a:lnTo>
                  <a:lnTo>
                    <a:pt x="5248" y="8997"/>
                  </a:lnTo>
                  <a:lnTo>
                    <a:pt x="5217" y="8997"/>
                  </a:lnTo>
                  <a:lnTo>
                    <a:pt x="5217" y="8997"/>
                  </a:lnTo>
                  <a:lnTo>
                    <a:pt x="5186" y="8997"/>
                  </a:lnTo>
                  <a:close/>
                  <a:moveTo>
                    <a:pt x="3343" y="8809"/>
                  </a:moveTo>
                  <a:cubicBezTo>
                    <a:pt x="3155" y="8747"/>
                    <a:pt x="2999" y="9028"/>
                    <a:pt x="3187" y="9153"/>
                  </a:cubicBezTo>
                  <a:cubicBezTo>
                    <a:pt x="3187" y="9184"/>
                    <a:pt x="3218" y="9184"/>
                    <a:pt x="3218" y="9184"/>
                  </a:cubicBezTo>
                  <a:lnTo>
                    <a:pt x="3249" y="9184"/>
                  </a:lnTo>
                  <a:lnTo>
                    <a:pt x="3280" y="9184"/>
                  </a:lnTo>
                  <a:lnTo>
                    <a:pt x="3280" y="9215"/>
                  </a:lnTo>
                  <a:lnTo>
                    <a:pt x="3312" y="9215"/>
                  </a:lnTo>
                  <a:lnTo>
                    <a:pt x="3343" y="9215"/>
                  </a:lnTo>
                  <a:lnTo>
                    <a:pt x="3374" y="9215"/>
                  </a:lnTo>
                  <a:lnTo>
                    <a:pt x="3405" y="9247"/>
                  </a:lnTo>
                  <a:lnTo>
                    <a:pt x="3437" y="9247"/>
                  </a:lnTo>
                  <a:lnTo>
                    <a:pt x="3468" y="9247"/>
                  </a:lnTo>
                  <a:lnTo>
                    <a:pt x="3499" y="9247"/>
                  </a:lnTo>
                  <a:lnTo>
                    <a:pt x="3530" y="9278"/>
                  </a:lnTo>
                  <a:lnTo>
                    <a:pt x="3530" y="9278"/>
                  </a:lnTo>
                  <a:lnTo>
                    <a:pt x="3562" y="9278"/>
                  </a:lnTo>
                  <a:lnTo>
                    <a:pt x="3593" y="9278"/>
                  </a:lnTo>
                  <a:lnTo>
                    <a:pt x="3624" y="9309"/>
                  </a:lnTo>
                  <a:lnTo>
                    <a:pt x="3655" y="9309"/>
                  </a:lnTo>
                  <a:lnTo>
                    <a:pt x="3686" y="9309"/>
                  </a:lnTo>
                  <a:lnTo>
                    <a:pt x="3718" y="9309"/>
                  </a:lnTo>
                  <a:lnTo>
                    <a:pt x="3749" y="9309"/>
                  </a:lnTo>
                  <a:lnTo>
                    <a:pt x="3780" y="9340"/>
                  </a:lnTo>
                  <a:lnTo>
                    <a:pt x="3811" y="9340"/>
                  </a:lnTo>
                  <a:lnTo>
                    <a:pt x="3811" y="9340"/>
                  </a:lnTo>
                  <a:lnTo>
                    <a:pt x="3843" y="9340"/>
                  </a:lnTo>
                  <a:lnTo>
                    <a:pt x="3874" y="9340"/>
                  </a:lnTo>
                  <a:lnTo>
                    <a:pt x="3905" y="9340"/>
                  </a:lnTo>
                  <a:lnTo>
                    <a:pt x="3936" y="9372"/>
                  </a:lnTo>
                  <a:lnTo>
                    <a:pt x="3968" y="9372"/>
                  </a:lnTo>
                  <a:lnTo>
                    <a:pt x="3999" y="9372"/>
                  </a:lnTo>
                  <a:lnTo>
                    <a:pt x="3999" y="9372"/>
                  </a:lnTo>
                  <a:cubicBezTo>
                    <a:pt x="4218" y="9403"/>
                    <a:pt x="4311" y="9122"/>
                    <a:pt x="4124" y="8997"/>
                  </a:cubicBezTo>
                  <a:cubicBezTo>
                    <a:pt x="4093" y="8997"/>
                    <a:pt x="4093" y="8997"/>
                    <a:pt x="4061" y="8997"/>
                  </a:cubicBezTo>
                  <a:lnTo>
                    <a:pt x="4061" y="8997"/>
                  </a:lnTo>
                  <a:lnTo>
                    <a:pt x="4030" y="8997"/>
                  </a:lnTo>
                  <a:lnTo>
                    <a:pt x="3999" y="8966"/>
                  </a:lnTo>
                  <a:lnTo>
                    <a:pt x="3968" y="8966"/>
                  </a:lnTo>
                  <a:lnTo>
                    <a:pt x="3936" y="8966"/>
                  </a:lnTo>
                  <a:lnTo>
                    <a:pt x="3936" y="8966"/>
                  </a:lnTo>
                  <a:lnTo>
                    <a:pt x="3905" y="8966"/>
                  </a:lnTo>
                  <a:lnTo>
                    <a:pt x="3874" y="8966"/>
                  </a:lnTo>
                  <a:lnTo>
                    <a:pt x="3843" y="8966"/>
                  </a:lnTo>
                  <a:lnTo>
                    <a:pt x="3811" y="8934"/>
                  </a:lnTo>
                  <a:lnTo>
                    <a:pt x="3780" y="8934"/>
                  </a:lnTo>
                  <a:lnTo>
                    <a:pt x="3780" y="8934"/>
                  </a:lnTo>
                  <a:lnTo>
                    <a:pt x="3749" y="8934"/>
                  </a:lnTo>
                  <a:lnTo>
                    <a:pt x="3718" y="8934"/>
                  </a:lnTo>
                  <a:lnTo>
                    <a:pt x="3686" y="8903"/>
                  </a:lnTo>
                  <a:lnTo>
                    <a:pt x="3655" y="8903"/>
                  </a:lnTo>
                  <a:lnTo>
                    <a:pt x="3624" y="8903"/>
                  </a:lnTo>
                  <a:lnTo>
                    <a:pt x="3624" y="8903"/>
                  </a:lnTo>
                  <a:lnTo>
                    <a:pt x="3593" y="8903"/>
                  </a:lnTo>
                  <a:lnTo>
                    <a:pt x="3562" y="8872"/>
                  </a:lnTo>
                  <a:lnTo>
                    <a:pt x="3530" y="8872"/>
                  </a:lnTo>
                  <a:lnTo>
                    <a:pt x="3499" y="8872"/>
                  </a:lnTo>
                  <a:lnTo>
                    <a:pt x="3468" y="8872"/>
                  </a:lnTo>
                  <a:lnTo>
                    <a:pt x="3468" y="8872"/>
                  </a:lnTo>
                  <a:lnTo>
                    <a:pt x="3437" y="8841"/>
                  </a:lnTo>
                  <a:lnTo>
                    <a:pt x="3405" y="8841"/>
                  </a:lnTo>
                  <a:lnTo>
                    <a:pt x="3374" y="8841"/>
                  </a:lnTo>
                  <a:lnTo>
                    <a:pt x="3343" y="8841"/>
                  </a:lnTo>
                  <a:close/>
                  <a:moveTo>
                    <a:pt x="1781" y="7903"/>
                  </a:moveTo>
                  <a:cubicBezTo>
                    <a:pt x="1718" y="7841"/>
                    <a:pt x="1625" y="7841"/>
                    <a:pt x="1562" y="7903"/>
                  </a:cubicBezTo>
                  <a:cubicBezTo>
                    <a:pt x="1437" y="7966"/>
                    <a:pt x="1437" y="8122"/>
                    <a:pt x="1531" y="8185"/>
                  </a:cubicBezTo>
                  <a:lnTo>
                    <a:pt x="1531" y="8185"/>
                  </a:lnTo>
                  <a:lnTo>
                    <a:pt x="1562" y="8216"/>
                  </a:lnTo>
                  <a:lnTo>
                    <a:pt x="1562" y="8247"/>
                  </a:lnTo>
                  <a:lnTo>
                    <a:pt x="1593" y="8247"/>
                  </a:lnTo>
                  <a:lnTo>
                    <a:pt x="1625" y="8278"/>
                  </a:lnTo>
                  <a:lnTo>
                    <a:pt x="1656" y="8278"/>
                  </a:lnTo>
                  <a:lnTo>
                    <a:pt x="1656" y="8310"/>
                  </a:lnTo>
                  <a:lnTo>
                    <a:pt x="1687" y="8341"/>
                  </a:lnTo>
                  <a:lnTo>
                    <a:pt x="1718" y="8341"/>
                  </a:lnTo>
                  <a:lnTo>
                    <a:pt x="1718" y="8372"/>
                  </a:lnTo>
                  <a:lnTo>
                    <a:pt x="1750" y="8372"/>
                  </a:lnTo>
                  <a:lnTo>
                    <a:pt x="1781" y="8403"/>
                  </a:lnTo>
                  <a:lnTo>
                    <a:pt x="1781" y="8403"/>
                  </a:lnTo>
                  <a:lnTo>
                    <a:pt x="1812" y="8435"/>
                  </a:lnTo>
                  <a:lnTo>
                    <a:pt x="1843" y="8466"/>
                  </a:lnTo>
                  <a:lnTo>
                    <a:pt x="1875" y="8466"/>
                  </a:lnTo>
                  <a:lnTo>
                    <a:pt x="1875" y="8497"/>
                  </a:lnTo>
                  <a:lnTo>
                    <a:pt x="1906" y="8497"/>
                  </a:lnTo>
                  <a:lnTo>
                    <a:pt x="1937" y="8528"/>
                  </a:lnTo>
                  <a:lnTo>
                    <a:pt x="1937" y="8528"/>
                  </a:lnTo>
                  <a:lnTo>
                    <a:pt x="1968" y="8559"/>
                  </a:lnTo>
                  <a:lnTo>
                    <a:pt x="2000" y="8559"/>
                  </a:lnTo>
                  <a:lnTo>
                    <a:pt x="2031" y="8591"/>
                  </a:lnTo>
                  <a:lnTo>
                    <a:pt x="2031" y="8591"/>
                  </a:lnTo>
                  <a:lnTo>
                    <a:pt x="2062" y="8622"/>
                  </a:lnTo>
                  <a:lnTo>
                    <a:pt x="2093" y="8622"/>
                  </a:lnTo>
                  <a:lnTo>
                    <a:pt x="2125" y="8653"/>
                  </a:lnTo>
                  <a:lnTo>
                    <a:pt x="2125" y="8653"/>
                  </a:lnTo>
                  <a:lnTo>
                    <a:pt x="2156" y="8684"/>
                  </a:lnTo>
                  <a:cubicBezTo>
                    <a:pt x="2343" y="8778"/>
                    <a:pt x="2531" y="8591"/>
                    <a:pt x="2406" y="8403"/>
                  </a:cubicBezTo>
                  <a:cubicBezTo>
                    <a:pt x="2406" y="8372"/>
                    <a:pt x="2374" y="8372"/>
                    <a:pt x="2374" y="8341"/>
                  </a:cubicBezTo>
                  <a:lnTo>
                    <a:pt x="2343" y="8341"/>
                  </a:lnTo>
                  <a:lnTo>
                    <a:pt x="2312" y="8341"/>
                  </a:lnTo>
                  <a:lnTo>
                    <a:pt x="2312" y="8310"/>
                  </a:lnTo>
                  <a:lnTo>
                    <a:pt x="2281" y="8310"/>
                  </a:lnTo>
                  <a:lnTo>
                    <a:pt x="2250" y="8278"/>
                  </a:lnTo>
                  <a:lnTo>
                    <a:pt x="2250" y="8278"/>
                  </a:lnTo>
                  <a:lnTo>
                    <a:pt x="2218" y="8247"/>
                  </a:lnTo>
                  <a:lnTo>
                    <a:pt x="2187" y="8247"/>
                  </a:lnTo>
                  <a:lnTo>
                    <a:pt x="2187" y="8216"/>
                  </a:lnTo>
                  <a:lnTo>
                    <a:pt x="2156" y="8216"/>
                  </a:lnTo>
                  <a:lnTo>
                    <a:pt x="2125" y="8185"/>
                  </a:lnTo>
                  <a:lnTo>
                    <a:pt x="2125" y="8185"/>
                  </a:lnTo>
                  <a:lnTo>
                    <a:pt x="2093" y="8153"/>
                  </a:lnTo>
                  <a:lnTo>
                    <a:pt x="2062" y="8153"/>
                  </a:lnTo>
                  <a:lnTo>
                    <a:pt x="2062" y="8122"/>
                  </a:lnTo>
                  <a:lnTo>
                    <a:pt x="2031" y="8122"/>
                  </a:lnTo>
                  <a:lnTo>
                    <a:pt x="2000" y="8091"/>
                  </a:lnTo>
                  <a:lnTo>
                    <a:pt x="2000" y="8091"/>
                  </a:lnTo>
                  <a:lnTo>
                    <a:pt x="1968" y="8060"/>
                  </a:lnTo>
                  <a:lnTo>
                    <a:pt x="1937" y="8060"/>
                  </a:lnTo>
                  <a:lnTo>
                    <a:pt x="1937" y="8028"/>
                  </a:lnTo>
                  <a:lnTo>
                    <a:pt x="1906" y="8028"/>
                  </a:lnTo>
                  <a:lnTo>
                    <a:pt x="1875" y="7997"/>
                  </a:lnTo>
                  <a:lnTo>
                    <a:pt x="1875" y="7997"/>
                  </a:lnTo>
                  <a:lnTo>
                    <a:pt x="1843" y="7966"/>
                  </a:lnTo>
                  <a:lnTo>
                    <a:pt x="1843" y="7966"/>
                  </a:lnTo>
                  <a:lnTo>
                    <a:pt x="1812" y="7935"/>
                  </a:lnTo>
                  <a:lnTo>
                    <a:pt x="1781" y="7903"/>
                  </a:lnTo>
                  <a:close/>
                  <a:moveTo>
                    <a:pt x="719" y="6435"/>
                  </a:moveTo>
                  <a:cubicBezTo>
                    <a:pt x="656" y="6279"/>
                    <a:pt x="406" y="6279"/>
                    <a:pt x="375" y="6466"/>
                  </a:cubicBezTo>
                  <a:cubicBezTo>
                    <a:pt x="344" y="6498"/>
                    <a:pt x="375" y="6560"/>
                    <a:pt x="375" y="6591"/>
                  </a:cubicBezTo>
                  <a:lnTo>
                    <a:pt x="375" y="6591"/>
                  </a:lnTo>
                  <a:lnTo>
                    <a:pt x="375" y="6623"/>
                  </a:lnTo>
                  <a:lnTo>
                    <a:pt x="406" y="6654"/>
                  </a:lnTo>
                  <a:lnTo>
                    <a:pt x="406" y="6685"/>
                  </a:lnTo>
                  <a:lnTo>
                    <a:pt x="438" y="6685"/>
                  </a:lnTo>
                  <a:lnTo>
                    <a:pt x="438" y="6716"/>
                  </a:lnTo>
                  <a:lnTo>
                    <a:pt x="438" y="6748"/>
                  </a:lnTo>
                  <a:lnTo>
                    <a:pt x="469" y="6779"/>
                  </a:lnTo>
                  <a:lnTo>
                    <a:pt x="469" y="6810"/>
                  </a:lnTo>
                  <a:lnTo>
                    <a:pt x="500" y="6841"/>
                  </a:lnTo>
                  <a:lnTo>
                    <a:pt x="500" y="6841"/>
                  </a:lnTo>
                  <a:lnTo>
                    <a:pt x="500" y="6873"/>
                  </a:lnTo>
                  <a:lnTo>
                    <a:pt x="531" y="6904"/>
                  </a:lnTo>
                  <a:lnTo>
                    <a:pt x="531" y="6935"/>
                  </a:lnTo>
                  <a:lnTo>
                    <a:pt x="563" y="6966"/>
                  </a:lnTo>
                  <a:lnTo>
                    <a:pt x="563" y="6966"/>
                  </a:lnTo>
                  <a:lnTo>
                    <a:pt x="594" y="6998"/>
                  </a:lnTo>
                  <a:lnTo>
                    <a:pt x="594" y="7029"/>
                  </a:lnTo>
                  <a:lnTo>
                    <a:pt x="625" y="7060"/>
                  </a:lnTo>
                  <a:lnTo>
                    <a:pt x="625" y="7091"/>
                  </a:lnTo>
                  <a:lnTo>
                    <a:pt x="656" y="7091"/>
                  </a:lnTo>
                  <a:lnTo>
                    <a:pt x="656" y="7122"/>
                  </a:lnTo>
                  <a:lnTo>
                    <a:pt x="656" y="7154"/>
                  </a:lnTo>
                  <a:lnTo>
                    <a:pt x="688" y="7185"/>
                  </a:lnTo>
                  <a:lnTo>
                    <a:pt x="688" y="7216"/>
                  </a:lnTo>
                  <a:lnTo>
                    <a:pt x="719" y="7216"/>
                  </a:lnTo>
                  <a:lnTo>
                    <a:pt x="719" y="7247"/>
                  </a:lnTo>
                  <a:lnTo>
                    <a:pt x="750" y="7279"/>
                  </a:lnTo>
                  <a:lnTo>
                    <a:pt x="750" y="7279"/>
                  </a:lnTo>
                  <a:cubicBezTo>
                    <a:pt x="844" y="7435"/>
                    <a:pt x="1062" y="7404"/>
                    <a:pt x="1094" y="7247"/>
                  </a:cubicBezTo>
                  <a:cubicBezTo>
                    <a:pt x="1125" y="7185"/>
                    <a:pt x="1094" y="7122"/>
                    <a:pt x="1062" y="7091"/>
                  </a:cubicBezTo>
                  <a:lnTo>
                    <a:pt x="1062" y="7060"/>
                  </a:lnTo>
                  <a:lnTo>
                    <a:pt x="1062" y="7029"/>
                  </a:lnTo>
                  <a:lnTo>
                    <a:pt x="1031" y="7029"/>
                  </a:lnTo>
                  <a:lnTo>
                    <a:pt x="1031" y="6998"/>
                  </a:lnTo>
                  <a:lnTo>
                    <a:pt x="1000" y="6966"/>
                  </a:lnTo>
                  <a:lnTo>
                    <a:pt x="1000" y="6966"/>
                  </a:lnTo>
                  <a:lnTo>
                    <a:pt x="969" y="6935"/>
                  </a:lnTo>
                  <a:lnTo>
                    <a:pt x="969" y="6904"/>
                  </a:lnTo>
                  <a:lnTo>
                    <a:pt x="969" y="6873"/>
                  </a:lnTo>
                  <a:lnTo>
                    <a:pt x="937" y="6873"/>
                  </a:lnTo>
                  <a:lnTo>
                    <a:pt x="937" y="6841"/>
                  </a:lnTo>
                  <a:lnTo>
                    <a:pt x="906" y="6810"/>
                  </a:lnTo>
                  <a:lnTo>
                    <a:pt x="906" y="6810"/>
                  </a:lnTo>
                  <a:lnTo>
                    <a:pt x="906" y="6779"/>
                  </a:lnTo>
                  <a:lnTo>
                    <a:pt x="875" y="6748"/>
                  </a:lnTo>
                  <a:lnTo>
                    <a:pt x="875" y="6716"/>
                  </a:lnTo>
                  <a:lnTo>
                    <a:pt x="844" y="6716"/>
                  </a:lnTo>
                  <a:lnTo>
                    <a:pt x="844" y="6685"/>
                  </a:lnTo>
                  <a:lnTo>
                    <a:pt x="844" y="6654"/>
                  </a:lnTo>
                  <a:lnTo>
                    <a:pt x="813" y="6623"/>
                  </a:lnTo>
                  <a:lnTo>
                    <a:pt x="813" y="6623"/>
                  </a:lnTo>
                  <a:lnTo>
                    <a:pt x="781" y="6591"/>
                  </a:lnTo>
                  <a:lnTo>
                    <a:pt x="781" y="6560"/>
                  </a:lnTo>
                  <a:lnTo>
                    <a:pt x="781" y="6529"/>
                  </a:lnTo>
                  <a:lnTo>
                    <a:pt x="750" y="6529"/>
                  </a:lnTo>
                  <a:lnTo>
                    <a:pt x="750" y="6498"/>
                  </a:lnTo>
                  <a:lnTo>
                    <a:pt x="750" y="6466"/>
                  </a:lnTo>
                  <a:lnTo>
                    <a:pt x="719" y="6435"/>
                  </a:lnTo>
                  <a:close/>
                  <a:moveTo>
                    <a:pt x="375" y="4655"/>
                  </a:moveTo>
                  <a:cubicBezTo>
                    <a:pt x="375" y="4467"/>
                    <a:pt x="94" y="4405"/>
                    <a:pt x="0" y="4592"/>
                  </a:cubicBezTo>
                  <a:cubicBezTo>
                    <a:pt x="0" y="4623"/>
                    <a:pt x="0" y="4623"/>
                    <a:pt x="0" y="4655"/>
                  </a:cubicBezTo>
                  <a:lnTo>
                    <a:pt x="0" y="4686"/>
                  </a:lnTo>
                  <a:lnTo>
                    <a:pt x="0" y="4717"/>
                  </a:lnTo>
                  <a:lnTo>
                    <a:pt x="0" y="4748"/>
                  </a:lnTo>
                  <a:lnTo>
                    <a:pt x="0" y="4780"/>
                  </a:lnTo>
                  <a:lnTo>
                    <a:pt x="0" y="4811"/>
                  </a:lnTo>
                  <a:lnTo>
                    <a:pt x="0" y="4842"/>
                  </a:lnTo>
                  <a:lnTo>
                    <a:pt x="0" y="4873"/>
                  </a:lnTo>
                  <a:lnTo>
                    <a:pt x="0" y="4905"/>
                  </a:lnTo>
                  <a:lnTo>
                    <a:pt x="0" y="4936"/>
                  </a:lnTo>
                  <a:lnTo>
                    <a:pt x="0" y="4967"/>
                  </a:lnTo>
                  <a:lnTo>
                    <a:pt x="0" y="4998"/>
                  </a:lnTo>
                  <a:lnTo>
                    <a:pt x="0" y="5029"/>
                  </a:lnTo>
                  <a:lnTo>
                    <a:pt x="0" y="5061"/>
                  </a:lnTo>
                  <a:lnTo>
                    <a:pt x="0" y="5092"/>
                  </a:lnTo>
                  <a:lnTo>
                    <a:pt x="0" y="5123"/>
                  </a:lnTo>
                  <a:lnTo>
                    <a:pt x="0" y="5154"/>
                  </a:lnTo>
                  <a:lnTo>
                    <a:pt x="0" y="5186"/>
                  </a:lnTo>
                  <a:lnTo>
                    <a:pt x="0" y="5186"/>
                  </a:lnTo>
                  <a:lnTo>
                    <a:pt x="0" y="5217"/>
                  </a:lnTo>
                  <a:lnTo>
                    <a:pt x="32" y="5248"/>
                  </a:lnTo>
                  <a:lnTo>
                    <a:pt x="32" y="5279"/>
                  </a:lnTo>
                  <a:lnTo>
                    <a:pt x="32" y="5311"/>
                  </a:lnTo>
                  <a:lnTo>
                    <a:pt x="32" y="5342"/>
                  </a:lnTo>
                  <a:lnTo>
                    <a:pt x="32" y="5373"/>
                  </a:lnTo>
                  <a:lnTo>
                    <a:pt x="32" y="5404"/>
                  </a:lnTo>
                  <a:lnTo>
                    <a:pt x="32" y="5436"/>
                  </a:lnTo>
                  <a:lnTo>
                    <a:pt x="32" y="5467"/>
                  </a:lnTo>
                  <a:cubicBezTo>
                    <a:pt x="63" y="5623"/>
                    <a:pt x="281" y="5654"/>
                    <a:pt x="375" y="5529"/>
                  </a:cubicBezTo>
                  <a:cubicBezTo>
                    <a:pt x="406" y="5498"/>
                    <a:pt x="438" y="5436"/>
                    <a:pt x="406" y="5404"/>
                  </a:cubicBezTo>
                  <a:lnTo>
                    <a:pt x="406" y="5373"/>
                  </a:lnTo>
                  <a:lnTo>
                    <a:pt x="406" y="5342"/>
                  </a:lnTo>
                  <a:lnTo>
                    <a:pt x="406" y="5342"/>
                  </a:lnTo>
                  <a:lnTo>
                    <a:pt x="406" y="5311"/>
                  </a:lnTo>
                  <a:lnTo>
                    <a:pt x="406" y="5279"/>
                  </a:lnTo>
                  <a:lnTo>
                    <a:pt x="406" y="5248"/>
                  </a:lnTo>
                  <a:lnTo>
                    <a:pt x="406" y="5217"/>
                  </a:lnTo>
                  <a:lnTo>
                    <a:pt x="406" y="5186"/>
                  </a:lnTo>
                  <a:lnTo>
                    <a:pt x="406" y="5154"/>
                  </a:lnTo>
                  <a:lnTo>
                    <a:pt x="375" y="5123"/>
                  </a:lnTo>
                  <a:lnTo>
                    <a:pt x="375" y="5092"/>
                  </a:lnTo>
                  <a:lnTo>
                    <a:pt x="375" y="5092"/>
                  </a:lnTo>
                  <a:lnTo>
                    <a:pt x="375" y="5061"/>
                  </a:lnTo>
                  <a:lnTo>
                    <a:pt x="375" y="5029"/>
                  </a:lnTo>
                  <a:lnTo>
                    <a:pt x="375" y="4998"/>
                  </a:lnTo>
                  <a:lnTo>
                    <a:pt x="375" y="4967"/>
                  </a:lnTo>
                  <a:lnTo>
                    <a:pt x="375" y="4936"/>
                  </a:lnTo>
                  <a:lnTo>
                    <a:pt x="375" y="4905"/>
                  </a:lnTo>
                  <a:lnTo>
                    <a:pt x="375" y="4873"/>
                  </a:lnTo>
                  <a:lnTo>
                    <a:pt x="375" y="4842"/>
                  </a:lnTo>
                  <a:lnTo>
                    <a:pt x="375" y="4842"/>
                  </a:lnTo>
                  <a:lnTo>
                    <a:pt x="375" y="4811"/>
                  </a:lnTo>
                  <a:lnTo>
                    <a:pt x="375" y="4780"/>
                  </a:lnTo>
                  <a:lnTo>
                    <a:pt x="375" y="4748"/>
                  </a:lnTo>
                  <a:lnTo>
                    <a:pt x="375" y="4717"/>
                  </a:lnTo>
                  <a:lnTo>
                    <a:pt x="375" y="4686"/>
                  </a:lnTo>
                  <a:close/>
                  <a:moveTo>
                    <a:pt x="750" y="2905"/>
                  </a:moveTo>
                  <a:cubicBezTo>
                    <a:pt x="781" y="2843"/>
                    <a:pt x="781" y="2780"/>
                    <a:pt x="750" y="2718"/>
                  </a:cubicBezTo>
                  <a:cubicBezTo>
                    <a:pt x="656" y="2593"/>
                    <a:pt x="469" y="2593"/>
                    <a:pt x="406" y="2749"/>
                  </a:cubicBezTo>
                  <a:lnTo>
                    <a:pt x="406" y="2749"/>
                  </a:lnTo>
                  <a:lnTo>
                    <a:pt x="406" y="2780"/>
                  </a:lnTo>
                  <a:lnTo>
                    <a:pt x="375" y="2812"/>
                  </a:lnTo>
                  <a:lnTo>
                    <a:pt x="375" y="2812"/>
                  </a:lnTo>
                  <a:lnTo>
                    <a:pt x="375" y="2843"/>
                  </a:lnTo>
                  <a:lnTo>
                    <a:pt x="344" y="2874"/>
                  </a:lnTo>
                  <a:lnTo>
                    <a:pt x="344" y="2905"/>
                  </a:lnTo>
                  <a:lnTo>
                    <a:pt x="344" y="2936"/>
                  </a:lnTo>
                  <a:lnTo>
                    <a:pt x="313" y="2968"/>
                  </a:lnTo>
                  <a:lnTo>
                    <a:pt x="313" y="2968"/>
                  </a:lnTo>
                  <a:lnTo>
                    <a:pt x="313" y="2999"/>
                  </a:lnTo>
                  <a:lnTo>
                    <a:pt x="281" y="3030"/>
                  </a:lnTo>
                  <a:lnTo>
                    <a:pt x="281" y="3061"/>
                  </a:lnTo>
                  <a:lnTo>
                    <a:pt x="281" y="3093"/>
                  </a:lnTo>
                  <a:lnTo>
                    <a:pt x="250" y="3124"/>
                  </a:lnTo>
                  <a:lnTo>
                    <a:pt x="250" y="3155"/>
                  </a:lnTo>
                  <a:lnTo>
                    <a:pt x="250" y="3186"/>
                  </a:lnTo>
                  <a:lnTo>
                    <a:pt x="219" y="3186"/>
                  </a:lnTo>
                  <a:lnTo>
                    <a:pt x="219" y="3218"/>
                  </a:lnTo>
                  <a:lnTo>
                    <a:pt x="219" y="3249"/>
                  </a:lnTo>
                  <a:lnTo>
                    <a:pt x="219" y="3280"/>
                  </a:lnTo>
                  <a:lnTo>
                    <a:pt x="188" y="3311"/>
                  </a:lnTo>
                  <a:lnTo>
                    <a:pt x="188" y="3343"/>
                  </a:lnTo>
                  <a:lnTo>
                    <a:pt x="188" y="3374"/>
                  </a:lnTo>
                  <a:lnTo>
                    <a:pt x="188" y="3405"/>
                  </a:lnTo>
                  <a:lnTo>
                    <a:pt x="157" y="3405"/>
                  </a:lnTo>
                  <a:lnTo>
                    <a:pt x="157" y="3436"/>
                  </a:lnTo>
                  <a:lnTo>
                    <a:pt x="157" y="3468"/>
                  </a:lnTo>
                  <a:lnTo>
                    <a:pt x="157" y="3499"/>
                  </a:lnTo>
                  <a:cubicBezTo>
                    <a:pt x="94" y="3686"/>
                    <a:pt x="344" y="3811"/>
                    <a:pt x="469" y="3655"/>
                  </a:cubicBezTo>
                  <a:cubicBezTo>
                    <a:pt x="500" y="3624"/>
                    <a:pt x="500" y="3624"/>
                    <a:pt x="500" y="3593"/>
                  </a:cubicBezTo>
                  <a:lnTo>
                    <a:pt x="531" y="3561"/>
                  </a:lnTo>
                  <a:lnTo>
                    <a:pt x="531" y="3561"/>
                  </a:lnTo>
                  <a:lnTo>
                    <a:pt x="531" y="3530"/>
                  </a:lnTo>
                  <a:lnTo>
                    <a:pt x="531" y="3499"/>
                  </a:lnTo>
                  <a:lnTo>
                    <a:pt x="531" y="3468"/>
                  </a:lnTo>
                  <a:lnTo>
                    <a:pt x="563" y="3436"/>
                  </a:lnTo>
                  <a:lnTo>
                    <a:pt x="563" y="3405"/>
                  </a:lnTo>
                  <a:lnTo>
                    <a:pt x="563" y="3405"/>
                  </a:lnTo>
                  <a:lnTo>
                    <a:pt x="563" y="3374"/>
                  </a:lnTo>
                  <a:lnTo>
                    <a:pt x="594" y="3343"/>
                  </a:lnTo>
                  <a:lnTo>
                    <a:pt x="594" y="3311"/>
                  </a:lnTo>
                  <a:lnTo>
                    <a:pt x="594" y="3280"/>
                  </a:lnTo>
                  <a:lnTo>
                    <a:pt x="625" y="3280"/>
                  </a:lnTo>
                  <a:lnTo>
                    <a:pt x="625" y="3249"/>
                  </a:lnTo>
                  <a:lnTo>
                    <a:pt x="625" y="3218"/>
                  </a:lnTo>
                  <a:lnTo>
                    <a:pt x="625" y="3186"/>
                  </a:lnTo>
                  <a:lnTo>
                    <a:pt x="656" y="3186"/>
                  </a:lnTo>
                  <a:lnTo>
                    <a:pt x="656" y="3155"/>
                  </a:lnTo>
                  <a:lnTo>
                    <a:pt x="656" y="3124"/>
                  </a:lnTo>
                  <a:lnTo>
                    <a:pt x="688" y="3093"/>
                  </a:lnTo>
                  <a:lnTo>
                    <a:pt x="688" y="3061"/>
                  </a:lnTo>
                  <a:lnTo>
                    <a:pt x="688" y="3061"/>
                  </a:lnTo>
                  <a:lnTo>
                    <a:pt x="719" y="3030"/>
                  </a:lnTo>
                  <a:lnTo>
                    <a:pt x="719" y="2999"/>
                  </a:lnTo>
                  <a:lnTo>
                    <a:pt x="719" y="2968"/>
                  </a:lnTo>
                  <a:lnTo>
                    <a:pt x="750" y="2968"/>
                  </a:lnTo>
                  <a:lnTo>
                    <a:pt x="750" y="2936"/>
                  </a:lnTo>
                  <a:lnTo>
                    <a:pt x="750" y="2905"/>
                  </a:lnTo>
                  <a:close/>
                  <a:moveTo>
                    <a:pt x="1843" y="1437"/>
                  </a:moveTo>
                  <a:cubicBezTo>
                    <a:pt x="2000" y="1312"/>
                    <a:pt x="1875" y="1062"/>
                    <a:pt x="1687" y="1125"/>
                  </a:cubicBezTo>
                  <a:cubicBezTo>
                    <a:pt x="1656" y="1125"/>
                    <a:pt x="1625" y="1125"/>
                    <a:pt x="1593" y="1156"/>
                  </a:cubicBezTo>
                  <a:lnTo>
                    <a:pt x="1593" y="1156"/>
                  </a:lnTo>
                  <a:lnTo>
                    <a:pt x="1562" y="1187"/>
                  </a:lnTo>
                  <a:lnTo>
                    <a:pt x="1531" y="1218"/>
                  </a:lnTo>
                  <a:lnTo>
                    <a:pt x="1531" y="1218"/>
                  </a:lnTo>
                  <a:lnTo>
                    <a:pt x="1500" y="1250"/>
                  </a:lnTo>
                  <a:lnTo>
                    <a:pt x="1469" y="1281"/>
                  </a:lnTo>
                  <a:lnTo>
                    <a:pt x="1469" y="1281"/>
                  </a:lnTo>
                  <a:lnTo>
                    <a:pt x="1437" y="1312"/>
                  </a:lnTo>
                  <a:lnTo>
                    <a:pt x="1406" y="1312"/>
                  </a:lnTo>
                  <a:lnTo>
                    <a:pt x="1406" y="1343"/>
                  </a:lnTo>
                  <a:lnTo>
                    <a:pt x="1375" y="1375"/>
                  </a:lnTo>
                  <a:lnTo>
                    <a:pt x="1375" y="1375"/>
                  </a:lnTo>
                  <a:lnTo>
                    <a:pt x="1344" y="1406"/>
                  </a:lnTo>
                  <a:lnTo>
                    <a:pt x="1312" y="1437"/>
                  </a:lnTo>
                  <a:lnTo>
                    <a:pt x="1312" y="1437"/>
                  </a:lnTo>
                  <a:lnTo>
                    <a:pt x="1281" y="1468"/>
                  </a:lnTo>
                  <a:lnTo>
                    <a:pt x="1250" y="1500"/>
                  </a:lnTo>
                  <a:lnTo>
                    <a:pt x="1250" y="1500"/>
                  </a:lnTo>
                  <a:lnTo>
                    <a:pt x="1219" y="1531"/>
                  </a:lnTo>
                  <a:lnTo>
                    <a:pt x="1219" y="1562"/>
                  </a:lnTo>
                  <a:lnTo>
                    <a:pt x="1187" y="1562"/>
                  </a:lnTo>
                  <a:lnTo>
                    <a:pt x="1156" y="1593"/>
                  </a:lnTo>
                  <a:lnTo>
                    <a:pt x="1156" y="1624"/>
                  </a:lnTo>
                  <a:lnTo>
                    <a:pt x="1125" y="1624"/>
                  </a:lnTo>
                  <a:lnTo>
                    <a:pt x="1125" y="1656"/>
                  </a:lnTo>
                  <a:lnTo>
                    <a:pt x="1094" y="1687"/>
                  </a:lnTo>
                  <a:lnTo>
                    <a:pt x="1062" y="1687"/>
                  </a:lnTo>
                  <a:lnTo>
                    <a:pt x="1062" y="1718"/>
                  </a:lnTo>
                  <a:lnTo>
                    <a:pt x="1062" y="1718"/>
                  </a:lnTo>
                  <a:cubicBezTo>
                    <a:pt x="1000" y="1781"/>
                    <a:pt x="1000" y="1874"/>
                    <a:pt x="1031" y="1937"/>
                  </a:cubicBezTo>
                  <a:cubicBezTo>
                    <a:pt x="1094" y="2062"/>
                    <a:pt x="1250" y="2093"/>
                    <a:pt x="1344" y="1968"/>
                  </a:cubicBezTo>
                  <a:lnTo>
                    <a:pt x="1344" y="1968"/>
                  </a:lnTo>
                  <a:lnTo>
                    <a:pt x="1375" y="1937"/>
                  </a:lnTo>
                  <a:lnTo>
                    <a:pt x="1375" y="1906"/>
                  </a:lnTo>
                  <a:lnTo>
                    <a:pt x="1406" y="1906"/>
                  </a:lnTo>
                  <a:lnTo>
                    <a:pt x="1406" y="1874"/>
                  </a:lnTo>
                  <a:lnTo>
                    <a:pt x="1437" y="1874"/>
                  </a:lnTo>
                  <a:lnTo>
                    <a:pt x="1437" y="1843"/>
                  </a:lnTo>
                  <a:lnTo>
                    <a:pt x="1469" y="1812"/>
                  </a:lnTo>
                  <a:lnTo>
                    <a:pt x="1500" y="1812"/>
                  </a:lnTo>
                  <a:lnTo>
                    <a:pt x="1500" y="1781"/>
                  </a:lnTo>
                  <a:lnTo>
                    <a:pt x="1531" y="1749"/>
                  </a:lnTo>
                  <a:lnTo>
                    <a:pt x="1531" y="1749"/>
                  </a:lnTo>
                  <a:lnTo>
                    <a:pt x="1562" y="1718"/>
                  </a:lnTo>
                  <a:lnTo>
                    <a:pt x="1562" y="1718"/>
                  </a:lnTo>
                  <a:lnTo>
                    <a:pt x="1593" y="1687"/>
                  </a:lnTo>
                  <a:lnTo>
                    <a:pt x="1625" y="1656"/>
                  </a:lnTo>
                  <a:lnTo>
                    <a:pt x="1625" y="1656"/>
                  </a:lnTo>
                  <a:lnTo>
                    <a:pt x="1656" y="1624"/>
                  </a:lnTo>
                  <a:lnTo>
                    <a:pt x="1656" y="1624"/>
                  </a:lnTo>
                  <a:lnTo>
                    <a:pt x="1687" y="1593"/>
                  </a:lnTo>
                  <a:lnTo>
                    <a:pt x="1718" y="1593"/>
                  </a:lnTo>
                  <a:lnTo>
                    <a:pt x="1718" y="1562"/>
                  </a:lnTo>
                  <a:lnTo>
                    <a:pt x="1750" y="1531"/>
                  </a:lnTo>
                  <a:lnTo>
                    <a:pt x="1750" y="1531"/>
                  </a:lnTo>
                  <a:lnTo>
                    <a:pt x="1781" y="1500"/>
                  </a:lnTo>
                  <a:lnTo>
                    <a:pt x="1812" y="1500"/>
                  </a:lnTo>
                  <a:lnTo>
                    <a:pt x="1812" y="1468"/>
                  </a:lnTo>
                  <a:lnTo>
                    <a:pt x="1843" y="1468"/>
                  </a:lnTo>
                  <a:close/>
                  <a:moveTo>
                    <a:pt x="3437" y="562"/>
                  </a:moveTo>
                  <a:cubicBezTo>
                    <a:pt x="3624" y="500"/>
                    <a:pt x="3593" y="219"/>
                    <a:pt x="3405" y="187"/>
                  </a:cubicBezTo>
                  <a:cubicBezTo>
                    <a:pt x="3374" y="187"/>
                    <a:pt x="3343" y="187"/>
                    <a:pt x="3312" y="187"/>
                  </a:cubicBezTo>
                  <a:lnTo>
                    <a:pt x="3312" y="219"/>
                  </a:lnTo>
                  <a:lnTo>
                    <a:pt x="3280" y="219"/>
                  </a:lnTo>
                  <a:lnTo>
                    <a:pt x="3249" y="219"/>
                  </a:lnTo>
                  <a:lnTo>
                    <a:pt x="3218" y="250"/>
                  </a:lnTo>
                  <a:lnTo>
                    <a:pt x="3187" y="250"/>
                  </a:lnTo>
                  <a:lnTo>
                    <a:pt x="3155" y="250"/>
                  </a:lnTo>
                  <a:lnTo>
                    <a:pt x="3124" y="250"/>
                  </a:lnTo>
                  <a:lnTo>
                    <a:pt x="3093" y="281"/>
                  </a:lnTo>
                  <a:lnTo>
                    <a:pt x="3093" y="281"/>
                  </a:lnTo>
                  <a:lnTo>
                    <a:pt x="3062" y="281"/>
                  </a:lnTo>
                  <a:lnTo>
                    <a:pt x="3030" y="312"/>
                  </a:lnTo>
                  <a:lnTo>
                    <a:pt x="2999" y="312"/>
                  </a:lnTo>
                  <a:lnTo>
                    <a:pt x="2968" y="312"/>
                  </a:lnTo>
                  <a:lnTo>
                    <a:pt x="2937" y="344"/>
                  </a:lnTo>
                  <a:lnTo>
                    <a:pt x="2906" y="344"/>
                  </a:lnTo>
                  <a:lnTo>
                    <a:pt x="2874" y="344"/>
                  </a:lnTo>
                  <a:lnTo>
                    <a:pt x="2874" y="375"/>
                  </a:lnTo>
                  <a:lnTo>
                    <a:pt x="2843" y="375"/>
                  </a:lnTo>
                  <a:lnTo>
                    <a:pt x="2812" y="406"/>
                  </a:lnTo>
                  <a:lnTo>
                    <a:pt x="2781" y="406"/>
                  </a:lnTo>
                  <a:lnTo>
                    <a:pt x="2749" y="406"/>
                  </a:lnTo>
                  <a:lnTo>
                    <a:pt x="2718" y="437"/>
                  </a:lnTo>
                  <a:lnTo>
                    <a:pt x="2718" y="437"/>
                  </a:lnTo>
                  <a:lnTo>
                    <a:pt x="2687" y="437"/>
                  </a:lnTo>
                  <a:lnTo>
                    <a:pt x="2656" y="469"/>
                  </a:lnTo>
                  <a:lnTo>
                    <a:pt x="2624" y="469"/>
                  </a:lnTo>
                  <a:lnTo>
                    <a:pt x="2593" y="500"/>
                  </a:lnTo>
                  <a:lnTo>
                    <a:pt x="2593" y="500"/>
                  </a:lnTo>
                  <a:cubicBezTo>
                    <a:pt x="2406" y="594"/>
                    <a:pt x="2468" y="875"/>
                    <a:pt x="2687" y="843"/>
                  </a:cubicBezTo>
                  <a:cubicBezTo>
                    <a:pt x="2718" y="843"/>
                    <a:pt x="2749" y="843"/>
                    <a:pt x="2749" y="843"/>
                  </a:cubicBezTo>
                  <a:lnTo>
                    <a:pt x="2781" y="843"/>
                  </a:lnTo>
                  <a:lnTo>
                    <a:pt x="2781" y="812"/>
                  </a:lnTo>
                  <a:lnTo>
                    <a:pt x="2812" y="812"/>
                  </a:lnTo>
                  <a:lnTo>
                    <a:pt x="2843" y="781"/>
                  </a:lnTo>
                  <a:lnTo>
                    <a:pt x="2874" y="781"/>
                  </a:lnTo>
                  <a:lnTo>
                    <a:pt x="2874" y="781"/>
                  </a:lnTo>
                  <a:lnTo>
                    <a:pt x="2906" y="750"/>
                  </a:lnTo>
                  <a:lnTo>
                    <a:pt x="2937" y="750"/>
                  </a:lnTo>
                  <a:lnTo>
                    <a:pt x="2968" y="750"/>
                  </a:lnTo>
                  <a:lnTo>
                    <a:pt x="2999" y="719"/>
                  </a:lnTo>
                  <a:lnTo>
                    <a:pt x="2999" y="719"/>
                  </a:lnTo>
                  <a:lnTo>
                    <a:pt x="3030" y="719"/>
                  </a:lnTo>
                  <a:lnTo>
                    <a:pt x="3062" y="687"/>
                  </a:lnTo>
                  <a:lnTo>
                    <a:pt x="3093" y="687"/>
                  </a:lnTo>
                  <a:lnTo>
                    <a:pt x="3124" y="687"/>
                  </a:lnTo>
                  <a:lnTo>
                    <a:pt x="3124" y="656"/>
                  </a:lnTo>
                  <a:lnTo>
                    <a:pt x="3155" y="656"/>
                  </a:lnTo>
                  <a:lnTo>
                    <a:pt x="3187" y="656"/>
                  </a:lnTo>
                  <a:lnTo>
                    <a:pt x="3218" y="656"/>
                  </a:lnTo>
                  <a:lnTo>
                    <a:pt x="3249" y="625"/>
                  </a:lnTo>
                  <a:lnTo>
                    <a:pt x="3249" y="625"/>
                  </a:lnTo>
                  <a:lnTo>
                    <a:pt x="3280" y="625"/>
                  </a:lnTo>
                  <a:lnTo>
                    <a:pt x="3312" y="594"/>
                  </a:lnTo>
                  <a:lnTo>
                    <a:pt x="3343" y="594"/>
                  </a:lnTo>
                  <a:lnTo>
                    <a:pt x="3374" y="594"/>
                  </a:lnTo>
                  <a:lnTo>
                    <a:pt x="3374" y="594"/>
                  </a:lnTo>
                  <a:lnTo>
                    <a:pt x="3405" y="562"/>
                  </a:lnTo>
                  <a:close/>
                  <a:moveTo>
                    <a:pt x="4280" y="31"/>
                  </a:moveTo>
                  <a:cubicBezTo>
                    <a:pt x="4124" y="31"/>
                    <a:pt x="4061" y="250"/>
                    <a:pt x="4186" y="344"/>
                  </a:cubicBezTo>
                  <a:cubicBezTo>
                    <a:pt x="4218" y="375"/>
                    <a:pt x="4280" y="406"/>
                    <a:pt x="4311" y="406"/>
                  </a:cubicBezTo>
                  <a:lnTo>
                    <a:pt x="4343" y="406"/>
                  </a:lnTo>
                  <a:lnTo>
                    <a:pt x="4374" y="406"/>
                  </a:lnTo>
                  <a:lnTo>
                    <a:pt x="4405" y="375"/>
                  </a:lnTo>
                  <a:lnTo>
                    <a:pt x="4436" y="375"/>
                  </a:lnTo>
                  <a:lnTo>
                    <a:pt x="4467" y="375"/>
                  </a:lnTo>
                  <a:lnTo>
                    <a:pt x="4499" y="375"/>
                  </a:lnTo>
                  <a:lnTo>
                    <a:pt x="4530" y="375"/>
                  </a:lnTo>
                  <a:lnTo>
                    <a:pt x="4561" y="375"/>
                  </a:lnTo>
                  <a:lnTo>
                    <a:pt x="4561" y="375"/>
                  </a:lnTo>
                  <a:lnTo>
                    <a:pt x="4592" y="375"/>
                  </a:lnTo>
                  <a:lnTo>
                    <a:pt x="4624" y="375"/>
                  </a:lnTo>
                  <a:lnTo>
                    <a:pt x="4655" y="375"/>
                  </a:lnTo>
                  <a:lnTo>
                    <a:pt x="4686" y="375"/>
                  </a:lnTo>
                  <a:lnTo>
                    <a:pt x="4717" y="375"/>
                  </a:lnTo>
                  <a:lnTo>
                    <a:pt x="4749" y="375"/>
                  </a:lnTo>
                  <a:lnTo>
                    <a:pt x="4780" y="375"/>
                  </a:lnTo>
                  <a:lnTo>
                    <a:pt x="4811" y="375"/>
                  </a:lnTo>
                  <a:lnTo>
                    <a:pt x="4811" y="375"/>
                  </a:lnTo>
                  <a:lnTo>
                    <a:pt x="4842" y="375"/>
                  </a:lnTo>
                  <a:lnTo>
                    <a:pt x="4874" y="375"/>
                  </a:lnTo>
                  <a:lnTo>
                    <a:pt x="4905" y="375"/>
                  </a:lnTo>
                  <a:lnTo>
                    <a:pt x="4936" y="375"/>
                  </a:lnTo>
                  <a:lnTo>
                    <a:pt x="4967" y="375"/>
                  </a:lnTo>
                  <a:lnTo>
                    <a:pt x="4999" y="375"/>
                  </a:lnTo>
                  <a:lnTo>
                    <a:pt x="4999" y="406"/>
                  </a:lnTo>
                  <a:lnTo>
                    <a:pt x="5030" y="406"/>
                  </a:lnTo>
                  <a:lnTo>
                    <a:pt x="5061" y="406"/>
                  </a:lnTo>
                  <a:cubicBezTo>
                    <a:pt x="5280" y="406"/>
                    <a:pt x="5342" y="125"/>
                    <a:pt x="5155" y="31"/>
                  </a:cubicBezTo>
                  <a:cubicBezTo>
                    <a:pt x="5123" y="31"/>
                    <a:pt x="5092" y="31"/>
                    <a:pt x="5092" y="0"/>
                  </a:cubicBezTo>
                  <a:lnTo>
                    <a:pt x="5061" y="0"/>
                  </a:lnTo>
                  <a:lnTo>
                    <a:pt x="5030" y="0"/>
                  </a:lnTo>
                  <a:lnTo>
                    <a:pt x="4999" y="0"/>
                  </a:lnTo>
                  <a:lnTo>
                    <a:pt x="4967" y="0"/>
                  </a:lnTo>
                  <a:lnTo>
                    <a:pt x="4967" y="0"/>
                  </a:lnTo>
                  <a:lnTo>
                    <a:pt x="4936" y="0"/>
                  </a:lnTo>
                  <a:lnTo>
                    <a:pt x="4905" y="0"/>
                  </a:lnTo>
                  <a:lnTo>
                    <a:pt x="4874" y="0"/>
                  </a:lnTo>
                  <a:lnTo>
                    <a:pt x="4842" y="0"/>
                  </a:lnTo>
                  <a:lnTo>
                    <a:pt x="4811" y="0"/>
                  </a:lnTo>
                  <a:lnTo>
                    <a:pt x="4780" y="0"/>
                  </a:lnTo>
                  <a:lnTo>
                    <a:pt x="4749" y="0"/>
                  </a:lnTo>
                  <a:lnTo>
                    <a:pt x="4717" y="0"/>
                  </a:lnTo>
                  <a:lnTo>
                    <a:pt x="4686" y="0"/>
                  </a:lnTo>
                  <a:lnTo>
                    <a:pt x="4655" y="0"/>
                  </a:lnTo>
                  <a:lnTo>
                    <a:pt x="4624" y="0"/>
                  </a:lnTo>
                  <a:lnTo>
                    <a:pt x="4592" y="0"/>
                  </a:lnTo>
                  <a:lnTo>
                    <a:pt x="4561" y="0"/>
                  </a:lnTo>
                  <a:lnTo>
                    <a:pt x="4530" y="0"/>
                  </a:lnTo>
                  <a:lnTo>
                    <a:pt x="4499" y="0"/>
                  </a:lnTo>
                  <a:lnTo>
                    <a:pt x="4467" y="0"/>
                  </a:lnTo>
                  <a:lnTo>
                    <a:pt x="4436" y="0"/>
                  </a:lnTo>
                  <a:lnTo>
                    <a:pt x="4405" y="0"/>
                  </a:lnTo>
                  <a:lnTo>
                    <a:pt x="4374" y="0"/>
                  </a:lnTo>
                  <a:lnTo>
                    <a:pt x="4343" y="0"/>
                  </a:lnTo>
                  <a:lnTo>
                    <a:pt x="4311" y="0"/>
                  </a:lnTo>
                  <a:lnTo>
                    <a:pt x="4280" y="31"/>
                  </a:lnTo>
                  <a:lnTo>
                    <a:pt x="4280" y="31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347;p16">
              <a:extLst>
                <a:ext uri="{FF2B5EF4-FFF2-40B4-BE49-F238E27FC236}">
                  <a16:creationId xmlns:a16="http://schemas.microsoft.com/office/drawing/2014/main" id="{9C40A52C-A77F-5BD4-4141-F3F891386340}"/>
                </a:ext>
              </a:extLst>
            </p:cNvPr>
            <p:cNvSpPr/>
            <p:nvPr/>
          </p:nvSpPr>
          <p:spPr>
            <a:xfrm flipH="1">
              <a:off x="8104013" y="103925"/>
              <a:ext cx="113767" cy="84179"/>
            </a:xfrm>
            <a:custGeom>
              <a:avLst/>
              <a:gdLst/>
              <a:ahLst/>
              <a:cxnLst/>
              <a:rect l="l" t="t" r="r" b="b"/>
              <a:pathLst>
                <a:path w="2407" h="1781" extrusionOk="0">
                  <a:moveTo>
                    <a:pt x="2406" y="156"/>
                  </a:moveTo>
                  <a:lnTo>
                    <a:pt x="2406" y="1781"/>
                  </a:lnTo>
                  <a:lnTo>
                    <a:pt x="1" y="1781"/>
                  </a:lnTo>
                  <a:lnTo>
                    <a:pt x="32" y="125"/>
                  </a:lnTo>
                  <a:cubicBezTo>
                    <a:pt x="188" y="94"/>
                    <a:pt x="344" y="63"/>
                    <a:pt x="501" y="63"/>
                  </a:cubicBezTo>
                  <a:cubicBezTo>
                    <a:pt x="1157" y="0"/>
                    <a:pt x="1781" y="31"/>
                    <a:pt x="2406" y="156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348;p16">
              <a:extLst>
                <a:ext uri="{FF2B5EF4-FFF2-40B4-BE49-F238E27FC236}">
                  <a16:creationId xmlns:a16="http://schemas.microsoft.com/office/drawing/2014/main" id="{24789059-7AF1-3AD7-EC91-F48D9F07D2DD}"/>
                </a:ext>
              </a:extLst>
            </p:cNvPr>
            <p:cNvSpPr/>
            <p:nvPr/>
          </p:nvSpPr>
          <p:spPr>
            <a:xfrm flipH="1">
              <a:off x="8352059" y="220528"/>
              <a:ext cx="122605" cy="134422"/>
            </a:xfrm>
            <a:custGeom>
              <a:avLst/>
              <a:gdLst/>
              <a:ahLst/>
              <a:cxnLst/>
              <a:rect l="l" t="t" r="r" b="b"/>
              <a:pathLst>
                <a:path w="2594" h="2844" extrusionOk="0">
                  <a:moveTo>
                    <a:pt x="1219" y="1"/>
                  </a:moveTo>
                  <a:lnTo>
                    <a:pt x="2593" y="782"/>
                  </a:lnTo>
                  <a:lnTo>
                    <a:pt x="1406" y="2844"/>
                  </a:lnTo>
                  <a:lnTo>
                    <a:pt x="0" y="2032"/>
                  </a:lnTo>
                  <a:cubicBezTo>
                    <a:pt x="281" y="1282"/>
                    <a:pt x="719" y="595"/>
                    <a:pt x="1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349;p16">
              <a:extLst>
                <a:ext uri="{FF2B5EF4-FFF2-40B4-BE49-F238E27FC236}">
                  <a16:creationId xmlns:a16="http://schemas.microsoft.com/office/drawing/2014/main" id="{587E8064-9B64-07E5-DFCA-9630139986F1}"/>
                </a:ext>
              </a:extLst>
            </p:cNvPr>
            <p:cNvSpPr/>
            <p:nvPr/>
          </p:nvSpPr>
          <p:spPr>
            <a:xfrm flipH="1">
              <a:off x="7853037" y="227949"/>
              <a:ext cx="124071" cy="134374"/>
            </a:xfrm>
            <a:custGeom>
              <a:avLst/>
              <a:gdLst/>
              <a:ahLst/>
              <a:cxnLst/>
              <a:rect l="l" t="t" r="r" b="b"/>
              <a:pathLst>
                <a:path w="2625" h="2843" extrusionOk="0">
                  <a:moveTo>
                    <a:pt x="1469" y="0"/>
                  </a:moveTo>
                  <a:lnTo>
                    <a:pt x="1" y="750"/>
                  </a:lnTo>
                  <a:lnTo>
                    <a:pt x="1125" y="2843"/>
                  </a:lnTo>
                  <a:lnTo>
                    <a:pt x="2625" y="2062"/>
                  </a:lnTo>
                  <a:cubicBezTo>
                    <a:pt x="2344" y="1312"/>
                    <a:pt x="1969" y="594"/>
                    <a:pt x="1469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350;p16">
              <a:extLst>
                <a:ext uri="{FF2B5EF4-FFF2-40B4-BE49-F238E27FC236}">
                  <a16:creationId xmlns:a16="http://schemas.microsoft.com/office/drawing/2014/main" id="{1EDBBA5E-C2B9-7F5D-4511-949329759B95}"/>
                </a:ext>
              </a:extLst>
            </p:cNvPr>
            <p:cNvSpPr/>
            <p:nvPr/>
          </p:nvSpPr>
          <p:spPr>
            <a:xfrm flipH="1">
              <a:off x="8108456" y="688594"/>
              <a:ext cx="112254" cy="79783"/>
            </a:xfrm>
            <a:custGeom>
              <a:avLst/>
              <a:gdLst/>
              <a:ahLst/>
              <a:cxnLst/>
              <a:rect l="l" t="t" r="r" b="b"/>
              <a:pathLst>
                <a:path w="2375" h="1688" extrusionOk="0">
                  <a:moveTo>
                    <a:pt x="0" y="1594"/>
                  </a:moveTo>
                  <a:lnTo>
                    <a:pt x="0" y="1"/>
                  </a:lnTo>
                  <a:lnTo>
                    <a:pt x="2374" y="32"/>
                  </a:lnTo>
                  <a:lnTo>
                    <a:pt x="2374" y="1594"/>
                  </a:lnTo>
                  <a:cubicBezTo>
                    <a:pt x="1968" y="1656"/>
                    <a:pt x="1562" y="1688"/>
                    <a:pt x="1156" y="1688"/>
                  </a:cubicBezTo>
                  <a:cubicBezTo>
                    <a:pt x="750" y="1688"/>
                    <a:pt x="375" y="1656"/>
                    <a:pt x="0" y="159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351;p16">
              <a:extLst>
                <a:ext uri="{FF2B5EF4-FFF2-40B4-BE49-F238E27FC236}">
                  <a16:creationId xmlns:a16="http://schemas.microsoft.com/office/drawing/2014/main" id="{A9649767-9272-D963-9025-CC2D1127694B}"/>
                </a:ext>
              </a:extLst>
            </p:cNvPr>
            <p:cNvSpPr/>
            <p:nvPr/>
          </p:nvSpPr>
          <p:spPr>
            <a:xfrm flipH="1">
              <a:off x="7855967" y="517353"/>
              <a:ext cx="124071" cy="135840"/>
            </a:xfrm>
            <a:custGeom>
              <a:avLst/>
              <a:gdLst/>
              <a:ahLst/>
              <a:cxnLst/>
              <a:rect l="l" t="t" r="r" b="b"/>
              <a:pathLst>
                <a:path w="2625" h="2874" extrusionOk="0">
                  <a:moveTo>
                    <a:pt x="1406" y="2874"/>
                  </a:moveTo>
                  <a:lnTo>
                    <a:pt x="0" y="2062"/>
                  </a:lnTo>
                  <a:lnTo>
                    <a:pt x="1156" y="0"/>
                  </a:lnTo>
                  <a:lnTo>
                    <a:pt x="2624" y="812"/>
                  </a:lnTo>
                  <a:cubicBezTo>
                    <a:pt x="2343" y="1562"/>
                    <a:pt x="1937" y="2249"/>
                    <a:pt x="1406" y="2874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352;p16">
              <a:extLst>
                <a:ext uri="{FF2B5EF4-FFF2-40B4-BE49-F238E27FC236}">
                  <a16:creationId xmlns:a16="http://schemas.microsoft.com/office/drawing/2014/main" id="{9775407F-A1AA-86C5-6AEB-1BEC318D9A81}"/>
                </a:ext>
              </a:extLst>
            </p:cNvPr>
            <p:cNvSpPr/>
            <p:nvPr/>
          </p:nvSpPr>
          <p:spPr>
            <a:xfrm flipH="1">
              <a:off x="8362410" y="505537"/>
              <a:ext cx="118163" cy="134374"/>
            </a:xfrm>
            <a:custGeom>
              <a:avLst/>
              <a:gdLst/>
              <a:ahLst/>
              <a:cxnLst/>
              <a:rect l="l" t="t" r="r" b="b"/>
              <a:pathLst>
                <a:path w="2500" h="2843" extrusionOk="0">
                  <a:moveTo>
                    <a:pt x="1094" y="2843"/>
                  </a:moveTo>
                  <a:lnTo>
                    <a:pt x="2499" y="2124"/>
                  </a:lnTo>
                  <a:lnTo>
                    <a:pt x="1406" y="0"/>
                  </a:lnTo>
                  <a:lnTo>
                    <a:pt x="0" y="750"/>
                  </a:lnTo>
                  <a:cubicBezTo>
                    <a:pt x="250" y="1500"/>
                    <a:pt x="625" y="2218"/>
                    <a:pt x="1094" y="2843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353;p16">
              <a:extLst>
                <a:ext uri="{FF2B5EF4-FFF2-40B4-BE49-F238E27FC236}">
                  <a16:creationId xmlns:a16="http://schemas.microsoft.com/office/drawing/2014/main" id="{84DB7A77-8FEA-BA86-EBCE-1D56A867EDB0}"/>
                </a:ext>
              </a:extLst>
            </p:cNvPr>
            <p:cNvSpPr/>
            <p:nvPr/>
          </p:nvSpPr>
          <p:spPr>
            <a:xfrm flipH="1">
              <a:off x="8033163" y="304707"/>
              <a:ext cx="143260" cy="138865"/>
            </a:xfrm>
            <a:custGeom>
              <a:avLst/>
              <a:gdLst/>
              <a:ahLst/>
              <a:cxnLst/>
              <a:rect l="l" t="t" r="r" b="b"/>
              <a:pathLst>
                <a:path w="3031" h="2938" extrusionOk="0">
                  <a:moveTo>
                    <a:pt x="1562" y="2062"/>
                  </a:moveTo>
                  <a:cubicBezTo>
                    <a:pt x="1844" y="2937"/>
                    <a:pt x="3031" y="2375"/>
                    <a:pt x="2562" y="1344"/>
                  </a:cubicBezTo>
                  <a:cubicBezTo>
                    <a:pt x="2343" y="875"/>
                    <a:pt x="1656" y="344"/>
                    <a:pt x="1562" y="1"/>
                  </a:cubicBezTo>
                  <a:cubicBezTo>
                    <a:pt x="1344" y="469"/>
                    <a:pt x="875" y="688"/>
                    <a:pt x="563" y="1219"/>
                  </a:cubicBezTo>
                  <a:cubicBezTo>
                    <a:pt x="0" y="2156"/>
                    <a:pt x="1188" y="2937"/>
                    <a:pt x="1531" y="2031"/>
                  </a:cubicBezTo>
                  <a:cubicBezTo>
                    <a:pt x="1437" y="2344"/>
                    <a:pt x="1312" y="2562"/>
                    <a:pt x="1125" y="2718"/>
                  </a:cubicBezTo>
                  <a:lnTo>
                    <a:pt x="1937" y="2718"/>
                  </a:lnTo>
                  <a:cubicBezTo>
                    <a:pt x="1687" y="2500"/>
                    <a:pt x="1594" y="2281"/>
                    <a:pt x="1562" y="2062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354;p16">
              <a:extLst>
                <a:ext uri="{FF2B5EF4-FFF2-40B4-BE49-F238E27FC236}">
                  <a16:creationId xmlns:a16="http://schemas.microsoft.com/office/drawing/2014/main" id="{57374ECE-E0A0-36A9-23A0-9A7354BCF74F}"/>
                </a:ext>
              </a:extLst>
            </p:cNvPr>
            <p:cNvSpPr/>
            <p:nvPr/>
          </p:nvSpPr>
          <p:spPr>
            <a:xfrm flipH="1">
              <a:off x="8158651" y="434639"/>
              <a:ext cx="135887" cy="135887"/>
            </a:xfrm>
            <a:custGeom>
              <a:avLst/>
              <a:gdLst/>
              <a:ahLst/>
              <a:cxnLst/>
              <a:rect l="l" t="t" r="r" b="b"/>
              <a:pathLst>
                <a:path w="2875" h="2875" extrusionOk="0">
                  <a:moveTo>
                    <a:pt x="1469" y="969"/>
                  </a:moveTo>
                  <a:cubicBezTo>
                    <a:pt x="1687" y="32"/>
                    <a:pt x="2874" y="625"/>
                    <a:pt x="2437" y="1594"/>
                  </a:cubicBezTo>
                  <a:cubicBezTo>
                    <a:pt x="2250" y="2062"/>
                    <a:pt x="1625" y="2562"/>
                    <a:pt x="1531" y="2875"/>
                  </a:cubicBezTo>
                  <a:cubicBezTo>
                    <a:pt x="1312" y="2437"/>
                    <a:pt x="844" y="2219"/>
                    <a:pt x="531" y="1656"/>
                  </a:cubicBezTo>
                  <a:cubicBezTo>
                    <a:pt x="0" y="750"/>
                    <a:pt x="1156" y="1"/>
                    <a:pt x="1469" y="9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355;p16">
              <a:extLst>
                <a:ext uri="{FF2B5EF4-FFF2-40B4-BE49-F238E27FC236}">
                  <a16:creationId xmlns:a16="http://schemas.microsoft.com/office/drawing/2014/main" id="{402E2C3C-D17F-9888-91E8-D2030829D9CE}"/>
                </a:ext>
              </a:extLst>
            </p:cNvPr>
            <p:cNvSpPr/>
            <p:nvPr/>
          </p:nvSpPr>
          <p:spPr>
            <a:xfrm flipH="1">
              <a:off x="8198543" y="378535"/>
              <a:ext cx="53173" cy="54686"/>
            </a:xfrm>
            <a:custGeom>
              <a:avLst/>
              <a:gdLst/>
              <a:ahLst/>
              <a:cxnLst/>
              <a:rect l="l" t="t" r="r" b="b"/>
              <a:pathLst>
                <a:path w="1125" h="1157" extrusionOk="0">
                  <a:moveTo>
                    <a:pt x="594" y="219"/>
                  </a:moveTo>
                  <a:lnTo>
                    <a:pt x="563" y="1"/>
                  </a:lnTo>
                  <a:lnTo>
                    <a:pt x="531" y="219"/>
                  </a:lnTo>
                  <a:cubicBezTo>
                    <a:pt x="469" y="625"/>
                    <a:pt x="281" y="969"/>
                    <a:pt x="0" y="1156"/>
                  </a:cubicBezTo>
                  <a:lnTo>
                    <a:pt x="1125" y="1156"/>
                  </a:lnTo>
                  <a:cubicBezTo>
                    <a:pt x="781" y="875"/>
                    <a:pt x="656" y="625"/>
                    <a:pt x="594" y="2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356;p16">
              <a:extLst>
                <a:ext uri="{FF2B5EF4-FFF2-40B4-BE49-F238E27FC236}">
                  <a16:creationId xmlns:a16="http://schemas.microsoft.com/office/drawing/2014/main" id="{3B8F07CC-8F37-9FCB-CA2F-EC80819290F8}"/>
                </a:ext>
              </a:extLst>
            </p:cNvPr>
            <p:cNvSpPr/>
            <p:nvPr/>
          </p:nvSpPr>
          <p:spPr>
            <a:xfrm flipH="1">
              <a:off x="8169002" y="312081"/>
              <a:ext cx="112254" cy="100485"/>
            </a:xfrm>
            <a:custGeom>
              <a:avLst/>
              <a:gdLst/>
              <a:ahLst/>
              <a:cxnLst/>
              <a:rect l="l" t="t" r="r" b="b"/>
              <a:pathLst>
                <a:path w="2375" h="2126" extrusionOk="0">
                  <a:moveTo>
                    <a:pt x="1188" y="1"/>
                  </a:moveTo>
                  <a:cubicBezTo>
                    <a:pt x="1500" y="1"/>
                    <a:pt x="1750" y="251"/>
                    <a:pt x="1750" y="594"/>
                  </a:cubicBezTo>
                  <a:cubicBezTo>
                    <a:pt x="1781" y="751"/>
                    <a:pt x="1687" y="907"/>
                    <a:pt x="1562" y="1032"/>
                  </a:cubicBezTo>
                  <a:cubicBezTo>
                    <a:pt x="1625" y="1000"/>
                    <a:pt x="1719" y="969"/>
                    <a:pt x="1781" y="969"/>
                  </a:cubicBezTo>
                  <a:cubicBezTo>
                    <a:pt x="2094" y="969"/>
                    <a:pt x="2375" y="1250"/>
                    <a:pt x="2375" y="1563"/>
                  </a:cubicBezTo>
                  <a:cubicBezTo>
                    <a:pt x="2375" y="1875"/>
                    <a:pt x="2094" y="2125"/>
                    <a:pt x="1781" y="2125"/>
                  </a:cubicBezTo>
                  <a:cubicBezTo>
                    <a:pt x="1469" y="2125"/>
                    <a:pt x="1219" y="1875"/>
                    <a:pt x="1219" y="1563"/>
                  </a:cubicBezTo>
                  <a:lnTo>
                    <a:pt x="1156" y="1563"/>
                  </a:lnTo>
                  <a:cubicBezTo>
                    <a:pt x="1156" y="1875"/>
                    <a:pt x="906" y="2125"/>
                    <a:pt x="594" y="2125"/>
                  </a:cubicBezTo>
                  <a:cubicBezTo>
                    <a:pt x="282" y="2125"/>
                    <a:pt x="1" y="1875"/>
                    <a:pt x="1" y="1563"/>
                  </a:cubicBezTo>
                  <a:cubicBezTo>
                    <a:pt x="1" y="1250"/>
                    <a:pt x="282" y="969"/>
                    <a:pt x="594" y="969"/>
                  </a:cubicBezTo>
                  <a:cubicBezTo>
                    <a:pt x="657" y="969"/>
                    <a:pt x="750" y="1000"/>
                    <a:pt x="813" y="1032"/>
                  </a:cubicBezTo>
                  <a:cubicBezTo>
                    <a:pt x="688" y="907"/>
                    <a:pt x="625" y="751"/>
                    <a:pt x="625" y="594"/>
                  </a:cubicBezTo>
                  <a:cubicBezTo>
                    <a:pt x="625" y="251"/>
                    <a:pt x="875" y="1"/>
                    <a:pt x="1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357;p16">
              <a:extLst>
                <a:ext uri="{FF2B5EF4-FFF2-40B4-BE49-F238E27FC236}">
                  <a16:creationId xmlns:a16="http://schemas.microsoft.com/office/drawing/2014/main" id="{07771FED-2A06-CA65-6DDE-40DE4CEC9CB6}"/>
                </a:ext>
              </a:extLst>
            </p:cNvPr>
            <p:cNvSpPr/>
            <p:nvPr/>
          </p:nvSpPr>
          <p:spPr>
            <a:xfrm flipH="1">
              <a:off x="8056796" y="444990"/>
              <a:ext cx="94530" cy="125536"/>
            </a:xfrm>
            <a:custGeom>
              <a:avLst/>
              <a:gdLst/>
              <a:ahLst/>
              <a:cxnLst/>
              <a:rect l="l" t="t" r="r" b="b"/>
              <a:pathLst>
                <a:path w="2000" h="2656" extrusionOk="0">
                  <a:moveTo>
                    <a:pt x="1" y="1312"/>
                  </a:moveTo>
                  <a:lnTo>
                    <a:pt x="1031" y="0"/>
                  </a:lnTo>
                  <a:lnTo>
                    <a:pt x="2000" y="1312"/>
                  </a:lnTo>
                  <a:lnTo>
                    <a:pt x="1000" y="2656"/>
                  </a:lnTo>
                  <a:lnTo>
                    <a:pt x="1" y="1312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358;p16">
              <a:extLst>
                <a:ext uri="{FF2B5EF4-FFF2-40B4-BE49-F238E27FC236}">
                  <a16:creationId xmlns:a16="http://schemas.microsoft.com/office/drawing/2014/main" id="{6FD9759A-6610-76A2-BB73-4737AC7E626E}"/>
                </a:ext>
              </a:extLst>
            </p:cNvPr>
            <p:cNvSpPr/>
            <p:nvPr/>
          </p:nvSpPr>
          <p:spPr>
            <a:xfrm flipH="1">
              <a:off x="8000692" y="278144"/>
              <a:ext cx="165380" cy="317479"/>
            </a:xfrm>
            <a:custGeom>
              <a:avLst/>
              <a:gdLst/>
              <a:ahLst/>
              <a:cxnLst/>
              <a:rect l="l" t="t" r="r" b="b"/>
              <a:pathLst>
                <a:path w="3499" h="6717" extrusionOk="0">
                  <a:moveTo>
                    <a:pt x="0" y="32"/>
                  </a:moveTo>
                  <a:cubicBezTo>
                    <a:pt x="1718" y="0"/>
                    <a:pt x="3186" y="1344"/>
                    <a:pt x="3343" y="3093"/>
                  </a:cubicBezTo>
                  <a:cubicBezTo>
                    <a:pt x="3499" y="4936"/>
                    <a:pt x="2124" y="6529"/>
                    <a:pt x="281" y="6685"/>
                  </a:cubicBezTo>
                  <a:cubicBezTo>
                    <a:pt x="188" y="6717"/>
                    <a:pt x="94" y="6717"/>
                    <a:pt x="0" y="6717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359;p16">
              <a:extLst>
                <a:ext uri="{FF2B5EF4-FFF2-40B4-BE49-F238E27FC236}">
                  <a16:creationId xmlns:a16="http://schemas.microsoft.com/office/drawing/2014/main" id="{D9E6CC20-A698-532B-4378-D80365969C9C}"/>
                </a:ext>
              </a:extLst>
            </p:cNvPr>
            <p:cNvSpPr/>
            <p:nvPr/>
          </p:nvSpPr>
          <p:spPr>
            <a:xfrm flipH="1">
              <a:off x="7943076" y="214668"/>
              <a:ext cx="222996" cy="444433"/>
            </a:xfrm>
            <a:custGeom>
              <a:avLst/>
              <a:gdLst/>
              <a:ahLst/>
              <a:cxnLst/>
              <a:rect l="l" t="t" r="r" b="b"/>
              <a:pathLst>
                <a:path w="4718" h="9403" extrusionOk="0">
                  <a:moveTo>
                    <a:pt x="2093" y="906"/>
                  </a:moveTo>
                  <a:cubicBezTo>
                    <a:pt x="2281" y="1031"/>
                    <a:pt x="2468" y="812"/>
                    <a:pt x="2343" y="625"/>
                  </a:cubicBezTo>
                  <a:cubicBezTo>
                    <a:pt x="2343" y="625"/>
                    <a:pt x="2312" y="594"/>
                    <a:pt x="2281" y="594"/>
                  </a:cubicBezTo>
                  <a:lnTo>
                    <a:pt x="2281" y="594"/>
                  </a:lnTo>
                  <a:lnTo>
                    <a:pt x="2249" y="562"/>
                  </a:lnTo>
                  <a:lnTo>
                    <a:pt x="2218" y="562"/>
                  </a:lnTo>
                  <a:lnTo>
                    <a:pt x="2187" y="531"/>
                  </a:lnTo>
                  <a:lnTo>
                    <a:pt x="2187" y="531"/>
                  </a:lnTo>
                  <a:lnTo>
                    <a:pt x="2156" y="500"/>
                  </a:lnTo>
                  <a:lnTo>
                    <a:pt x="2124" y="500"/>
                  </a:lnTo>
                  <a:lnTo>
                    <a:pt x="2093" y="500"/>
                  </a:lnTo>
                  <a:lnTo>
                    <a:pt x="2062" y="469"/>
                  </a:lnTo>
                  <a:lnTo>
                    <a:pt x="2062" y="469"/>
                  </a:lnTo>
                  <a:lnTo>
                    <a:pt x="2031" y="437"/>
                  </a:lnTo>
                  <a:lnTo>
                    <a:pt x="1999" y="437"/>
                  </a:lnTo>
                  <a:lnTo>
                    <a:pt x="1968" y="437"/>
                  </a:lnTo>
                  <a:lnTo>
                    <a:pt x="1937" y="406"/>
                  </a:lnTo>
                  <a:lnTo>
                    <a:pt x="1906" y="406"/>
                  </a:lnTo>
                  <a:lnTo>
                    <a:pt x="1906" y="406"/>
                  </a:lnTo>
                  <a:lnTo>
                    <a:pt x="1874" y="375"/>
                  </a:lnTo>
                  <a:lnTo>
                    <a:pt x="1843" y="375"/>
                  </a:lnTo>
                  <a:lnTo>
                    <a:pt x="1812" y="344"/>
                  </a:lnTo>
                  <a:lnTo>
                    <a:pt x="1781" y="344"/>
                  </a:lnTo>
                  <a:lnTo>
                    <a:pt x="1750" y="344"/>
                  </a:lnTo>
                  <a:lnTo>
                    <a:pt x="1750" y="312"/>
                  </a:lnTo>
                  <a:lnTo>
                    <a:pt x="1718" y="312"/>
                  </a:lnTo>
                  <a:lnTo>
                    <a:pt x="1687" y="312"/>
                  </a:lnTo>
                  <a:lnTo>
                    <a:pt x="1656" y="281"/>
                  </a:lnTo>
                  <a:lnTo>
                    <a:pt x="1625" y="281"/>
                  </a:lnTo>
                  <a:lnTo>
                    <a:pt x="1593" y="281"/>
                  </a:lnTo>
                  <a:lnTo>
                    <a:pt x="1562" y="250"/>
                  </a:lnTo>
                  <a:lnTo>
                    <a:pt x="1562" y="250"/>
                  </a:lnTo>
                  <a:cubicBezTo>
                    <a:pt x="1375" y="187"/>
                    <a:pt x="1218" y="469"/>
                    <a:pt x="1375" y="594"/>
                  </a:cubicBezTo>
                  <a:cubicBezTo>
                    <a:pt x="1406" y="594"/>
                    <a:pt x="1406" y="625"/>
                    <a:pt x="1437" y="625"/>
                  </a:cubicBezTo>
                  <a:lnTo>
                    <a:pt x="1437" y="625"/>
                  </a:lnTo>
                  <a:lnTo>
                    <a:pt x="1468" y="625"/>
                  </a:lnTo>
                  <a:lnTo>
                    <a:pt x="1500" y="656"/>
                  </a:lnTo>
                  <a:lnTo>
                    <a:pt x="1531" y="656"/>
                  </a:lnTo>
                  <a:lnTo>
                    <a:pt x="1531" y="656"/>
                  </a:lnTo>
                  <a:lnTo>
                    <a:pt x="1562" y="656"/>
                  </a:lnTo>
                  <a:lnTo>
                    <a:pt x="1593" y="687"/>
                  </a:lnTo>
                  <a:lnTo>
                    <a:pt x="1625" y="687"/>
                  </a:lnTo>
                  <a:lnTo>
                    <a:pt x="1656" y="687"/>
                  </a:lnTo>
                  <a:lnTo>
                    <a:pt x="1656" y="719"/>
                  </a:lnTo>
                  <a:lnTo>
                    <a:pt x="1687" y="719"/>
                  </a:lnTo>
                  <a:lnTo>
                    <a:pt x="1718" y="719"/>
                  </a:lnTo>
                  <a:lnTo>
                    <a:pt x="1750" y="750"/>
                  </a:lnTo>
                  <a:lnTo>
                    <a:pt x="1750" y="750"/>
                  </a:lnTo>
                  <a:lnTo>
                    <a:pt x="1781" y="750"/>
                  </a:lnTo>
                  <a:lnTo>
                    <a:pt x="1812" y="781"/>
                  </a:lnTo>
                  <a:lnTo>
                    <a:pt x="1843" y="781"/>
                  </a:lnTo>
                  <a:lnTo>
                    <a:pt x="1843" y="781"/>
                  </a:lnTo>
                  <a:lnTo>
                    <a:pt x="1874" y="812"/>
                  </a:lnTo>
                  <a:lnTo>
                    <a:pt x="1906" y="812"/>
                  </a:lnTo>
                  <a:lnTo>
                    <a:pt x="1937" y="843"/>
                  </a:lnTo>
                  <a:lnTo>
                    <a:pt x="1937" y="843"/>
                  </a:lnTo>
                  <a:lnTo>
                    <a:pt x="1968" y="843"/>
                  </a:lnTo>
                  <a:lnTo>
                    <a:pt x="1999" y="875"/>
                  </a:lnTo>
                  <a:lnTo>
                    <a:pt x="2031" y="875"/>
                  </a:lnTo>
                  <a:lnTo>
                    <a:pt x="2031" y="875"/>
                  </a:lnTo>
                  <a:lnTo>
                    <a:pt x="2062" y="906"/>
                  </a:lnTo>
                  <a:lnTo>
                    <a:pt x="2093" y="906"/>
                  </a:lnTo>
                  <a:close/>
                  <a:moveTo>
                    <a:pt x="3468" y="2124"/>
                  </a:moveTo>
                  <a:cubicBezTo>
                    <a:pt x="3593" y="2280"/>
                    <a:pt x="3843" y="2156"/>
                    <a:pt x="3811" y="1968"/>
                  </a:cubicBezTo>
                  <a:cubicBezTo>
                    <a:pt x="3811" y="1937"/>
                    <a:pt x="3780" y="1906"/>
                    <a:pt x="3780" y="1874"/>
                  </a:cubicBezTo>
                  <a:lnTo>
                    <a:pt x="3749" y="1874"/>
                  </a:lnTo>
                  <a:lnTo>
                    <a:pt x="3749" y="1843"/>
                  </a:lnTo>
                  <a:lnTo>
                    <a:pt x="3718" y="1812"/>
                  </a:lnTo>
                  <a:lnTo>
                    <a:pt x="3718" y="1781"/>
                  </a:lnTo>
                  <a:lnTo>
                    <a:pt x="3686" y="1781"/>
                  </a:lnTo>
                  <a:lnTo>
                    <a:pt x="3686" y="1749"/>
                  </a:lnTo>
                  <a:lnTo>
                    <a:pt x="3655" y="1718"/>
                  </a:lnTo>
                  <a:lnTo>
                    <a:pt x="3624" y="1718"/>
                  </a:lnTo>
                  <a:lnTo>
                    <a:pt x="3624" y="1687"/>
                  </a:lnTo>
                  <a:lnTo>
                    <a:pt x="3593" y="1656"/>
                  </a:lnTo>
                  <a:lnTo>
                    <a:pt x="3593" y="1656"/>
                  </a:lnTo>
                  <a:lnTo>
                    <a:pt x="3561" y="1624"/>
                  </a:lnTo>
                  <a:lnTo>
                    <a:pt x="3561" y="1593"/>
                  </a:lnTo>
                  <a:lnTo>
                    <a:pt x="3530" y="1593"/>
                  </a:lnTo>
                  <a:lnTo>
                    <a:pt x="3499" y="1562"/>
                  </a:lnTo>
                  <a:lnTo>
                    <a:pt x="3499" y="1531"/>
                  </a:lnTo>
                  <a:lnTo>
                    <a:pt x="3468" y="1531"/>
                  </a:lnTo>
                  <a:lnTo>
                    <a:pt x="3436" y="1500"/>
                  </a:lnTo>
                  <a:lnTo>
                    <a:pt x="3436" y="1468"/>
                  </a:lnTo>
                  <a:lnTo>
                    <a:pt x="3405" y="1468"/>
                  </a:lnTo>
                  <a:lnTo>
                    <a:pt x="3405" y="1437"/>
                  </a:lnTo>
                  <a:lnTo>
                    <a:pt x="3374" y="1406"/>
                  </a:lnTo>
                  <a:lnTo>
                    <a:pt x="3343" y="1406"/>
                  </a:lnTo>
                  <a:lnTo>
                    <a:pt x="3343" y="1375"/>
                  </a:lnTo>
                  <a:lnTo>
                    <a:pt x="3311" y="1343"/>
                  </a:lnTo>
                  <a:lnTo>
                    <a:pt x="3280" y="1343"/>
                  </a:lnTo>
                  <a:lnTo>
                    <a:pt x="3280" y="1312"/>
                  </a:lnTo>
                  <a:lnTo>
                    <a:pt x="3249" y="1281"/>
                  </a:lnTo>
                  <a:lnTo>
                    <a:pt x="3249" y="1281"/>
                  </a:lnTo>
                  <a:cubicBezTo>
                    <a:pt x="3186" y="1218"/>
                    <a:pt x="3062" y="1218"/>
                    <a:pt x="2999" y="1281"/>
                  </a:cubicBezTo>
                  <a:cubicBezTo>
                    <a:pt x="2905" y="1343"/>
                    <a:pt x="2905" y="1500"/>
                    <a:pt x="2999" y="1562"/>
                  </a:cubicBezTo>
                  <a:lnTo>
                    <a:pt x="2999" y="1562"/>
                  </a:lnTo>
                  <a:lnTo>
                    <a:pt x="2999" y="1593"/>
                  </a:lnTo>
                  <a:lnTo>
                    <a:pt x="3030" y="1593"/>
                  </a:lnTo>
                  <a:lnTo>
                    <a:pt x="3062" y="1624"/>
                  </a:lnTo>
                  <a:lnTo>
                    <a:pt x="3062" y="1656"/>
                  </a:lnTo>
                  <a:lnTo>
                    <a:pt x="3093" y="1656"/>
                  </a:lnTo>
                  <a:lnTo>
                    <a:pt x="3093" y="1687"/>
                  </a:lnTo>
                  <a:lnTo>
                    <a:pt x="3124" y="1687"/>
                  </a:lnTo>
                  <a:lnTo>
                    <a:pt x="3124" y="1718"/>
                  </a:lnTo>
                  <a:lnTo>
                    <a:pt x="3155" y="1749"/>
                  </a:lnTo>
                  <a:lnTo>
                    <a:pt x="3186" y="1749"/>
                  </a:lnTo>
                  <a:lnTo>
                    <a:pt x="3186" y="1781"/>
                  </a:lnTo>
                  <a:lnTo>
                    <a:pt x="3218" y="1781"/>
                  </a:lnTo>
                  <a:lnTo>
                    <a:pt x="3218" y="1812"/>
                  </a:lnTo>
                  <a:lnTo>
                    <a:pt x="3249" y="1843"/>
                  </a:lnTo>
                  <a:lnTo>
                    <a:pt x="3249" y="1843"/>
                  </a:lnTo>
                  <a:lnTo>
                    <a:pt x="3280" y="1874"/>
                  </a:lnTo>
                  <a:lnTo>
                    <a:pt x="3280" y="1906"/>
                  </a:lnTo>
                  <a:lnTo>
                    <a:pt x="3311" y="1906"/>
                  </a:lnTo>
                  <a:lnTo>
                    <a:pt x="3343" y="1937"/>
                  </a:lnTo>
                  <a:lnTo>
                    <a:pt x="3343" y="1937"/>
                  </a:lnTo>
                  <a:lnTo>
                    <a:pt x="3374" y="1968"/>
                  </a:lnTo>
                  <a:lnTo>
                    <a:pt x="3374" y="1999"/>
                  </a:lnTo>
                  <a:lnTo>
                    <a:pt x="3405" y="1999"/>
                  </a:lnTo>
                  <a:lnTo>
                    <a:pt x="3405" y="2031"/>
                  </a:lnTo>
                  <a:lnTo>
                    <a:pt x="3436" y="2062"/>
                  </a:lnTo>
                  <a:lnTo>
                    <a:pt x="3436" y="2062"/>
                  </a:lnTo>
                  <a:lnTo>
                    <a:pt x="3468" y="2093"/>
                  </a:lnTo>
                  <a:close/>
                  <a:moveTo>
                    <a:pt x="4217" y="3749"/>
                  </a:moveTo>
                  <a:cubicBezTo>
                    <a:pt x="4280" y="3967"/>
                    <a:pt x="4592" y="3936"/>
                    <a:pt x="4592" y="3717"/>
                  </a:cubicBezTo>
                  <a:cubicBezTo>
                    <a:pt x="4623" y="3717"/>
                    <a:pt x="4592" y="3686"/>
                    <a:pt x="4592" y="3655"/>
                  </a:cubicBezTo>
                  <a:lnTo>
                    <a:pt x="4592" y="3655"/>
                  </a:lnTo>
                  <a:lnTo>
                    <a:pt x="4592" y="3624"/>
                  </a:lnTo>
                  <a:lnTo>
                    <a:pt x="4592" y="3593"/>
                  </a:lnTo>
                  <a:lnTo>
                    <a:pt x="4592" y="3561"/>
                  </a:lnTo>
                  <a:lnTo>
                    <a:pt x="4561" y="3530"/>
                  </a:lnTo>
                  <a:lnTo>
                    <a:pt x="4561" y="3499"/>
                  </a:lnTo>
                  <a:lnTo>
                    <a:pt x="4561" y="3468"/>
                  </a:lnTo>
                  <a:lnTo>
                    <a:pt x="4561" y="3468"/>
                  </a:lnTo>
                  <a:lnTo>
                    <a:pt x="4530" y="3436"/>
                  </a:lnTo>
                  <a:lnTo>
                    <a:pt x="4530" y="3405"/>
                  </a:lnTo>
                  <a:lnTo>
                    <a:pt x="4530" y="3374"/>
                  </a:lnTo>
                  <a:lnTo>
                    <a:pt x="4530" y="3343"/>
                  </a:lnTo>
                  <a:lnTo>
                    <a:pt x="4499" y="3311"/>
                  </a:lnTo>
                  <a:lnTo>
                    <a:pt x="4499" y="3280"/>
                  </a:lnTo>
                  <a:lnTo>
                    <a:pt x="4499" y="3249"/>
                  </a:lnTo>
                  <a:lnTo>
                    <a:pt x="4467" y="3218"/>
                  </a:lnTo>
                  <a:lnTo>
                    <a:pt x="4467" y="3186"/>
                  </a:lnTo>
                  <a:lnTo>
                    <a:pt x="4467" y="3186"/>
                  </a:lnTo>
                  <a:lnTo>
                    <a:pt x="4467" y="3155"/>
                  </a:lnTo>
                  <a:lnTo>
                    <a:pt x="4436" y="3124"/>
                  </a:lnTo>
                  <a:lnTo>
                    <a:pt x="4436" y="3093"/>
                  </a:lnTo>
                  <a:lnTo>
                    <a:pt x="4436" y="3061"/>
                  </a:lnTo>
                  <a:lnTo>
                    <a:pt x="4405" y="3030"/>
                  </a:lnTo>
                  <a:lnTo>
                    <a:pt x="4405" y="2999"/>
                  </a:lnTo>
                  <a:lnTo>
                    <a:pt x="4405" y="2968"/>
                  </a:lnTo>
                  <a:lnTo>
                    <a:pt x="4374" y="2968"/>
                  </a:lnTo>
                  <a:lnTo>
                    <a:pt x="4374" y="2936"/>
                  </a:lnTo>
                  <a:lnTo>
                    <a:pt x="4374" y="2905"/>
                  </a:lnTo>
                  <a:cubicBezTo>
                    <a:pt x="4280" y="2718"/>
                    <a:pt x="3999" y="2780"/>
                    <a:pt x="3999" y="2999"/>
                  </a:cubicBezTo>
                  <a:cubicBezTo>
                    <a:pt x="3999" y="2999"/>
                    <a:pt x="3999" y="3030"/>
                    <a:pt x="3999" y="3061"/>
                  </a:cubicBezTo>
                  <a:lnTo>
                    <a:pt x="4030" y="3061"/>
                  </a:lnTo>
                  <a:lnTo>
                    <a:pt x="4030" y="3093"/>
                  </a:lnTo>
                  <a:lnTo>
                    <a:pt x="4030" y="3124"/>
                  </a:lnTo>
                  <a:lnTo>
                    <a:pt x="4061" y="3155"/>
                  </a:lnTo>
                  <a:lnTo>
                    <a:pt x="4061" y="3186"/>
                  </a:lnTo>
                  <a:lnTo>
                    <a:pt x="4061" y="3186"/>
                  </a:lnTo>
                  <a:lnTo>
                    <a:pt x="4061" y="3218"/>
                  </a:lnTo>
                  <a:lnTo>
                    <a:pt x="4092" y="3249"/>
                  </a:lnTo>
                  <a:lnTo>
                    <a:pt x="4092" y="3280"/>
                  </a:lnTo>
                  <a:lnTo>
                    <a:pt x="4092" y="3311"/>
                  </a:lnTo>
                  <a:lnTo>
                    <a:pt x="4124" y="3311"/>
                  </a:lnTo>
                  <a:lnTo>
                    <a:pt x="4124" y="3343"/>
                  </a:lnTo>
                  <a:lnTo>
                    <a:pt x="4124" y="3374"/>
                  </a:lnTo>
                  <a:lnTo>
                    <a:pt x="4124" y="3405"/>
                  </a:lnTo>
                  <a:lnTo>
                    <a:pt x="4155" y="3436"/>
                  </a:lnTo>
                  <a:lnTo>
                    <a:pt x="4155" y="3436"/>
                  </a:lnTo>
                  <a:lnTo>
                    <a:pt x="4155" y="3468"/>
                  </a:lnTo>
                  <a:lnTo>
                    <a:pt x="4155" y="3499"/>
                  </a:lnTo>
                  <a:lnTo>
                    <a:pt x="4186" y="3530"/>
                  </a:lnTo>
                  <a:lnTo>
                    <a:pt x="4186" y="3561"/>
                  </a:lnTo>
                  <a:lnTo>
                    <a:pt x="4186" y="3593"/>
                  </a:lnTo>
                  <a:lnTo>
                    <a:pt x="4186" y="3593"/>
                  </a:lnTo>
                  <a:lnTo>
                    <a:pt x="4186" y="3624"/>
                  </a:lnTo>
                  <a:lnTo>
                    <a:pt x="4217" y="3655"/>
                  </a:lnTo>
                  <a:lnTo>
                    <a:pt x="4217" y="3686"/>
                  </a:lnTo>
                  <a:lnTo>
                    <a:pt x="4217" y="3717"/>
                  </a:lnTo>
                  <a:lnTo>
                    <a:pt x="4217" y="3749"/>
                  </a:lnTo>
                  <a:close/>
                  <a:moveTo>
                    <a:pt x="4249" y="5561"/>
                  </a:moveTo>
                  <a:cubicBezTo>
                    <a:pt x="4217" y="5779"/>
                    <a:pt x="4499" y="5873"/>
                    <a:pt x="4592" y="5717"/>
                  </a:cubicBezTo>
                  <a:cubicBezTo>
                    <a:pt x="4623" y="5686"/>
                    <a:pt x="4623" y="5654"/>
                    <a:pt x="4623" y="5654"/>
                  </a:cubicBezTo>
                  <a:lnTo>
                    <a:pt x="4623" y="5623"/>
                  </a:lnTo>
                  <a:lnTo>
                    <a:pt x="4623" y="5592"/>
                  </a:lnTo>
                  <a:lnTo>
                    <a:pt x="4623" y="5592"/>
                  </a:lnTo>
                  <a:lnTo>
                    <a:pt x="4655" y="5561"/>
                  </a:lnTo>
                  <a:lnTo>
                    <a:pt x="4655" y="5529"/>
                  </a:lnTo>
                  <a:lnTo>
                    <a:pt x="4655" y="5498"/>
                  </a:lnTo>
                  <a:lnTo>
                    <a:pt x="4655" y="5467"/>
                  </a:lnTo>
                  <a:lnTo>
                    <a:pt x="4655" y="5436"/>
                  </a:lnTo>
                  <a:lnTo>
                    <a:pt x="4655" y="5404"/>
                  </a:lnTo>
                  <a:lnTo>
                    <a:pt x="4686" y="5373"/>
                  </a:lnTo>
                  <a:lnTo>
                    <a:pt x="4686" y="5342"/>
                  </a:lnTo>
                  <a:lnTo>
                    <a:pt x="4686" y="5311"/>
                  </a:lnTo>
                  <a:lnTo>
                    <a:pt x="4686" y="5279"/>
                  </a:lnTo>
                  <a:lnTo>
                    <a:pt x="4686" y="5248"/>
                  </a:lnTo>
                  <a:lnTo>
                    <a:pt x="4686" y="5217"/>
                  </a:lnTo>
                  <a:lnTo>
                    <a:pt x="4686" y="5186"/>
                  </a:lnTo>
                  <a:lnTo>
                    <a:pt x="4686" y="5186"/>
                  </a:lnTo>
                  <a:lnTo>
                    <a:pt x="4686" y="5154"/>
                  </a:lnTo>
                  <a:lnTo>
                    <a:pt x="4686" y="5123"/>
                  </a:lnTo>
                  <a:lnTo>
                    <a:pt x="4717" y="5092"/>
                  </a:lnTo>
                  <a:lnTo>
                    <a:pt x="4717" y="5061"/>
                  </a:lnTo>
                  <a:lnTo>
                    <a:pt x="4717" y="5029"/>
                  </a:lnTo>
                  <a:lnTo>
                    <a:pt x="4717" y="4998"/>
                  </a:lnTo>
                  <a:lnTo>
                    <a:pt x="4717" y="4967"/>
                  </a:lnTo>
                  <a:lnTo>
                    <a:pt x="4717" y="4936"/>
                  </a:lnTo>
                  <a:lnTo>
                    <a:pt x="4717" y="4905"/>
                  </a:lnTo>
                  <a:lnTo>
                    <a:pt x="4717" y="4873"/>
                  </a:lnTo>
                  <a:lnTo>
                    <a:pt x="4717" y="4842"/>
                  </a:lnTo>
                  <a:cubicBezTo>
                    <a:pt x="4717" y="4655"/>
                    <a:pt x="4467" y="4592"/>
                    <a:pt x="4374" y="4748"/>
                  </a:cubicBezTo>
                  <a:cubicBezTo>
                    <a:pt x="4342" y="4780"/>
                    <a:pt x="4342" y="4811"/>
                    <a:pt x="4342" y="4842"/>
                  </a:cubicBezTo>
                  <a:lnTo>
                    <a:pt x="4342" y="4873"/>
                  </a:lnTo>
                  <a:lnTo>
                    <a:pt x="4342" y="4905"/>
                  </a:lnTo>
                  <a:lnTo>
                    <a:pt x="4342" y="4905"/>
                  </a:lnTo>
                  <a:lnTo>
                    <a:pt x="4342" y="4936"/>
                  </a:lnTo>
                  <a:lnTo>
                    <a:pt x="4342" y="4967"/>
                  </a:lnTo>
                  <a:lnTo>
                    <a:pt x="4342" y="4998"/>
                  </a:lnTo>
                  <a:lnTo>
                    <a:pt x="4311" y="5029"/>
                  </a:lnTo>
                  <a:lnTo>
                    <a:pt x="4311" y="5061"/>
                  </a:lnTo>
                  <a:lnTo>
                    <a:pt x="4311" y="5092"/>
                  </a:lnTo>
                  <a:lnTo>
                    <a:pt x="4311" y="5092"/>
                  </a:lnTo>
                  <a:lnTo>
                    <a:pt x="4311" y="5123"/>
                  </a:lnTo>
                  <a:lnTo>
                    <a:pt x="4311" y="5154"/>
                  </a:lnTo>
                  <a:lnTo>
                    <a:pt x="4311" y="5186"/>
                  </a:lnTo>
                  <a:lnTo>
                    <a:pt x="4311" y="5217"/>
                  </a:lnTo>
                  <a:lnTo>
                    <a:pt x="4311" y="5248"/>
                  </a:lnTo>
                  <a:lnTo>
                    <a:pt x="4311" y="5279"/>
                  </a:lnTo>
                  <a:lnTo>
                    <a:pt x="4311" y="5311"/>
                  </a:lnTo>
                  <a:lnTo>
                    <a:pt x="4280" y="5311"/>
                  </a:lnTo>
                  <a:lnTo>
                    <a:pt x="4280" y="5342"/>
                  </a:lnTo>
                  <a:lnTo>
                    <a:pt x="4280" y="5373"/>
                  </a:lnTo>
                  <a:lnTo>
                    <a:pt x="4280" y="5404"/>
                  </a:lnTo>
                  <a:lnTo>
                    <a:pt x="4280" y="5436"/>
                  </a:lnTo>
                  <a:lnTo>
                    <a:pt x="4280" y="5467"/>
                  </a:lnTo>
                  <a:lnTo>
                    <a:pt x="4280" y="5467"/>
                  </a:lnTo>
                  <a:lnTo>
                    <a:pt x="4249" y="5498"/>
                  </a:lnTo>
                  <a:lnTo>
                    <a:pt x="4249" y="5529"/>
                  </a:lnTo>
                  <a:lnTo>
                    <a:pt x="4249" y="5561"/>
                  </a:lnTo>
                  <a:close/>
                  <a:moveTo>
                    <a:pt x="3530" y="7216"/>
                  </a:moveTo>
                  <a:cubicBezTo>
                    <a:pt x="3405" y="7404"/>
                    <a:pt x="3624" y="7622"/>
                    <a:pt x="3811" y="7497"/>
                  </a:cubicBezTo>
                  <a:cubicBezTo>
                    <a:pt x="3811" y="7466"/>
                    <a:pt x="3843" y="7466"/>
                    <a:pt x="3843" y="7435"/>
                  </a:cubicBezTo>
                  <a:lnTo>
                    <a:pt x="3843" y="7435"/>
                  </a:lnTo>
                  <a:lnTo>
                    <a:pt x="3874" y="7404"/>
                  </a:lnTo>
                  <a:lnTo>
                    <a:pt x="3874" y="7372"/>
                  </a:lnTo>
                  <a:lnTo>
                    <a:pt x="3905" y="7372"/>
                  </a:lnTo>
                  <a:lnTo>
                    <a:pt x="3905" y="7341"/>
                  </a:lnTo>
                  <a:lnTo>
                    <a:pt x="3936" y="7310"/>
                  </a:lnTo>
                  <a:lnTo>
                    <a:pt x="3936" y="7279"/>
                  </a:lnTo>
                  <a:lnTo>
                    <a:pt x="3967" y="7279"/>
                  </a:lnTo>
                  <a:lnTo>
                    <a:pt x="3967" y="7247"/>
                  </a:lnTo>
                  <a:lnTo>
                    <a:pt x="3999" y="7216"/>
                  </a:lnTo>
                  <a:lnTo>
                    <a:pt x="3999" y="7185"/>
                  </a:lnTo>
                  <a:lnTo>
                    <a:pt x="4030" y="7154"/>
                  </a:lnTo>
                  <a:lnTo>
                    <a:pt x="4030" y="7154"/>
                  </a:lnTo>
                  <a:lnTo>
                    <a:pt x="4061" y="7122"/>
                  </a:lnTo>
                  <a:lnTo>
                    <a:pt x="4061" y="7091"/>
                  </a:lnTo>
                  <a:lnTo>
                    <a:pt x="4092" y="7060"/>
                  </a:lnTo>
                  <a:lnTo>
                    <a:pt x="4092" y="7060"/>
                  </a:lnTo>
                  <a:lnTo>
                    <a:pt x="4124" y="7029"/>
                  </a:lnTo>
                  <a:lnTo>
                    <a:pt x="4124" y="6998"/>
                  </a:lnTo>
                  <a:lnTo>
                    <a:pt x="4124" y="6966"/>
                  </a:lnTo>
                  <a:lnTo>
                    <a:pt x="4155" y="6935"/>
                  </a:lnTo>
                  <a:lnTo>
                    <a:pt x="4155" y="6935"/>
                  </a:lnTo>
                  <a:lnTo>
                    <a:pt x="4186" y="6904"/>
                  </a:lnTo>
                  <a:lnTo>
                    <a:pt x="4186" y="6873"/>
                  </a:lnTo>
                  <a:lnTo>
                    <a:pt x="4217" y="6841"/>
                  </a:lnTo>
                  <a:lnTo>
                    <a:pt x="4217" y="6810"/>
                  </a:lnTo>
                  <a:lnTo>
                    <a:pt x="4217" y="6810"/>
                  </a:lnTo>
                  <a:lnTo>
                    <a:pt x="4249" y="6779"/>
                  </a:lnTo>
                  <a:lnTo>
                    <a:pt x="4249" y="6779"/>
                  </a:lnTo>
                  <a:cubicBezTo>
                    <a:pt x="4342" y="6591"/>
                    <a:pt x="4124" y="6404"/>
                    <a:pt x="3967" y="6529"/>
                  </a:cubicBezTo>
                  <a:cubicBezTo>
                    <a:pt x="3936" y="6560"/>
                    <a:pt x="3905" y="6560"/>
                    <a:pt x="3905" y="6591"/>
                  </a:cubicBezTo>
                  <a:lnTo>
                    <a:pt x="3905" y="6591"/>
                  </a:lnTo>
                  <a:lnTo>
                    <a:pt x="3874" y="6623"/>
                  </a:lnTo>
                  <a:lnTo>
                    <a:pt x="3874" y="6654"/>
                  </a:lnTo>
                  <a:lnTo>
                    <a:pt x="3874" y="6685"/>
                  </a:lnTo>
                  <a:lnTo>
                    <a:pt x="3843" y="6685"/>
                  </a:lnTo>
                  <a:lnTo>
                    <a:pt x="3843" y="6716"/>
                  </a:lnTo>
                  <a:lnTo>
                    <a:pt x="3843" y="6748"/>
                  </a:lnTo>
                  <a:lnTo>
                    <a:pt x="3811" y="6779"/>
                  </a:lnTo>
                  <a:lnTo>
                    <a:pt x="3811" y="6779"/>
                  </a:lnTo>
                  <a:lnTo>
                    <a:pt x="3780" y="6810"/>
                  </a:lnTo>
                  <a:lnTo>
                    <a:pt x="3780" y="6841"/>
                  </a:lnTo>
                  <a:lnTo>
                    <a:pt x="3780" y="6873"/>
                  </a:lnTo>
                  <a:lnTo>
                    <a:pt x="3749" y="6873"/>
                  </a:lnTo>
                  <a:lnTo>
                    <a:pt x="3749" y="6904"/>
                  </a:lnTo>
                  <a:lnTo>
                    <a:pt x="3718" y="6935"/>
                  </a:lnTo>
                  <a:lnTo>
                    <a:pt x="3718" y="6935"/>
                  </a:lnTo>
                  <a:lnTo>
                    <a:pt x="3686" y="6966"/>
                  </a:lnTo>
                  <a:lnTo>
                    <a:pt x="3686" y="6998"/>
                  </a:lnTo>
                  <a:lnTo>
                    <a:pt x="3686" y="7029"/>
                  </a:lnTo>
                  <a:lnTo>
                    <a:pt x="3655" y="7029"/>
                  </a:lnTo>
                  <a:lnTo>
                    <a:pt x="3655" y="7060"/>
                  </a:lnTo>
                  <a:lnTo>
                    <a:pt x="3624" y="7091"/>
                  </a:lnTo>
                  <a:lnTo>
                    <a:pt x="3624" y="7091"/>
                  </a:lnTo>
                  <a:lnTo>
                    <a:pt x="3593" y="7122"/>
                  </a:lnTo>
                  <a:lnTo>
                    <a:pt x="3593" y="7154"/>
                  </a:lnTo>
                  <a:lnTo>
                    <a:pt x="3561" y="7154"/>
                  </a:lnTo>
                  <a:lnTo>
                    <a:pt x="3561" y="7185"/>
                  </a:lnTo>
                  <a:lnTo>
                    <a:pt x="3530" y="7216"/>
                  </a:lnTo>
                  <a:close/>
                  <a:moveTo>
                    <a:pt x="2187" y="8435"/>
                  </a:moveTo>
                  <a:cubicBezTo>
                    <a:pt x="1999" y="8559"/>
                    <a:pt x="2093" y="8841"/>
                    <a:pt x="2312" y="8809"/>
                  </a:cubicBezTo>
                  <a:cubicBezTo>
                    <a:pt x="2343" y="8809"/>
                    <a:pt x="2374" y="8778"/>
                    <a:pt x="2374" y="8778"/>
                  </a:cubicBezTo>
                  <a:lnTo>
                    <a:pt x="2406" y="8747"/>
                  </a:lnTo>
                  <a:lnTo>
                    <a:pt x="2437" y="8747"/>
                  </a:lnTo>
                  <a:lnTo>
                    <a:pt x="2468" y="8747"/>
                  </a:lnTo>
                  <a:lnTo>
                    <a:pt x="2468" y="8716"/>
                  </a:lnTo>
                  <a:lnTo>
                    <a:pt x="2499" y="8716"/>
                  </a:lnTo>
                  <a:lnTo>
                    <a:pt x="2530" y="8684"/>
                  </a:lnTo>
                  <a:lnTo>
                    <a:pt x="2562" y="8684"/>
                  </a:lnTo>
                  <a:lnTo>
                    <a:pt x="2562" y="8653"/>
                  </a:lnTo>
                  <a:lnTo>
                    <a:pt x="2593" y="8653"/>
                  </a:lnTo>
                  <a:lnTo>
                    <a:pt x="2624" y="8622"/>
                  </a:lnTo>
                  <a:lnTo>
                    <a:pt x="2655" y="8622"/>
                  </a:lnTo>
                  <a:lnTo>
                    <a:pt x="2655" y="8591"/>
                  </a:lnTo>
                  <a:lnTo>
                    <a:pt x="2687" y="8591"/>
                  </a:lnTo>
                  <a:lnTo>
                    <a:pt x="2718" y="8559"/>
                  </a:lnTo>
                  <a:lnTo>
                    <a:pt x="2749" y="8559"/>
                  </a:lnTo>
                  <a:lnTo>
                    <a:pt x="2749" y="8528"/>
                  </a:lnTo>
                  <a:lnTo>
                    <a:pt x="2780" y="8497"/>
                  </a:lnTo>
                  <a:lnTo>
                    <a:pt x="2812" y="8497"/>
                  </a:lnTo>
                  <a:lnTo>
                    <a:pt x="2843" y="8466"/>
                  </a:lnTo>
                  <a:lnTo>
                    <a:pt x="2843" y="8466"/>
                  </a:lnTo>
                  <a:lnTo>
                    <a:pt x="2874" y="8435"/>
                  </a:lnTo>
                  <a:lnTo>
                    <a:pt x="2905" y="8435"/>
                  </a:lnTo>
                  <a:lnTo>
                    <a:pt x="2937" y="8403"/>
                  </a:lnTo>
                  <a:lnTo>
                    <a:pt x="2937" y="8403"/>
                  </a:lnTo>
                  <a:lnTo>
                    <a:pt x="2968" y="8372"/>
                  </a:lnTo>
                  <a:lnTo>
                    <a:pt x="2999" y="8341"/>
                  </a:lnTo>
                  <a:lnTo>
                    <a:pt x="2999" y="8341"/>
                  </a:lnTo>
                  <a:lnTo>
                    <a:pt x="3030" y="8310"/>
                  </a:lnTo>
                  <a:cubicBezTo>
                    <a:pt x="3186" y="8185"/>
                    <a:pt x="3062" y="7966"/>
                    <a:pt x="2874" y="7997"/>
                  </a:cubicBezTo>
                  <a:cubicBezTo>
                    <a:pt x="2843" y="7997"/>
                    <a:pt x="2812" y="7997"/>
                    <a:pt x="2780" y="8028"/>
                  </a:cubicBezTo>
                  <a:lnTo>
                    <a:pt x="2780" y="8028"/>
                  </a:lnTo>
                  <a:lnTo>
                    <a:pt x="2749" y="8060"/>
                  </a:lnTo>
                  <a:lnTo>
                    <a:pt x="2718" y="8091"/>
                  </a:lnTo>
                  <a:lnTo>
                    <a:pt x="2718" y="8091"/>
                  </a:lnTo>
                  <a:lnTo>
                    <a:pt x="2687" y="8122"/>
                  </a:lnTo>
                  <a:lnTo>
                    <a:pt x="2655" y="8122"/>
                  </a:lnTo>
                  <a:lnTo>
                    <a:pt x="2655" y="8153"/>
                  </a:lnTo>
                  <a:lnTo>
                    <a:pt x="2624" y="8153"/>
                  </a:lnTo>
                  <a:lnTo>
                    <a:pt x="2593" y="8185"/>
                  </a:lnTo>
                  <a:lnTo>
                    <a:pt x="2593" y="8185"/>
                  </a:lnTo>
                  <a:lnTo>
                    <a:pt x="2562" y="8216"/>
                  </a:lnTo>
                  <a:lnTo>
                    <a:pt x="2530" y="8216"/>
                  </a:lnTo>
                  <a:lnTo>
                    <a:pt x="2530" y="8247"/>
                  </a:lnTo>
                  <a:lnTo>
                    <a:pt x="2499" y="8247"/>
                  </a:lnTo>
                  <a:lnTo>
                    <a:pt x="2468" y="8278"/>
                  </a:lnTo>
                  <a:lnTo>
                    <a:pt x="2468" y="8278"/>
                  </a:lnTo>
                  <a:lnTo>
                    <a:pt x="2437" y="8310"/>
                  </a:lnTo>
                  <a:lnTo>
                    <a:pt x="2406" y="8310"/>
                  </a:lnTo>
                  <a:lnTo>
                    <a:pt x="2374" y="8310"/>
                  </a:lnTo>
                  <a:lnTo>
                    <a:pt x="2374" y="8341"/>
                  </a:lnTo>
                  <a:lnTo>
                    <a:pt x="2343" y="8341"/>
                  </a:lnTo>
                  <a:lnTo>
                    <a:pt x="2312" y="8372"/>
                  </a:lnTo>
                  <a:lnTo>
                    <a:pt x="2312" y="8372"/>
                  </a:lnTo>
                  <a:lnTo>
                    <a:pt x="2281" y="8403"/>
                  </a:lnTo>
                  <a:lnTo>
                    <a:pt x="2249" y="8403"/>
                  </a:lnTo>
                  <a:lnTo>
                    <a:pt x="2249" y="8435"/>
                  </a:lnTo>
                  <a:lnTo>
                    <a:pt x="2218" y="8435"/>
                  </a:lnTo>
                  <a:close/>
                  <a:moveTo>
                    <a:pt x="469" y="8997"/>
                  </a:moveTo>
                  <a:cubicBezTo>
                    <a:pt x="250" y="9028"/>
                    <a:pt x="250" y="9340"/>
                    <a:pt x="437" y="9372"/>
                  </a:cubicBezTo>
                  <a:cubicBezTo>
                    <a:pt x="469" y="9403"/>
                    <a:pt x="500" y="9403"/>
                    <a:pt x="500" y="9403"/>
                  </a:cubicBezTo>
                  <a:lnTo>
                    <a:pt x="531" y="9403"/>
                  </a:lnTo>
                  <a:lnTo>
                    <a:pt x="562" y="9372"/>
                  </a:lnTo>
                  <a:lnTo>
                    <a:pt x="594" y="9372"/>
                  </a:lnTo>
                  <a:lnTo>
                    <a:pt x="625" y="9372"/>
                  </a:lnTo>
                  <a:lnTo>
                    <a:pt x="656" y="9372"/>
                  </a:lnTo>
                  <a:lnTo>
                    <a:pt x="687" y="9372"/>
                  </a:lnTo>
                  <a:lnTo>
                    <a:pt x="719" y="9372"/>
                  </a:lnTo>
                  <a:lnTo>
                    <a:pt x="750" y="9372"/>
                  </a:lnTo>
                  <a:lnTo>
                    <a:pt x="781" y="9340"/>
                  </a:lnTo>
                  <a:lnTo>
                    <a:pt x="812" y="9340"/>
                  </a:lnTo>
                  <a:lnTo>
                    <a:pt x="844" y="9340"/>
                  </a:lnTo>
                  <a:lnTo>
                    <a:pt x="875" y="9340"/>
                  </a:lnTo>
                  <a:lnTo>
                    <a:pt x="875" y="9340"/>
                  </a:lnTo>
                  <a:lnTo>
                    <a:pt x="906" y="9340"/>
                  </a:lnTo>
                  <a:lnTo>
                    <a:pt x="937" y="9309"/>
                  </a:lnTo>
                  <a:lnTo>
                    <a:pt x="969" y="9309"/>
                  </a:lnTo>
                  <a:lnTo>
                    <a:pt x="1000" y="9309"/>
                  </a:lnTo>
                  <a:lnTo>
                    <a:pt x="1031" y="9309"/>
                  </a:lnTo>
                  <a:lnTo>
                    <a:pt x="1062" y="9309"/>
                  </a:lnTo>
                  <a:lnTo>
                    <a:pt x="1093" y="9278"/>
                  </a:lnTo>
                  <a:lnTo>
                    <a:pt x="1125" y="9278"/>
                  </a:lnTo>
                  <a:lnTo>
                    <a:pt x="1156" y="9278"/>
                  </a:lnTo>
                  <a:lnTo>
                    <a:pt x="1187" y="9278"/>
                  </a:lnTo>
                  <a:lnTo>
                    <a:pt x="1218" y="9278"/>
                  </a:lnTo>
                  <a:lnTo>
                    <a:pt x="1250" y="9247"/>
                  </a:lnTo>
                  <a:lnTo>
                    <a:pt x="1250" y="9247"/>
                  </a:lnTo>
                  <a:lnTo>
                    <a:pt x="1281" y="9247"/>
                  </a:lnTo>
                  <a:cubicBezTo>
                    <a:pt x="1468" y="9184"/>
                    <a:pt x="1468" y="8903"/>
                    <a:pt x="1250" y="8872"/>
                  </a:cubicBezTo>
                  <a:cubicBezTo>
                    <a:pt x="1218" y="8872"/>
                    <a:pt x="1218" y="8872"/>
                    <a:pt x="1187" y="8872"/>
                  </a:cubicBezTo>
                  <a:lnTo>
                    <a:pt x="1156" y="8872"/>
                  </a:lnTo>
                  <a:lnTo>
                    <a:pt x="1125" y="8872"/>
                  </a:lnTo>
                  <a:lnTo>
                    <a:pt x="1125" y="8903"/>
                  </a:lnTo>
                  <a:lnTo>
                    <a:pt x="1093" y="8903"/>
                  </a:lnTo>
                  <a:lnTo>
                    <a:pt x="1062" y="8903"/>
                  </a:lnTo>
                  <a:lnTo>
                    <a:pt x="1031" y="8903"/>
                  </a:lnTo>
                  <a:lnTo>
                    <a:pt x="1000" y="8934"/>
                  </a:lnTo>
                  <a:lnTo>
                    <a:pt x="969" y="8934"/>
                  </a:lnTo>
                  <a:lnTo>
                    <a:pt x="937" y="8934"/>
                  </a:lnTo>
                  <a:lnTo>
                    <a:pt x="937" y="8934"/>
                  </a:lnTo>
                  <a:lnTo>
                    <a:pt x="906" y="8934"/>
                  </a:lnTo>
                  <a:lnTo>
                    <a:pt x="875" y="8934"/>
                  </a:lnTo>
                  <a:lnTo>
                    <a:pt x="844" y="8966"/>
                  </a:lnTo>
                  <a:lnTo>
                    <a:pt x="812" y="8966"/>
                  </a:lnTo>
                  <a:lnTo>
                    <a:pt x="781" y="8966"/>
                  </a:lnTo>
                  <a:lnTo>
                    <a:pt x="750" y="8966"/>
                  </a:lnTo>
                  <a:lnTo>
                    <a:pt x="750" y="8966"/>
                  </a:lnTo>
                  <a:lnTo>
                    <a:pt x="719" y="8966"/>
                  </a:lnTo>
                  <a:lnTo>
                    <a:pt x="687" y="8997"/>
                  </a:lnTo>
                  <a:lnTo>
                    <a:pt x="656" y="8997"/>
                  </a:lnTo>
                  <a:lnTo>
                    <a:pt x="625" y="8997"/>
                  </a:lnTo>
                  <a:lnTo>
                    <a:pt x="594" y="8997"/>
                  </a:lnTo>
                  <a:lnTo>
                    <a:pt x="562" y="8997"/>
                  </a:lnTo>
                  <a:lnTo>
                    <a:pt x="531" y="8997"/>
                  </a:lnTo>
                  <a:lnTo>
                    <a:pt x="531" y="8997"/>
                  </a:lnTo>
                  <a:lnTo>
                    <a:pt x="500" y="8997"/>
                  </a:lnTo>
                  <a:close/>
                  <a:moveTo>
                    <a:pt x="0" y="375"/>
                  </a:moveTo>
                  <a:lnTo>
                    <a:pt x="63" y="375"/>
                  </a:lnTo>
                  <a:lnTo>
                    <a:pt x="94" y="375"/>
                  </a:lnTo>
                  <a:lnTo>
                    <a:pt x="125" y="375"/>
                  </a:lnTo>
                  <a:lnTo>
                    <a:pt x="125" y="375"/>
                  </a:lnTo>
                  <a:lnTo>
                    <a:pt x="156" y="375"/>
                  </a:lnTo>
                  <a:lnTo>
                    <a:pt x="188" y="375"/>
                  </a:lnTo>
                  <a:lnTo>
                    <a:pt x="219" y="375"/>
                  </a:lnTo>
                  <a:lnTo>
                    <a:pt x="250" y="375"/>
                  </a:lnTo>
                  <a:lnTo>
                    <a:pt x="281" y="375"/>
                  </a:lnTo>
                  <a:lnTo>
                    <a:pt x="313" y="375"/>
                  </a:lnTo>
                  <a:lnTo>
                    <a:pt x="313" y="406"/>
                  </a:lnTo>
                  <a:lnTo>
                    <a:pt x="344" y="406"/>
                  </a:lnTo>
                  <a:lnTo>
                    <a:pt x="375" y="406"/>
                  </a:lnTo>
                  <a:cubicBezTo>
                    <a:pt x="594" y="406"/>
                    <a:pt x="656" y="125"/>
                    <a:pt x="469" y="31"/>
                  </a:cubicBezTo>
                  <a:cubicBezTo>
                    <a:pt x="437" y="31"/>
                    <a:pt x="406" y="31"/>
                    <a:pt x="406" y="0"/>
                  </a:cubicBezTo>
                  <a:lnTo>
                    <a:pt x="375" y="0"/>
                  </a:lnTo>
                  <a:lnTo>
                    <a:pt x="344" y="0"/>
                  </a:lnTo>
                  <a:lnTo>
                    <a:pt x="313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50" y="0"/>
                  </a:lnTo>
                  <a:lnTo>
                    <a:pt x="219" y="0"/>
                  </a:lnTo>
                  <a:lnTo>
                    <a:pt x="188" y="0"/>
                  </a:lnTo>
                  <a:lnTo>
                    <a:pt x="156" y="0"/>
                  </a:lnTo>
                  <a:lnTo>
                    <a:pt x="125" y="0"/>
                  </a:lnTo>
                  <a:lnTo>
                    <a:pt x="94" y="0"/>
                  </a:lnTo>
                  <a:lnTo>
                    <a:pt x="63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0" y="375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360;p16">
              <a:extLst>
                <a:ext uri="{FF2B5EF4-FFF2-40B4-BE49-F238E27FC236}">
                  <a16:creationId xmlns:a16="http://schemas.microsoft.com/office/drawing/2014/main" id="{B77FC9D6-F61B-7D7C-5D08-B589FF9AFA42}"/>
                </a:ext>
              </a:extLst>
            </p:cNvPr>
            <p:cNvSpPr/>
            <p:nvPr/>
          </p:nvSpPr>
          <p:spPr>
            <a:xfrm flipH="1">
              <a:off x="8104013" y="105391"/>
              <a:ext cx="62059" cy="82714"/>
            </a:xfrm>
            <a:custGeom>
              <a:avLst/>
              <a:gdLst/>
              <a:ahLst/>
              <a:cxnLst/>
              <a:rect l="l" t="t" r="r" b="b"/>
              <a:pathLst>
                <a:path w="1313" h="1750" extrusionOk="0">
                  <a:moveTo>
                    <a:pt x="1312" y="125"/>
                  </a:moveTo>
                  <a:lnTo>
                    <a:pt x="1312" y="1750"/>
                  </a:lnTo>
                  <a:lnTo>
                    <a:pt x="0" y="1750"/>
                  </a:lnTo>
                  <a:lnTo>
                    <a:pt x="0" y="0"/>
                  </a:lnTo>
                  <a:cubicBezTo>
                    <a:pt x="437" y="0"/>
                    <a:pt x="875" y="32"/>
                    <a:pt x="1312" y="125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361;p16">
              <a:extLst>
                <a:ext uri="{FF2B5EF4-FFF2-40B4-BE49-F238E27FC236}">
                  <a16:creationId xmlns:a16="http://schemas.microsoft.com/office/drawing/2014/main" id="{04139EBF-ACBC-BEF4-D6F7-968D3BFBC426}"/>
                </a:ext>
              </a:extLst>
            </p:cNvPr>
            <p:cNvSpPr/>
            <p:nvPr/>
          </p:nvSpPr>
          <p:spPr>
            <a:xfrm flipH="1">
              <a:off x="7853037" y="227949"/>
              <a:ext cx="124071" cy="134374"/>
            </a:xfrm>
            <a:custGeom>
              <a:avLst/>
              <a:gdLst/>
              <a:ahLst/>
              <a:cxnLst/>
              <a:rect l="l" t="t" r="r" b="b"/>
              <a:pathLst>
                <a:path w="2625" h="2843" extrusionOk="0">
                  <a:moveTo>
                    <a:pt x="1469" y="0"/>
                  </a:moveTo>
                  <a:lnTo>
                    <a:pt x="1" y="750"/>
                  </a:lnTo>
                  <a:lnTo>
                    <a:pt x="1125" y="2843"/>
                  </a:lnTo>
                  <a:lnTo>
                    <a:pt x="2625" y="2062"/>
                  </a:lnTo>
                  <a:cubicBezTo>
                    <a:pt x="2344" y="1312"/>
                    <a:pt x="1969" y="594"/>
                    <a:pt x="1469" y="0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362;p16">
              <a:extLst>
                <a:ext uri="{FF2B5EF4-FFF2-40B4-BE49-F238E27FC236}">
                  <a16:creationId xmlns:a16="http://schemas.microsoft.com/office/drawing/2014/main" id="{A64E8AA7-BD3E-1880-9793-F16EDED399B2}"/>
                </a:ext>
              </a:extLst>
            </p:cNvPr>
            <p:cNvSpPr/>
            <p:nvPr/>
          </p:nvSpPr>
          <p:spPr>
            <a:xfrm flipH="1">
              <a:off x="8108456" y="690060"/>
              <a:ext cx="57616" cy="78318"/>
            </a:xfrm>
            <a:custGeom>
              <a:avLst/>
              <a:gdLst/>
              <a:ahLst/>
              <a:cxnLst/>
              <a:rect l="l" t="t" r="r" b="b"/>
              <a:pathLst>
                <a:path w="1219" h="1657" extrusionOk="0">
                  <a:moveTo>
                    <a:pt x="0" y="1"/>
                  </a:moveTo>
                  <a:lnTo>
                    <a:pt x="1218" y="1"/>
                  </a:lnTo>
                  <a:lnTo>
                    <a:pt x="1218" y="1563"/>
                  </a:lnTo>
                  <a:cubicBezTo>
                    <a:pt x="812" y="1625"/>
                    <a:pt x="406" y="1657"/>
                    <a:pt x="0" y="1657"/>
                  </a:cubicBezTo>
                  <a:lnTo>
                    <a:pt x="0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363;p16">
              <a:extLst>
                <a:ext uri="{FF2B5EF4-FFF2-40B4-BE49-F238E27FC236}">
                  <a16:creationId xmlns:a16="http://schemas.microsoft.com/office/drawing/2014/main" id="{43C5FAAF-BD70-21BC-AE88-6A6E36FBBF43}"/>
                </a:ext>
              </a:extLst>
            </p:cNvPr>
            <p:cNvSpPr/>
            <p:nvPr/>
          </p:nvSpPr>
          <p:spPr>
            <a:xfrm flipH="1">
              <a:off x="7855967" y="517353"/>
              <a:ext cx="124071" cy="135840"/>
            </a:xfrm>
            <a:custGeom>
              <a:avLst/>
              <a:gdLst/>
              <a:ahLst/>
              <a:cxnLst/>
              <a:rect l="l" t="t" r="r" b="b"/>
              <a:pathLst>
                <a:path w="2625" h="2874" extrusionOk="0">
                  <a:moveTo>
                    <a:pt x="1406" y="2874"/>
                  </a:moveTo>
                  <a:lnTo>
                    <a:pt x="0" y="2062"/>
                  </a:lnTo>
                  <a:lnTo>
                    <a:pt x="1156" y="0"/>
                  </a:lnTo>
                  <a:lnTo>
                    <a:pt x="2624" y="812"/>
                  </a:lnTo>
                  <a:cubicBezTo>
                    <a:pt x="2343" y="1562"/>
                    <a:pt x="1937" y="2249"/>
                    <a:pt x="1406" y="2874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364;p16">
              <a:extLst>
                <a:ext uri="{FF2B5EF4-FFF2-40B4-BE49-F238E27FC236}">
                  <a16:creationId xmlns:a16="http://schemas.microsoft.com/office/drawing/2014/main" id="{3CABB6BF-95BC-A599-4A64-184FD1BFB32F}"/>
                </a:ext>
              </a:extLst>
            </p:cNvPr>
            <p:cNvSpPr/>
            <p:nvPr/>
          </p:nvSpPr>
          <p:spPr>
            <a:xfrm flipH="1">
              <a:off x="8033163" y="304707"/>
              <a:ext cx="143260" cy="138865"/>
            </a:xfrm>
            <a:custGeom>
              <a:avLst/>
              <a:gdLst/>
              <a:ahLst/>
              <a:cxnLst/>
              <a:rect l="l" t="t" r="r" b="b"/>
              <a:pathLst>
                <a:path w="3031" h="2938" extrusionOk="0">
                  <a:moveTo>
                    <a:pt x="1562" y="2062"/>
                  </a:moveTo>
                  <a:cubicBezTo>
                    <a:pt x="1844" y="2937"/>
                    <a:pt x="3031" y="2375"/>
                    <a:pt x="2562" y="1344"/>
                  </a:cubicBezTo>
                  <a:cubicBezTo>
                    <a:pt x="2343" y="875"/>
                    <a:pt x="1656" y="344"/>
                    <a:pt x="1562" y="1"/>
                  </a:cubicBezTo>
                  <a:cubicBezTo>
                    <a:pt x="1344" y="469"/>
                    <a:pt x="875" y="688"/>
                    <a:pt x="563" y="1219"/>
                  </a:cubicBezTo>
                  <a:cubicBezTo>
                    <a:pt x="0" y="2156"/>
                    <a:pt x="1188" y="2937"/>
                    <a:pt x="1531" y="2031"/>
                  </a:cubicBezTo>
                  <a:cubicBezTo>
                    <a:pt x="1437" y="2344"/>
                    <a:pt x="1312" y="2562"/>
                    <a:pt x="1125" y="2718"/>
                  </a:cubicBezTo>
                  <a:lnTo>
                    <a:pt x="1937" y="2718"/>
                  </a:lnTo>
                  <a:cubicBezTo>
                    <a:pt x="1687" y="2500"/>
                    <a:pt x="1594" y="2281"/>
                    <a:pt x="1562" y="206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365;p16">
              <a:extLst>
                <a:ext uri="{FF2B5EF4-FFF2-40B4-BE49-F238E27FC236}">
                  <a16:creationId xmlns:a16="http://schemas.microsoft.com/office/drawing/2014/main" id="{9FED8C16-23C7-2ECA-FF2D-AD3F16FFEB9D}"/>
                </a:ext>
              </a:extLst>
            </p:cNvPr>
            <p:cNvSpPr/>
            <p:nvPr/>
          </p:nvSpPr>
          <p:spPr>
            <a:xfrm flipH="1">
              <a:off x="8056796" y="444990"/>
              <a:ext cx="94530" cy="125536"/>
            </a:xfrm>
            <a:custGeom>
              <a:avLst/>
              <a:gdLst/>
              <a:ahLst/>
              <a:cxnLst/>
              <a:rect l="l" t="t" r="r" b="b"/>
              <a:pathLst>
                <a:path w="2000" h="2656" extrusionOk="0">
                  <a:moveTo>
                    <a:pt x="1" y="1312"/>
                  </a:moveTo>
                  <a:lnTo>
                    <a:pt x="1000" y="0"/>
                  </a:lnTo>
                  <a:lnTo>
                    <a:pt x="2000" y="1312"/>
                  </a:lnTo>
                  <a:lnTo>
                    <a:pt x="1000" y="2656"/>
                  </a:lnTo>
                  <a:lnTo>
                    <a:pt x="1" y="13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366;p16">
              <a:extLst>
                <a:ext uri="{FF2B5EF4-FFF2-40B4-BE49-F238E27FC236}">
                  <a16:creationId xmlns:a16="http://schemas.microsoft.com/office/drawing/2014/main" id="{91B70316-594C-3BB3-E5F3-75BC55CD75E7}"/>
                </a:ext>
              </a:extLst>
            </p:cNvPr>
            <p:cNvSpPr/>
            <p:nvPr/>
          </p:nvSpPr>
          <p:spPr>
            <a:xfrm flipH="1">
              <a:off x="8205915" y="455294"/>
              <a:ext cx="662986" cy="664499"/>
            </a:xfrm>
            <a:custGeom>
              <a:avLst/>
              <a:gdLst/>
              <a:ahLst/>
              <a:cxnLst/>
              <a:rect l="l" t="t" r="r" b="b"/>
              <a:pathLst>
                <a:path w="14027" h="14059" extrusionOk="0">
                  <a:moveTo>
                    <a:pt x="6998" y="1"/>
                  </a:moveTo>
                  <a:cubicBezTo>
                    <a:pt x="10872" y="1"/>
                    <a:pt x="14027" y="3156"/>
                    <a:pt x="14027" y="7030"/>
                  </a:cubicBezTo>
                  <a:cubicBezTo>
                    <a:pt x="14027" y="10903"/>
                    <a:pt x="10872" y="14058"/>
                    <a:pt x="6998" y="14058"/>
                  </a:cubicBezTo>
                  <a:cubicBezTo>
                    <a:pt x="3124" y="14058"/>
                    <a:pt x="0" y="10903"/>
                    <a:pt x="0" y="7030"/>
                  </a:cubicBezTo>
                  <a:cubicBezTo>
                    <a:pt x="0" y="3156"/>
                    <a:pt x="3124" y="1"/>
                    <a:pt x="6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367;p16">
              <a:extLst>
                <a:ext uri="{FF2B5EF4-FFF2-40B4-BE49-F238E27FC236}">
                  <a16:creationId xmlns:a16="http://schemas.microsoft.com/office/drawing/2014/main" id="{3C5B9DDB-8D1C-57B0-89CC-F2D1A7DCE194}"/>
                </a:ext>
              </a:extLst>
            </p:cNvPr>
            <p:cNvSpPr/>
            <p:nvPr/>
          </p:nvSpPr>
          <p:spPr>
            <a:xfrm flipH="1">
              <a:off x="8205916" y="455294"/>
              <a:ext cx="332273" cy="664499"/>
            </a:xfrm>
            <a:custGeom>
              <a:avLst/>
              <a:gdLst/>
              <a:ahLst/>
              <a:cxnLst/>
              <a:rect l="l" t="t" r="r" b="b"/>
              <a:pathLst>
                <a:path w="7030" h="14059" extrusionOk="0">
                  <a:moveTo>
                    <a:pt x="1" y="1"/>
                  </a:moveTo>
                  <a:cubicBezTo>
                    <a:pt x="3875" y="1"/>
                    <a:pt x="7030" y="3156"/>
                    <a:pt x="7030" y="7030"/>
                  </a:cubicBezTo>
                  <a:cubicBezTo>
                    <a:pt x="7030" y="10903"/>
                    <a:pt x="3875" y="14058"/>
                    <a:pt x="1" y="14058"/>
                  </a:cubicBezTo>
                  <a:lnTo>
                    <a:pt x="1" y="1"/>
                  </a:ln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368;p16">
              <a:extLst>
                <a:ext uri="{FF2B5EF4-FFF2-40B4-BE49-F238E27FC236}">
                  <a16:creationId xmlns:a16="http://schemas.microsoft.com/office/drawing/2014/main" id="{8E6BDB3D-67FB-2B33-B5FA-96A51C4E097A}"/>
                </a:ext>
              </a:extLst>
            </p:cNvPr>
            <p:cNvSpPr/>
            <p:nvPr/>
          </p:nvSpPr>
          <p:spPr>
            <a:xfrm flipH="1">
              <a:off x="8372761" y="622140"/>
              <a:ext cx="330760" cy="330808"/>
            </a:xfrm>
            <a:custGeom>
              <a:avLst/>
              <a:gdLst/>
              <a:ahLst/>
              <a:cxnLst/>
              <a:rect l="l" t="t" r="r" b="b"/>
              <a:pathLst>
                <a:path w="6998" h="6999" extrusionOk="0">
                  <a:moveTo>
                    <a:pt x="3218" y="157"/>
                  </a:moveTo>
                  <a:cubicBezTo>
                    <a:pt x="5061" y="1"/>
                    <a:pt x="6685" y="1375"/>
                    <a:pt x="6842" y="3219"/>
                  </a:cubicBezTo>
                  <a:cubicBezTo>
                    <a:pt x="6998" y="5062"/>
                    <a:pt x="5623" y="6686"/>
                    <a:pt x="3811" y="6842"/>
                  </a:cubicBezTo>
                  <a:cubicBezTo>
                    <a:pt x="1968" y="6998"/>
                    <a:pt x="344" y="5624"/>
                    <a:pt x="188" y="3781"/>
                  </a:cubicBezTo>
                  <a:cubicBezTo>
                    <a:pt x="0" y="1938"/>
                    <a:pt x="1375" y="313"/>
                    <a:pt x="3218" y="15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369;p16">
              <a:extLst>
                <a:ext uri="{FF2B5EF4-FFF2-40B4-BE49-F238E27FC236}">
                  <a16:creationId xmlns:a16="http://schemas.microsoft.com/office/drawing/2014/main" id="{5E83FCE0-20FB-5BF6-4F5C-B571D483895C}"/>
                </a:ext>
              </a:extLst>
            </p:cNvPr>
            <p:cNvSpPr/>
            <p:nvPr/>
          </p:nvSpPr>
          <p:spPr>
            <a:xfrm flipH="1">
              <a:off x="8315192" y="564571"/>
              <a:ext cx="444433" cy="444480"/>
            </a:xfrm>
            <a:custGeom>
              <a:avLst/>
              <a:gdLst/>
              <a:ahLst/>
              <a:cxnLst/>
              <a:rect l="l" t="t" r="r" b="b"/>
              <a:pathLst>
                <a:path w="9403" h="9404" extrusionOk="0">
                  <a:moveTo>
                    <a:pt x="6779" y="938"/>
                  </a:moveTo>
                  <a:cubicBezTo>
                    <a:pt x="6966" y="1032"/>
                    <a:pt x="7154" y="813"/>
                    <a:pt x="7029" y="625"/>
                  </a:cubicBezTo>
                  <a:cubicBezTo>
                    <a:pt x="7029" y="625"/>
                    <a:pt x="6998" y="594"/>
                    <a:pt x="6966" y="594"/>
                  </a:cubicBezTo>
                  <a:lnTo>
                    <a:pt x="6966" y="594"/>
                  </a:lnTo>
                  <a:lnTo>
                    <a:pt x="6935" y="563"/>
                  </a:lnTo>
                  <a:lnTo>
                    <a:pt x="6904" y="563"/>
                  </a:lnTo>
                  <a:lnTo>
                    <a:pt x="6873" y="532"/>
                  </a:lnTo>
                  <a:lnTo>
                    <a:pt x="6873" y="532"/>
                  </a:lnTo>
                  <a:lnTo>
                    <a:pt x="6841" y="532"/>
                  </a:lnTo>
                  <a:lnTo>
                    <a:pt x="6810" y="500"/>
                  </a:lnTo>
                  <a:lnTo>
                    <a:pt x="6779" y="500"/>
                  </a:lnTo>
                  <a:lnTo>
                    <a:pt x="6748" y="469"/>
                  </a:lnTo>
                  <a:lnTo>
                    <a:pt x="6748" y="469"/>
                  </a:lnTo>
                  <a:lnTo>
                    <a:pt x="6716" y="469"/>
                  </a:lnTo>
                  <a:lnTo>
                    <a:pt x="6685" y="438"/>
                  </a:lnTo>
                  <a:lnTo>
                    <a:pt x="6654" y="438"/>
                  </a:lnTo>
                  <a:lnTo>
                    <a:pt x="6623" y="407"/>
                  </a:lnTo>
                  <a:lnTo>
                    <a:pt x="6592" y="407"/>
                  </a:lnTo>
                  <a:lnTo>
                    <a:pt x="6592" y="407"/>
                  </a:lnTo>
                  <a:lnTo>
                    <a:pt x="6560" y="376"/>
                  </a:lnTo>
                  <a:lnTo>
                    <a:pt x="6529" y="376"/>
                  </a:lnTo>
                  <a:lnTo>
                    <a:pt x="6498" y="376"/>
                  </a:lnTo>
                  <a:lnTo>
                    <a:pt x="6467" y="344"/>
                  </a:lnTo>
                  <a:lnTo>
                    <a:pt x="6435" y="344"/>
                  </a:lnTo>
                  <a:lnTo>
                    <a:pt x="6435" y="344"/>
                  </a:lnTo>
                  <a:lnTo>
                    <a:pt x="6404" y="313"/>
                  </a:lnTo>
                  <a:lnTo>
                    <a:pt x="6373" y="313"/>
                  </a:lnTo>
                  <a:lnTo>
                    <a:pt x="6342" y="313"/>
                  </a:lnTo>
                  <a:lnTo>
                    <a:pt x="6310" y="282"/>
                  </a:lnTo>
                  <a:lnTo>
                    <a:pt x="6279" y="282"/>
                  </a:lnTo>
                  <a:lnTo>
                    <a:pt x="6248" y="282"/>
                  </a:lnTo>
                  <a:lnTo>
                    <a:pt x="6248" y="251"/>
                  </a:lnTo>
                  <a:cubicBezTo>
                    <a:pt x="6060" y="188"/>
                    <a:pt x="5904" y="469"/>
                    <a:pt x="6060" y="594"/>
                  </a:cubicBezTo>
                  <a:cubicBezTo>
                    <a:pt x="6092" y="594"/>
                    <a:pt x="6092" y="625"/>
                    <a:pt x="6123" y="625"/>
                  </a:cubicBezTo>
                  <a:lnTo>
                    <a:pt x="6123" y="625"/>
                  </a:lnTo>
                  <a:lnTo>
                    <a:pt x="6154" y="625"/>
                  </a:lnTo>
                  <a:lnTo>
                    <a:pt x="6185" y="657"/>
                  </a:lnTo>
                  <a:lnTo>
                    <a:pt x="6217" y="657"/>
                  </a:lnTo>
                  <a:lnTo>
                    <a:pt x="6248" y="657"/>
                  </a:lnTo>
                  <a:lnTo>
                    <a:pt x="6248" y="688"/>
                  </a:lnTo>
                  <a:lnTo>
                    <a:pt x="6279" y="688"/>
                  </a:lnTo>
                  <a:lnTo>
                    <a:pt x="6310" y="688"/>
                  </a:lnTo>
                  <a:lnTo>
                    <a:pt x="6342" y="688"/>
                  </a:lnTo>
                  <a:lnTo>
                    <a:pt x="6342" y="719"/>
                  </a:lnTo>
                  <a:lnTo>
                    <a:pt x="6373" y="719"/>
                  </a:lnTo>
                  <a:lnTo>
                    <a:pt x="6404" y="719"/>
                  </a:lnTo>
                  <a:lnTo>
                    <a:pt x="6435" y="750"/>
                  </a:lnTo>
                  <a:lnTo>
                    <a:pt x="6467" y="750"/>
                  </a:lnTo>
                  <a:lnTo>
                    <a:pt x="6467" y="750"/>
                  </a:lnTo>
                  <a:lnTo>
                    <a:pt x="6498" y="782"/>
                  </a:lnTo>
                  <a:lnTo>
                    <a:pt x="6529" y="782"/>
                  </a:lnTo>
                  <a:lnTo>
                    <a:pt x="6560" y="813"/>
                  </a:lnTo>
                  <a:lnTo>
                    <a:pt x="6560" y="813"/>
                  </a:lnTo>
                  <a:lnTo>
                    <a:pt x="6592" y="813"/>
                  </a:lnTo>
                  <a:lnTo>
                    <a:pt x="6623" y="844"/>
                  </a:lnTo>
                  <a:lnTo>
                    <a:pt x="6654" y="844"/>
                  </a:lnTo>
                  <a:lnTo>
                    <a:pt x="6654" y="844"/>
                  </a:lnTo>
                  <a:lnTo>
                    <a:pt x="6685" y="875"/>
                  </a:lnTo>
                  <a:lnTo>
                    <a:pt x="6716" y="875"/>
                  </a:lnTo>
                  <a:lnTo>
                    <a:pt x="6748" y="907"/>
                  </a:lnTo>
                  <a:lnTo>
                    <a:pt x="6748" y="907"/>
                  </a:lnTo>
                  <a:lnTo>
                    <a:pt x="6779" y="907"/>
                  </a:lnTo>
                  <a:close/>
                  <a:moveTo>
                    <a:pt x="8153" y="2125"/>
                  </a:moveTo>
                  <a:cubicBezTo>
                    <a:pt x="8278" y="2281"/>
                    <a:pt x="8528" y="2156"/>
                    <a:pt x="8497" y="1969"/>
                  </a:cubicBezTo>
                  <a:cubicBezTo>
                    <a:pt x="8497" y="1937"/>
                    <a:pt x="8466" y="1906"/>
                    <a:pt x="8466" y="1875"/>
                  </a:cubicBezTo>
                  <a:lnTo>
                    <a:pt x="8435" y="1875"/>
                  </a:lnTo>
                  <a:lnTo>
                    <a:pt x="8435" y="1844"/>
                  </a:lnTo>
                  <a:lnTo>
                    <a:pt x="8403" y="1812"/>
                  </a:lnTo>
                  <a:lnTo>
                    <a:pt x="8403" y="1812"/>
                  </a:lnTo>
                  <a:lnTo>
                    <a:pt x="8372" y="1781"/>
                  </a:lnTo>
                  <a:lnTo>
                    <a:pt x="8372" y="1750"/>
                  </a:lnTo>
                  <a:lnTo>
                    <a:pt x="8341" y="1719"/>
                  </a:lnTo>
                  <a:lnTo>
                    <a:pt x="8341" y="1719"/>
                  </a:lnTo>
                  <a:lnTo>
                    <a:pt x="8310" y="1688"/>
                  </a:lnTo>
                  <a:lnTo>
                    <a:pt x="8278" y="1656"/>
                  </a:lnTo>
                  <a:lnTo>
                    <a:pt x="8278" y="1656"/>
                  </a:lnTo>
                  <a:lnTo>
                    <a:pt x="8247" y="1625"/>
                  </a:lnTo>
                  <a:lnTo>
                    <a:pt x="8247" y="1594"/>
                  </a:lnTo>
                  <a:lnTo>
                    <a:pt x="8216" y="1594"/>
                  </a:lnTo>
                  <a:lnTo>
                    <a:pt x="8185" y="1563"/>
                  </a:lnTo>
                  <a:lnTo>
                    <a:pt x="8185" y="1531"/>
                  </a:lnTo>
                  <a:lnTo>
                    <a:pt x="8153" y="1531"/>
                  </a:lnTo>
                  <a:lnTo>
                    <a:pt x="8153" y="1500"/>
                  </a:lnTo>
                  <a:lnTo>
                    <a:pt x="8122" y="1469"/>
                  </a:lnTo>
                  <a:lnTo>
                    <a:pt x="8091" y="1469"/>
                  </a:lnTo>
                  <a:lnTo>
                    <a:pt x="8091" y="1438"/>
                  </a:lnTo>
                  <a:lnTo>
                    <a:pt x="8060" y="1406"/>
                  </a:lnTo>
                  <a:lnTo>
                    <a:pt x="8029" y="1406"/>
                  </a:lnTo>
                  <a:lnTo>
                    <a:pt x="8029" y="1375"/>
                  </a:lnTo>
                  <a:lnTo>
                    <a:pt x="7997" y="1344"/>
                  </a:lnTo>
                  <a:lnTo>
                    <a:pt x="7966" y="1344"/>
                  </a:lnTo>
                  <a:lnTo>
                    <a:pt x="7966" y="1313"/>
                  </a:lnTo>
                  <a:lnTo>
                    <a:pt x="7935" y="1313"/>
                  </a:lnTo>
                  <a:lnTo>
                    <a:pt x="7935" y="1281"/>
                  </a:lnTo>
                  <a:cubicBezTo>
                    <a:pt x="7872" y="1219"/>
                    <a:pt x="7747" y="1219"/>
                    <a:pt x="7685" y="1281"/>
                  </a:cubicBezTo>
                  <a:cubicBezTo>
                    <a:pt x="7591" y="1344"/>
                    <a:pt x="7591" y="1500"/>
                    <a:pt x="7685" y="1563"/>
                  </a:cubicBezTo>
                  <a:lnTo>
                    <a:pt x="7685" y="1563"/>
                  </a:lnTo>
                  <a:lnTo>
                    <a:pt x="7685" y="1594"/>
                  </a:lnTo>
                  <a:lnTo>
                    <a:pt x="7716" y="1625"/>
                  </a:lnTo>
                  <a:lnTo>
                    <a:pt x="7747" y="1625"/>
                  </a:lnTo>
                  <a:lnTo>
                    <a:pt x="7747" y="1656"/>
                  </a:lnTo>
                  <a:lnTo>
                    <a:pt x="7779" y="1656"/>
                  </a:lnTo>
                  <a:lnTo>
                    <a:pt x="7779" y="1688"/>
                  </a:lnTo>
                  <a:lnTo>
                    <a:pt x="7810" y="1688"/>
                  </a:lnTo>
                  <a:lnTo>
                    <a:pt x="7810" y="1719"/>
                  </a:lnTo>
                  <a:lnTo>
                    <a:pt x="7841" y="1750"/>
                  </a:lnTo>
                  <a:lnTo>
                    <a:pt x="7872" y="1750"/>
                  </a:lnTo>
                  <a:lnTo>
                    <a:pt x="7872" y="1781"/>
                  </a:lnTo>
                  <a:lnTo>
                    <a:pt x="7904" y="1812"/>
                  </a:lnTo>
                  <a:lnTo>
                    <a:pt x="7904" y="1812"/>
                  </a:lnTo>
                  <a:lnTo>
                    <a:pt x="7935" y="1844"/>
                  </a:lnTo>
                  <a:lnTo>
                    <a:pt x="7935" y="1844"/>
                  </a:lnTo>
                  <a:lnTo>
                    <a:pt x="7966" y="1875"/>
                  </a:lnTo>
                  <a:lnTo>
                    <a:pt x="7997" y="1906"/>
                  </a:lnTo>
                  <a:lnTo>
                    <a:pt x="7997" y="1906"/>
                  </a:lnTo>
                  <a:lnTo>
                    <a:pt x="8029" y="1937"/>
                  </a:lnTo>
                  <a:lnTo>
                    <a:pt x="8029" y="1969"/>
                  </a:lnTo>
                  <a:lnTo>
                    <a:pt x="8060" y="1969"/>
                  </a:lnTo>
                  <a:lnTo>
                    <a:pt x="8060" y="2000"/>
                  </a:lnTo>
                  <a:lnTo>
                    <a:pt x="8091" y="2000"/>
                  </a:lnTo>
                  <a:lnTo>
                    <a:pt x="8091" y="2031"/>
                  </a:lnTo>
                  <a:lnTo>
                    <a:pt x="8122" y="2062"/>
                  </a:lnTo>
                  <a:lnTo>
                    <a:pt x="8122" y="2062"/>
                  </a:lnTo>
                  <a:lnTo>
                    <a:pt x="8153" y="2094"/>
                  </a:lnTo>
                  <a:close/>
                  <a:moveTo>
                    <a:pt x="8934" y="3749"/>
                  </a:moveTo>
                  <a:cubicBezTo>
                    <a:pt x="8966" y="3968"/>
                    <a:pt x="9278" y="3937"/>
                    <a:pt x="9309" y="3718"/>
                  </a:cubicBezTo>
                  <a:cubicBezTo>
                    <a:pt x="9309" y="3718"/>
                    <a:pt x="9309" y="3687"/>
                    <a:pt x="9278" y="3687"/>
                  </a:cubicBezTo>
                  <a:lnTo>
                    <a:pt x="9278" y="3656"/>
                  </a:lnTo>
                  <a:lnTo>
                    <a:pt x="9278" y="3624"/>
                  </a:lnTo>
                  <a:lnTo>
                    <a:pt x="9278" y="3593"/>
                  </a:lnTo>
                  <a:lnTo>
                    <a:pt x="9278" y="3562"/>
                  </a:lnTo>
                  <a:lnTo>
                    <a:pt x="9247" y="3531"/>
                  </a:lnTo>
                  <a:lnTo>
                    <a:pt x="9247" y="3499"/>
                  </a:lnTo>
                  <a:lnTo>
                    <a:pt x="9247" y="3499"/>
                  </a:lnTo>
                  <a:lnTo>
                    <a:pt x="9247" y="3468"/>
                  </a:lnTo>
                  <a:lnTo>
                    <a:pt x="9216" y="3437"/>
                  </a:lnTo>
                  <a:lnTo>
                    <a:pt x="9216" y="3406"/>
                  </a:lnTo>
                  <a:lnTo>
                    <a:pt x="9216" y="3374"/>
                  </a:lnTo>
                  <a:lnTo>
                    <a:pt x="9216" y="3343"/>
                  </a:lnTo>
                  <a:lnTo>
                    <a:pt x="9184" y="3312"/>
                  </a:lnTo>
                  <a:lnTo>
                    <a:pt x="9184" y="3281"/>
                  </a:lnTo>
                  <a:lnTo>
                    <a:pt x="9184" y="3249"/>
                  </a:lnTo>
                  <a:lnTo>
                    <a:pt x="9153" y="3218"/>
                  </a:lnTo>
                  <a:lnTo>
                    <a:pt x="9153" y="3218"/>
                  </a:lnTo>
                  <a:lnTo>
                    <a:pt x="9153" y="3187"/>
                  </a:lnTo>
                  <a:lnTo>
                    <a:pt x="9153" y="3156"/>
                  </a:lnTo>
                  <a:lnTo>
                    <a:pt x="9122" y="3125"/>
                  </a:lnTo>
                  <a:lnTo>
                    <a:pt x="9122" y="3093"/>
                  </a:lnTo>
                  <a:lnTo>
                    <a:pt x="9122" y="3062"/>
                  </a:lnTo>
                  <a:lnTo>
                    <a:pt x="9091" y="3031"/>
                  </a:lnTo>
                  <a:lnTo>
                    <a:pt x="9091" y="3000"/>
                  </a:lnTo>
                  <a:lnTo>
                    <a:pt x="9091" y="3000"/>
                  </a:lnTo>
                  <a:lnTo>
                    <a:pt x="9059" y="2968"/>
                  </a:lnTo>
                  <a:lnTo>
                    <a:pt x="9059" y="2937"/>
                  </a:lnTo>
                  <a:lnTo>
                    <a:pt x="9059" y="2906"/>
                  </a:lnTo>
                  <a:cubicBezTo>
                    <a:pt x="8966" y="2718"/>
                    <a:pt x="8685" y="2781"/>
                    <a:pt x="8685" y="3000"/>
                  </a:cubicBezTo>
                  <a:cubicBezTo>
                    <a:pt x="8685" y="3031"/>
                    <a:pt x="8685" y="3031"/>
                    <a:pt x="8685" y="3062"/>
                  </a:cubicBezTo>
                  <a:lnTo>
                    <a:pt x="8716" y="3062"/>
                  </a:lnTo>
                  <a:lnTo>
                    <a:pt x="8716" y="3093"/>
                  </a:lnTo>
                  <a:lnTo>
                    <a:pt x="8716" y="3125"/>
                  </a:lnTo>
                  <a:lnTo>
                    <a:pt x="8747" y="3156"/>
                  </a:lnTo>
                  <a:lnTo>
                    <a:pt x="8747" y="3187"/>
                  </a:lnTo>
                  <a:lnTo>
                    <a:pt x="8747" y="3187"/>
                  </a:lnTo>
                  <a:lnTo>
                    <a:pt x="8778" y="3218"/>
                  </a:lnTo>
                  <a:lnTo>
                    <a:pt x="8778" y="3249"/>
                  </a:lnTo>
                  <a:lnTo>
                    <a:pt x="8778" y="3281"/>
                  </a:lnTo>
                  <a:lnTo>
                    <a:pt x="8778" y="3312"/>
                  </a:lnTo>
                  <a:lnTo>
                    <a:pt x="8809" y="3312"/>
                  </a:lnTo>
                  <a:lnTo>
                    <a:pt x="8809" y="3343"/>
                  </a:lnTo>
                  <a:lnTo>
                    <a:pt x="8809" y="3374"/>
                  </a:lnTo>
                  <a:lnTo>
                    <a:pt x="8809" y="3406"/>
                  </a:lnTo>
                  <a:lnTo>
                    <a:pt x="8841" y="3437"/>
                  </a:lnTo>
                  <a:lnTo>
                    <a:pt x="8841" y="3468"/>
                  </a:lnTo>
                  <a:lnTo>
                    <a:pt x="8841" y="3468"/>
                  </a:lnTo>
                  <a:lnTo>
                    <a:pt x="8841" y="3499"/>
                  </a:lnTo>
                  <a:lnTo>
                    <a:pt x="8872" y="3531"/>
                  </a:lnTo>
                  <a:lnTo>
                    <a:pt x="8872" y="3562"/>
                  </a:lnTo>
                  <a:lnTo>
                    <a:pt x="8872" y="3593"/>
                  </a:lnTo>
                  <a:lnTo>
                    <a:pt x="8872" y="3624"/>
                  </a:lnTo>
                  <a:lnTo>
                    <a:pt x="8903" y="3624"/>
                  </a:lnTo>
                  <a:lnTo>
                    <a:pt x="8903" y="3656"/>
                  </a:lnTo>
                  <a:lnTo>
                    <a:pt x="8903" y="3687"/>
                  </a:lnTo>
                  <a:lnTo>
                    <a:pt x="8903" y="3718"/>
                  </a:lnTo>
                  <a:lnTo>
                    <a:pt x="8903" y="3749"/>
                  </a:lnTo>
                  <a:close/>
                  <a:moveTo>
                    <a:pt x="8934" y="5561"/>
                  </a:moveTo>
                  <a:cubicBezTo>
                    <a:pt x="8903" y="5780"/>
                    <a:pt x="9184" y="5905"/>
                    <a:pt x="9278" y="5717"/>
                  </a:cubicBezTo>
                  <a:cubicBezTo>
                    <a:pt x="9309" y="5686"/>
                    <a:pt x="9309" y="5655"/>
                    <a:pt x="9309" y="5655"/>
                  </a:cubicBezTo>
                  <a:lnTo>
                    <a:pt x="9309" y="5624"/>
                  </a:lnTo>
                  <a:lnTo>
                    <a:pt x="9309" y="5624"/>
                  </a:lnTo>
                  <a:lnTo>
                    <a:pt x="9341" y="5592"/>
                  </a:lnTo>
                  <a:lnTo>
                    <a:pt x="9341" y="5561"/>
                  </a:lnTo>
                  <a:lnTo>
                    <a:pt x="9341" y="5530"/>
                  </a:lnTo>
                  <a:lnTo>
                    <a:pt x="9341" y="5499"/>
                  </a:lnTo>
                  <a:lnTo>
                    <a:pt x="9341" y="5467"/>
                  </a:lnTo>
                  <a:lnTo>
                    <a:pt x="9341" y="5436"/>
                  </a:lnTo>
                  <a:lnTo>
                    <a:pt x="9341" y="5405"/>
                  </a:lnTo>
                  <a:lnTo>
                    <a:pt x="9372" y="5374"/>
                  </a:lnTo>
                  <a:lnTo>
                    <a:pt x="9372" y="5342"/>
                  </a:lnTo>
                  <a:lnTo>
                    <a:pt x="9372" y="5311"/>
                  </a:lnTo>
                  <a:lnTo>
                    <a:pt x="9372" y="5280"/>
                  </a:lnTo>
                  <a:lnTo>
                    <a:pt x="9372" y="5249"/>
                  </a:lnTo>
                  <a:lnTo>
                    <a:pt x="9372" y="5249"/>
                  </a:lnTo>
                  <a:lnTo>
                    <a:pt x="9372" y="5218"/>
                  </a:lnTo>
                  <a:lnTo>
                    <a:pt x="9372" y="5186"/>
                  </a:lnTo>
                  <a:lnTo>
                    <a:pt x="9372" y="5155"/>
                  </a:lnTo>
                  <a:lnTo>
                    <a:pt x="9403" y="5124"/>
                  </a:lnTo>
                  <a:lnTo>
                    <a:pt x="9403" y="5093"/>
                  </a:lnTo>
                  <a:lnTo>
                    <a:pt x="9403" y="5061"/>
                  </a:lnTo>
                  <a:lnTo>
                    <a:pt x="9403" y="5030"/>
                  </a:lnTo>
                  <a:lnTo>
                    <a:pt x="9403" y="4999"/>
                  </a:lnTo>
                  <a:lnTo>
                    <a:pt x="9403" y="4968"/>
                  </a:lnTo>
                  <a:lnTo>
                    <a:pt x="9403" y="4936"/>
                  </a:lnTo>
                  <a:lnTo>
                    <a:pt x="9403" y="4905"/>
                  </a:lnTo>
                  <a:lnTo>
                    <a:pt x="9403" y="4874"/>
                  </a:lnTo>
                  <a:lnTo>
                    <a:pt x="9403" y="4843"/>
                  </a:lnTo>
                  <a:cubicBezTo>
                    <a:pt x="9403" y="4655"/>
                    <a:pt x="9153" y="4593"/>
                    <a:pt x="9059" y="4749"/>
                  </a:cubicBezTo>
                  <a:cubicBezTo>
                    <a:pt x="9028" y="4780"/>
                    <a:pt x="9028" y="4811"/>
                    <a:pt x="9028" y="4843"/>
                  </a:cubicBezTo>
                  <a:lnTo>
                    <a:pt x="9028" y="4874"/>
                  </a:lnTo>
                  <a:lnTo>
                    <a:pt x="9028" y="4905"/>
                  </a:lnTo>
                  <a:lnTo>
                    <a:pt x="9028" y="4936"/>
                  </a:lnTo>
                  <a:lnTo>
                    <a:pt x="9028" y="4936"/>
                  </a:lnTo>
                  <a:lnTo>
                    <a:pt x="9028" y="4968"/>
                  </a:lnTo>
                  <a:lnTo>
                    <a:pt x="9028" y="4999"/>
                  </a:lnTo>
                  <a:lnTo>
                    <a:pt x="9028" y="5030"/>
                  </a:lnTo>
                  <a:lnTo>
                    <a:pt x="8997" y="5061"/>
                  </a:lnTo>
                  <a:lnTo>
                    <a:pt x="8997" y="5093"/>
                  </a:lnTo>
                  <a:lnTo>
                    <a:pt x="8997" y="5124"/>
                  </a:lnTo>
                  <a:lnTo>
                    <a:pt x="8997" y="5124"/>
                  </a:lnTo>
                  <a:lnTo>
                    <a:pt x="8997" y="5155"/>
                  </a:lnTo>
                  <a:lnTo>
                    <a:pt x="8997" y="5186"/>
                  </a:lnTo>
                  <a:lnTo>
                    <a:pt x="8997" y="5218"/>
                  </a:lnTo>
                  <a:lnTo>
                    <a:pt x="8997" y="5249"/>
                  </a:lnTo>
                  <a:lnTo>
                    <a:pt x="8997" y="5280"/>
                  </a:lnTo>
                  <a:lnTo>
                    <a:pt x="8997" y="5311"/>
                  </a:lnTo>
                  <a:lnTo>
                    <a:pt x="8997" y="5311"/>
                  </a:lnTo>
                  <a:lnTo>
                    <a:pt x="8966" y="5342"/>
                  </a:lnTo>
                  <a:lnTo>
                    <a:pt x="8966" y="5374"/>
                  </a:lnTo>
                  <a:lnTo>
                    <a:pt x="8966" y="5405"/>
                  </a:lnTo>
                  <a:lnTo>
                    <a:pt x="8966" y="5436"/>
                  </a:lnTo>
                  <a:lnTo>
                    <a:pt x="8966" y="5467"/>
                  </a:lnTo>
                  <a:lnTo>
                    <a:pt x="8966" y="5499"/>
                  </a:lnTo>
                  <a:lnTo>
                    <a:pt x="8966" y="5499"/>
                  </a:lnTo>
                  <a:lnTo>
                    <a:pt x="8934" y="5530"/>
                  </a:lnTo>
                  <a:lnTo>
                    <a:pt x="8934" y="5561"/>
                  </a:lnTo>
                  <a:close/>
                  <a:moveTo>
                    <a:pt x="8216" y="7217"/>
                  </a:moveTo>
                  <a:cubicBezTo>
                    <a:pt x="8091" y="7404"/>
                    <a:pt x="8310" y="7623"/>
                    <a:pt x="8497" y="7498"/>
                  </a:cubicBezTo>
                  <a:cubicBezTo>
                    <a:pt x="8497" y="7467"/>
                    <a:pt x="8528" y="7467"/>
                    <a:pt x="8528" y="7467"/>
                  </a:cubicBezTo>
                  <a:lnTo>
                    <a:pt x="8528" y="7435"/>
                  </a:lnTo>
                  <a:lnTo>
                    <a:pt x="8560" y="7404"/>
                  </a:lnTo>
                  <a:lnTo>
                    <a:pt x="8560" y="7373"/>
                  </a:lnTo>
                  <a:lnTo>
                    <a:pt x="8591" y="7373"/>
                  </a:lnTo>
                  <a:lnTo>
                    <a:pt x="8591" y="7342"/>
                  </a:lnTo>
                  <a:lnTo>
                    <a:pt x="8622" y="7311"/>
                  </a:lnTo>
                  <a:lnTo>
                    <a:pt x="8622" y="7279"/>
                  </a:lnTo>
                  <a:lnTo>
                    <a:pt x="8653" y="7279"/>
                  </a:lnTo>
                  <a:lnTo>
                    <a:pt x="8653" y="7248"/>
                  </a:lnTo>
                  <a:lnTo>
                    <a:pt x="8685" y="7217"/>
                  </a:lnTo>
                  <a:lnTo>
                    <a:pt x="8685" y="7186"/>
                  </a:lnTo>
                  <a:lnTo>
                    <a:pt x="8716" y="7186"/>
                  </a:lnTo>
                  <a:lnTo>
                    <a:pt x="8716" y="7154"/>
                  </a:lnTo>
                  <a:lnTo>
                    <a:pt x="8747" y="7123"/>
                  </a:lnTo>
                  <a:lnTo>
                    <a:pt x="8747" y="7092"/>
                  </a:lnTo>
                  <a:lnTo>
                    <a:pt x="8778" y="7061"/>
                  </a:lnTo>
                  <a:lnTo>
                    <a:pt x="8778" y="7061"/>
                  </a:lnTo>
                  <a:lnTo>
                    <a:pt x="8809" y="7029"/>
                  </a:lnTo>
                  <a:lnTo>
                    <a:pt x="8809" y="6998"/>
                  </a:lnTo>
                  <a:lnTo>
                    <a:pt x="8841" y="6967"/>
                  </a:lnTo>
                  <a:lnTo>
                    <a:pt x="8841" y="6967"/>
                  </a:lnTo>
                  <a:lnTo>
                    <a:pt x="8841" y="6936"/>
                  </a:lnTo>
                  <a:lnTo>
                    <a:pt x="8872" y="6904"/>
                  </a:lnTo>
                  <a:lnTo>
                    <a:pt x="8872" y="6873"/>
                  </a:lnTo>
                  <a:lnTo>
                    <a:pt x="8903" y="6842"/>
                  </a:lnTo>
                  <a:lnTo>
                    <a:pt x="8903" y="6842"/>
                  </a:lnTo>
                  <a:lnTo>
                    <a:pt x="8903" y="6811"/>
                  </a:lnTo>
                  <a:lnTo>
                    <a:pt x="8934" y="6779"/>
                  </a:lnTo>
                  <a:lnTo>
                    <a:pt x="8934" y="6779"/>
                  </a:lnTo>
                  <a:cubicBezTo>
                    <a:pt x="9028" y="6592"/>
                    <a:pt x="8809" y="6405"/>
                    <a:pt x="8653" y="6530"/>
                  </a:cubicBezTo>
                  <a:cubicBezTo>
                    <a:pt x="8622" y="6561"/>
                    <a:pt x="8591" y="6592"/>
                    <a:pt x="8591" y="6592"/>
                  </a:cubicBezTo>
                  <a:lnTo>
                    <a:pt x="8591" y="6623"/>
                  </a:lnTo>
                  <a:lnTo>
                    <a:pt x="8591" y="6623"/>
                  </a:lnTo>
                  <a:lnTo>
                    <a:pt x="8560" y="6655"/>
                  </a:lnTo>
                  <a:lnTo>
                    <a:pt x="8560" y="6686"/>
                  </a:lnTo>
                  <a:lnTo>
                    <a:pt x="8528" y="6717"/>
                  </a:lnTo>
                  <a:lnTo>
                    <a:pt x="8528" y="6717"/>
                  </a:lnTo>
                  <a:lnTo>
                    <a:pt x="8528" y="6748"/>
                  </a:lnTo>
                  <a:lnTo>
                    <a:pt x="8497" y="6779"/>
                  </a:lnTo>
                  <a:lnTo>
                    <a:pt x="8497" y="6779"/>
                  </a:lnTo>
                  <a:lnTo>
                    <a:pt x="8466" y="6811"/>
                  </a:lnTo>
                  <a:lnTo>
                    <a:pt x="8466" y="6842"/>
                  </a:lnTo>
                  <a:lnTo>
                    <a:pt x="8466" y="6873"/>
                  </a:lnTo>
                  <a:lnTo>
                    <a:pt x="8435" y="6873"/>
                  </a:lnTo>
                  <a:lnTo>
                    <a:pt x="8435" y="6904"/>
                  </a:lnTo>
                  <a:lnTo>
                    <a:pt x="8403" y="6936"/>
                  </a:lnTo>
                  <a:lnTo>
                    <a:pt x="8403" y="6936"/>
                  </a:lnTo>
                  <a:lnTo>
                    <a:pt x="8372" y="6967"/>
                  </a:lnTo>
                  <a:lnTo>
                    <a:pt x="8372" y="6998"/>
                  </a:lnTo>
                  <a:lnTo>
                    <a:pt x="8372" y="7029"/>
                  </a:lnTo>
                  <a:lnTo>
                    <a:pt x="8341" y="7029"/>
                  </a:lnTo>
                  <a:lnTo>
                    <a:pt x="8341" y="7061"/>
                  </a:lnTo>
                  <a:lnTo>
                    <a:pt x="8310" y="7092"/>
                  </a:lnTo>
                  <a:lnTo>
                    <a:pt x="8310" y="7092"/>
                  </a:lnTo>
                  <a:lnTo>
                    <a:pt x="8278" y="7123"/>
                  </a:lnTo>
                  <a:lnTo>
                    <a:pt x="8278" y="7154"/>
                  </a:lnTo>
                  <a:lnTo>
                    <a:pt x="8247" y="7154"/>
                  </a:lnTo>
                  <a:lnTo>
                    <a:pt x="8247" y="7186"/>
                  </a:lnTo>
                  <a:lnTo>
                    <a:pt x="8216" y="7217"/>
                  </a:lnTo>
                  <a:close/>
                  <a:moveTo>
                    <a:pt x="6873" y="8466"/>
                  </a:moveTo>
                  <a:cubicBezTo>
                    <a:pt x="6716" y="8560"/>
                    <a:pt x="6779" y="8841"/>
                    <a:pt x="6998" y="8810"/>
                  </a:cubicBezTo>
                  <a:cubicBezTo>
                    <a:pt x="7029" y="8810"/>
                    <a:pt x="7060" y="8779"/>
                    <a:pt x="7060" y="8779"/>
                  </a:cubicBezTo>
                  <a:lnTo>
                    <a:pt x="7091" y="8779"/>
                  </a:lnTo>
                  <a:lnTo>
                    <a:pt x="7123" y="8748"/>
                  </a:lnTo>
                  <a:lnTo>
                    <a:pt x="7154" y="8748"/>
                  </a:lnTo>
                  <a:lnTo>
                    <a:pt x="7154" y="8716"/>
                  </a:lnTo>
                  <a:lnTo>
                    <a:pt x="7185" y="8716"/>
                  </a:lnTo>
                  <a:lnTo>
                    <a:pt x="7216" y="8685"/>
                  </a:lnTo>
                  <a:lnTo>
                    <a:pt x="7248" y="8685"/>
                  </a:lnTo>
                  <a:lnTo>
                    <a:pt x="7279" y="8654"/>
                  </a:lnTo>
                  <a:lnTo>
                    <a:pt x="7279" y="8654"/>
                  </a:lnTo>
                  <a:lnTo>
                    <a:pt x="7310" y="8623"/>
                  </a:lnTo>
                  <a:lnTo>
                    <a:pt x="7341" y="8623"/>
                  </a:lnTo>
                  <a:lnTo>
                    <a:pt x="7372" y="8591"/>
                  </a:lnTo>
                  <a:lnTo>
                    <a:pt x="7372" y="8591"/>
                  </a:lnTo>
                  <a:lnTo>
                    <a:pt x="7404" y="8560"/>
                  </a:lnTo>
                  <a:lnTo>
                    <a:pt x="7435" y="8560"/>
                  </a:lnTo>
                  <a:lnTo>
                    <a:pt x="7466" y="8529"/>
                  </a:lnTo>
                  <a:lnTo>
                    <a:pt x="7466" y="8529"/>
                  </a:lnTo>
                  <a:lnTo>
                    <a:pt x="7497" y="8498"/>
                  </a:lnTo>
                  <a:lnTo>
                    <a:pt x="7529" y="8498"/>
                  </a:lnTo>
                  <a:lnTo>
                    <a:pt x="7529" y="8466"/>
                  </a:lnTo>
                  <a:lnTo>
                    <a:pt x="7560" y="8435"/>
                  </a:lnTo>
                  <a:lnTo>
                    <a:pt x="7591" y="8435"/>
                  </a:lnTo>
                  <a:lnTo>
                    <a:pt x="7622" y="8404"/>
                  </a:lnTo>
                  <a:lnTo>
                    <a:pt x="7622" y="8404"/>
                  </a:lnTo>
                  <a:lnTo>
                    <a:pt x="7654" y="8373"/>
                  </a:lnTo>
                  <a:lnTo>
                    <a:pt x="7685" y="8373"/>
                  </a:lnTo>
                  <a:lnTo>
                    <a:pt x="7685" y="8341"/>
                  </a:lnTo>
                  <a:lnTo>
                    <a:pt x="7716" y="8310"/>
                  </a:lnTo>
                  <a:cubicBezTo>
                    <a:pt x="7872" y="8185"/>
                    <a:pt x="7747" y="7967"/>
                    <a:pt x="7560" y="7998"/>
                  </a:cubicBezTo>
                  <a:cubicBezTo>
                    <a:pt x="7529" y="7998"/>
                    <a:pt x="7497" y="7998"/>
                    <a:pt x="7466" y="8029"/>
                  </a:cubicBezTo>
                  <a:lnTo>
                    <a:pt x="7466" y="8060"/>
                  </a:lnTo>
                  <a:lnTo>
                    <a:pt x="7435" y="8060"/>
                  </a:lnTo>
                  <a:lnTo>
                    <a:pt x="7404" y="8091"/>
                  </a:lnTo>
                  <a:lnTo>
                    <a:pt x="7404" y="8091"/>
                  </a:lnTo>
                  <a:lnTo>
                    <a:pt x="7372" y="8123"/>
                  </a:lnTo>
                  <a:lnTo>
                    <a:pt x="7341" y="8123"/>
                  </a:lnTo>
                  <a:lnTo>
                    <a:pt x="7341" y="8154"/>
                  </a:lnTo>
                  <a:lnTo>
                    <a:pt x="7310" y="8154"/>
                  </a:lnTo>
                  <a:lnTo>
                    <a:pt x="7279" y="8185"/>
                  </a:lnTo>
                  <a:lnTo>
                    <a:pt x="7279" y="8185"/>
                  </a:lnTo>
                  <a:lnTo>
                    <a:pt x="7248" y="8216"/>
                  </a:lnTo>
                  <a:lnTo>
                    <a:pt x="7216" y="8216"/>
                  </a:lnTo>
                  <a:lnTo>
                    <a:pt x="7216" y="8248"/>
                  </a:lnTo>
                  <a:lnTo>
                    <a:pt x="7185" y="8248"/>
                  </a:lnTo>
                  <a:lnTo>
                    <a:pt x="7154" y="8279"/>
                  </a:lnTo>
                  <a:lnTo>
                    <a:pt x="7154" y="8279"/>
                  </a:lnTo>
                  <a:lnTo>
                    <a:pt x="7123" y="8310"/>
                  </a:lnTo>
                  <a:lnTo>
                    <a:pt x="7091" y="8310"/>
                  </a:lnTo>
                  <a:lnTo>
                    <a:pt x="7091" y="8341"/>
                  </a:lnTo>
                  <a:lnTo>
                    <a:pt x="7060" y="8341"/>
                  </a:lnTo>
                  <a:lnTo>
                    <a:pt x="7029" y="8341"/>
                  </a:lnTo>
                  <a:lnTo>
                    <a:pt x="6998" y="8373"/>
                  </a:lnTo>
                  <a:lnTo>
                    <a:pt x="6998" y="8373"/>
                  </a:lnTo>
                  <a:lnTo>
                    <a:pt x="6966" y="8404"/>
                  </a:lnTo>
                  <a:lnTo>
                    <a:pt x="6935" y="8404"/>
                  </a:lnTo>
                  <a:lnTo>
                    <a:pt x="6935" y="8435"/>
                  </a:lnTo>
                  <a:lnTo>
                    <a:pt x="6904" y="8435"/>
                  </a:lnTo>
                  <a:close/>
                  <a:moveTo>
                    <a:pt x="5155" y="9029"/>
                  </a:moveTo>
                  <a:cubicBezTo>
                    <a:pt x="4936" y="9029"/>
                    <a:pt x="4936" y="9341"/>
                    <a:pt x="5123" y="9404"/>
                  </a:cubicBezTo>
                  <a:cubicBezTo>
                    <a:pt x="5155" y="9404"/>
                    <a:pt x="5186" y="9404"/>
                    <a:pt x="5186" y="9404"/>
                  </a:cubicBezTo>
                  <a:lnTo>
                    <a:pt x="5217" y="9404"/>
                  </a:lnTo>
                  <a:lnTo>
                    <a:pt x="5248" y="9404"/>
                  </a:lnTo>
                  <a:lnTo>
                    <a:pt x="5279" y="9372"/>
                  </a:lnTo>
                  <a:lnTo>
                    <a:pt x="5311" y="9372"/>
                  </a:lnTo>
                  <a:lnTo>
                    <a:pt x="5342" y="9372"/>
                  </a:lnTo>
                  <a:lnTo>
                    <a:pt x="5373" y="9372"/>
                  </a:lnTo>
                  <a:lnTo>
                    <a:pt x="5404" y="9372"/>
                  </a:lnTo>
                  <a:lnTo>
                    <a:pt x="5436" y="9372"/>
                  </a:lnTo>
                  <a:lnTo>
                    <a:pt x="5467" y="9372"/>
                  </a:lnTo>
                  <a:lnTo>
                    <a:pt x="5498" y="9341"/>
                  </a:lnTo>
                  <a:lnTo>
                    <a:pt x="5529" y="9341"/>
                  </a:lnTo>
                  <a:lnTo>
                    <a:pt x="5561" y="9341"/>
                  </a:lnTo>
                  <a:lnTo>
                    <a:pt x="5592" y="9341"/>
                  </a:lnTo>
                  <a:lnTo>
                    <a:pt x="5592" y="9341"/>
                  </a:lnTo>
                  <a:lnTo>
                    <a:pt x="5623" y="9341"/>
                  </a:lnTo>
                  <a:lnTo>
                    <a:pt x="5654" y="9310"/>
                  </a:lnTo>
                  <a:lnTo>
                    <a:pt x="5686" y="9310"/>
                  </a:lnTo>
                  <a:lnTo>
                    <a:pt x="5717" y="9310"/>
                  </a:lnTo>
                  <a:lnTo>
                    <a:pt x="5748" y="9310"/>
                  </a:lnTo>
                  <a:lnTo>
                    <a:pt x="5779" y="9310"/>
                  </a:lnTo>
                  <a:lnTo>
                    <a:pt x="5811" y="9279"/>
                  </a:lnTo>
                  <a:lnTo>
                    <a:pt x="5842" y="9279"/>
                  </a:lnTo>
                  <a:lnTo>
                    <a:pt x="5873" y="9279"/>
                  </a:lnTo>
                  <a:lnTo>
                    <a:pt x="5904" y="9279"/>
                  </a:lnTo>
                  <a:lnTo>
                    <a:pt x="5936" y="9247"/>
                  </a:lnTo>
                  <a:lnTo>
                    <a:pt x="5967" y="9247"/>
                  </a:lnTo>
                  <a:lnTo>
                    <a:pt x="5967" y="9247"/>
                  </a:lnTo>
                  <a:cubicBezTo>
                    <a:pt x="6185" y="9185"/>
                    <a:pt x="6154" y="8904"/>
                    <a:pt x="5936" y="8872"/>
                  </a:cubicBezTo>
                  <a:cubicBezTo>
                    <a:pt x="5936" y="8872"/>
                    <a:pt x="5904" y="8872"/>
                    <a:pt x="5873" y="8872"/>
                  </a:cubicBezTo>
                  <a:lnTo>
                    <a:pt x="5842" y="8872"/>
                  </a:lnTo>
                  <a:lnTo>
                    <a:pt x="5811" y="8904"/>
                  </a:lnTo>
                  <a:lnTo>
                    <a:pt x="5811" y="8904"/>
                  </a:lnTo>
                  <a:lnTo>
                    <a:pt x="5779" y="8904"/>
                  </a:lnTo>
                  <a:lnTo>
                    <a:pt x="5748" y="8904"/>
                  </a:lnTo>
                  <a:lnTo>
                    <a:pt x="5717" y="8904"/>
                  </a:lnTo>
                  <a:lnTo>
                    <a:pt x="5686" y="8935"/>
                  </a:lnTo>
                  <a:lnTo>
                    <a:pt x="5654" y="8935"/>
                  </a:lnTo>
                  <a:lnTo>
                    <a:pt x="5654" y="8935"/>
                  </a:lnTo>
                  <a:lnTo>
                    <a:pt x="5623" y="8935"/>
                  </a:lnTo>
                  <a:lnTo>
                    <a:pt x="5592" y="8935"/>
                  </a:lnTo>
                  <a:lnTo>
                    <a:pt x="5561" y="8966"/>
                  </a:lnTo>
                  <a:lnTo>
                    <a:pt x="5529" y="8966"/>
                  </a:lnTo>
                  <a:lnTo>
                    <a:pt x="5498" y="8966"/>
                  </a:lnTo>
                  <a:lnTo>
                    <a:pt x="5467" y="8966"/>
                  </a:lnTo>
                  <a:lnTo>
                    <a:pt x="5467" y="8966"/>
                  </a:lnTo>
                  <a:lnTo>
                    <a:pt x="5436" y="8966"/>
                  </a:lnTo>
                  <a:lnTo>
                    <a:pt x="5404" y="8997"/>
                  </a:lnTo>
                  <a:lnTo>
                    <a:pt x="5373" y="8997"/>
                  </a:lnTo>
                  <a:lnTo>
                    <a:pt x="5342" y="8997"/>
                  </a:lnTo>
                  <a:lnTo>
                    <a:pt x="5311" y="8997"/>
                  </a:lnTo>
                  <a:lnTo>
                    <a:pt x="5279" y="8997"/>
                  </a:lnTo>
                  <a:lnTo>
                    <a:pt x="5248" y="8997"/>
                  </a:lnTo>
                  <a:lnTo>
                    <a:pt x="5248" y="8997"/>
                  </a:lnTo>
                  <a:lnTo>
                    <a:pt x="5217" y="8997"/>
                  </a:lnTo>
                  <a:lnTo>
                    <a:pt x="5186" y="8997"/>
                  </a:lnTo>
                  <a:close/>
                  <a:moveTo>
                    <a:pt x="3343" y="8841"/>
                  </a:moveTo>
                  <a:cubicBezTo>
                    <a:pt x="3155" y="8779"/>
                    <a:pt x="2999" y="9029"/>
                    <a:pt x="3186" y="9154"/>
                  </a:cubicBezTo>
                  <a:cubicBezTo>
                    <a:pt x="3186" y="9185"/>
                    <a:pt x="3218" y="9185"/>
                    <a:pt x="3249" y="9185"/>
                  </a:cubicBezTo>
                  <a:lnTo>
                    <a:pt x="3249" y="9185"/>
                  </a:lnTo>
                  <a:lnTo>
                    <a:pt x="3280" y="9216"/>
                  </a:lnTo>
                  <a:lnTo>
                    <a:pt x="3311" y="9216"/>
                  </a:lnTo>
                  <a:lnTo>
                    <a:pt x="3311" y="9216"/>
                  </a:lnTo>
                  <a:lnTo>
                    <a:pt x="3343" y="9216"/>
                  </a:lnTo>
                  <a:lnTo>
                    <a:pt x="3374" y="9247"/>
                  </a:lnTo>
                  <a:lnTo>
                    <a:pt x="3405" y="9247"/>
                  </a:lnTo>
                  <a:lnTo>
                    <a:pt x="3436" y="9247"/>
                  </a:lnTo>
                  <a:lnTo>
                    <a:pt x="3468" y="9247"/>
                  </a:lnTo>
                  <a:lnTo>
                    <a:pt x="3499" y="9279"/>
                  </a:lnTo>
                  <a:lnTo>
                    <a:pt x="3530" y="9279"/>
                  </a:lnTo>
                  <a:lnTo>
                    <a:pt x="3530" y="9279"/>
                  </a:lnTo>
                  <a:lnTo>
                    <a:pt x="3561" y="9279"/>
                  </a:lnTo>
                  <a:lnTo>
                    <a:pt x="3593" y="9279"/>
                  </a:lnTo>
                  <a:lnTo>
                    <a:pt x="3624" y="9310"/>
                  </a:lnTo>
                  <a:lnTo>
                    <a:pt x="3655" y="9310"/>
                  </a:lnTo>
                  <a:lnTo>
                    <a:pt x="3686" y="9310"/>
                  </a:lnTo>
                  <a:lnTo>
                    <a:pt x="3718" y="9310"/>
                  </a:lnTo>
                  <a:lnTo>
                    <a:pt x="3749" y="9310"/>
                  </a:lnTo>
                  <a:lnTo>
                    <a:pt x="3780" y="9341"/>
                  </a:lnTo>
                  <a:lnTo>
                    <a:pt x="3811" y="9341"/>
                  </a:lnTo>
                  <a:lnTo>
                    <a:pt x="3843" y="9341"/>
                  </a:lnTo>
                  <a:lnTo>
                    <a:pt x="3843" y="9341"/>
                  </a:lnTo>
                  <a:lnTo>
                    <a:pt x="3874" y="9341"/>
                  </a:lnTo>
                  <a:lnTo>
                    <a:pt x="3905" y="9341"/>
                  </a:lnTo>
                  <a:lnTo>
                    <a:pt x="3936" y="9372"/>
                  </a:lnTo>
                  <a:lnTo>
                    <a:pt x="3967" y="9372"/>
                  </a:lnTo>
                  <a:lnTo>
                    <a:pt x="3999" y="9372"/>
                  </a:lnTo>
                  <a:lnTo>
                    <a:pt x="3999" y="9372"/>
                  </a:lnTo>
                  <a:cubicBezTo>
                    <a:pt x="4217" y="9404"/>
                    <a:pt x="4311" y="9122"/>
                    <a:pt x="4124" y="9029"/>
                  </a:cubicBezTo>
                  <a:cubicBezTo>
                    <a:pt x="4092" y="8997"/>
                    <a:pt x="4092" y="8997"/>
                    <a:pt x="4061" y="8997"/>
                  </a:cubicBezTo>
                  <a:lnTo>
                    <a:pt x="4061" y="8997"/>
                  </a:lnTo>
                  <a:lnTo>
                    <a:pt x="4030" y="8997"/>
                  </a:lnTo>
                  <a:lnTo>
                    <a:pt x="3999" y="8997"/>
                  </a:lnTo>
                  <a:lnTo>
                    <a:pt x="3967" y="8966"/>
                  </a:lnTo>
                  <a:lnTo>
                    <a:pt x="3936" y="8966"/>
                  </a:lnTo>
                  <a:lnTo>
                    <a:pt x="3936" y="8966"/>
                  </a:lnTo>
                  <a:lnTo>
                    <a:pt x="3905" y="8966"/>
                  </a:lnTo>
                  <a:lnTo>
                    <a:pt x="3874" y="8966"/>
                  </a:lnTo>
                  <a:lnTo>
                    <a:pt x="3843" y="8966"/>
                  </a:lnTo>
                  <a:lnTo>
                    <a:pt x="3811" y="8966"/>
                  </a:lnTo>
                  <a:lnTo>
                    <a:pt x="3780" y="8935"/>
                  </a:lnTo>
                  <a:lnTo>
                    <a:pt x="3780" y="8935"/>
                  </a:lnTo>
                  <a:lnTo>
                    <a:pt x="3749" y="8935"/>
                  </a:lnTo>
                  <a:lnTo>
                    <a:pt x="3718" y="8935"/>
                  </a:lnTo>
                  <a:lnTo>
                    <a:pt x="3686" y="8935"/>
                  </a:lnTo>
                  <a:lnTo>
                    <a:pt x="3655" y="8904"/>
                  </a:lnTo>
                  <a:lnTo>
                    <a:pt x="3624" y="8904"/>
                  </a:lnTo>
                  <a:lnTo>
                    <a:pt x="3624" y="8904"/>
                  </a:lnTo>
                  <a:lnTo>
                    <a:pt x="3593" y="8904"/>
                  </a:lnTo>
                  <a:lnTo>
                    <a:pt x="3561" y="8904"/>
                  </a:lnTo>
                  <a:lnTo>
                    <a:pt x="3530" y="8872"/>
                  </a:lnTo>
                  <a:lnTo>
                    <a:pt x="3499" y="8872"/>
                  </a:lnTo>
                  <a:lnTo>
                    <a:pt x="3499" y="8872"/>
                  </a:lnTo>
                  <a:lnTo>
                    <a:pt x="3468" y="8872"/>
                  </a:lnTo>
                  <a:lnTo>
                    <a:pt x="3436" y="8841"/>
                  </a:lnTo>
                  <a:lnTo>
                    <a:pt x="3405" y="8841"/>
                  </a:lnTo>
                  <a:lnTo>
                    <a:pt x="3374" y="8841"/>
                  </a:lnTo>
                  <a:lnTo>
                    <a:pt x="3374" y="8841"/>
                  </a:lnTo>
                  <a:close/>
                  <a:moveTo>
                    <a:pt x="1781" y="7904"/>
                  </a:moveTo>
                  <a:cubicBezTo>
                    <a:pt x="1718" y="7842"/>
                    <a:pt x="1625" y="7842"/>
                    <a:pt x="1562" y="7904"/>
                  </a:cubicBezTo>
                  <a:cubicBezTo>
                    <a:pt x="1437" y="7967"/>
                    <a:pt x="1437" y="8123"/>
                    <a:pt x="1531" y="8185"/>
                  </a:cubicBezTo>
                  <a:lnTo>
                    <a:pt x="1531" y="8216"/>
                  </a:lnTo>
                  <a:lnTo>
                    <a:pt x="1562" y="8216"/>
                  </a:lnTo>
                  <a:lnTo>
                    <a:pt x="1593" y="8248"/>
                  </a:lnTo>
                  <a:lnTo>
                    <a:pt x="1593" y="8248"/>
                  </a:lnTo>
                  <a:lnTo>
                    <a:pt x="1625" y="8279"/>
                  </a:lnTo>
                  <a:lnTo>
                    <a:pt x="1656" y="8310"/>
                  </a:lnTo>
                  <a:lnTo>
                    <a:pt x="1656" y="8310"/>
                  </a:lnTo>
                  <a:lnTo>
                    <a:pt x="1687" y="8341"/>
                  </a:lnTo>
                  <a:lnTo>
                    <a:pt x="1718" y="8341"/>
                  </a:lnTo>
                  <a:lnTo>
                    <a:pt x="1718" y="8373"/>
                  </a:lnTo>
                  <a:lnTo>
                    <a:pt x="1750" y="8373"/>
                  </a:lnTo>
                  <a:lnTo>
                    <a:pt x="1781" y="8404"/>
                  </a:lnTo>
                  <a:lnTo>
                    <a:pt x="1781" y="8435"/>
                  </a:lnTo>
                  <a:lnTo>
                    <a:pt x="1812" y="8435"/>
                  </a:lnTo>
                  <a:lnTo>
                    <a:pt x="1843" y="8466"/>
                  </a:lnTo>
                  <a:lnTo>
                    <a:pt x="1874" y="8466"/>
                  </a:lnTo>
                  <a:lnTo>
                    <a:pt x="1874" y="8498"/>
                  </a:lnTo>
                  <a:lnTo>
                    <a:pt x="1906" y="8498"/>
                  </a:lnTo>
                  <a:lnTo>
                    <a:pt x="1937" y="8529"/>
                  </a:lnTo>
                  <a:lnTo>
                    <a:pt x="1968" y="8529"/>
                  </a:lnTo>
                  <a:lnTo>
                    <a:pt x="1968" y="8560"/>
                  </a:lnTo>
                  <a:lnTo>
                    <a:pt x="1999" y="8560"/>
                  </a:lnTo>
                  <a:lnTo>
                    <a:pt x="2031" y="8591"/>
                  </a:lnTo>
                  <a:lnTo>
                    <a:pt x="2062" y="8591"/>
                  </a:lnTo>
                  <a:lnTo>
                    <a:pt x="2062" y="8623"/>
                  </a:lnTo>
                  <a:lnTo>
                    <a:pt x="2093" y="8623"/>
                  </a:lnTo>
                  <a:lnTo>
                    <a:pt x="2124" y="8654"/>
                  </a:lnTo>
                  <a:lnTo>
                    <a:pt x="2156" y="8654"/>
                  </a:lnTo>
                  <a:lnTo>
                    <a:pt x="2156" y="8685"/>
                  </a:lnTo>
                  <a:cubicBezTo>
                    <a:pt x="2343" y="8779"/>
                    <a:pt x="2530" y="8591"/>
                    <a:pt x="2406" y="8404"/>
                  </a:cubicBezTo>
                  <a:cubicBezTo>
                    <a:pt x="2406" y="8404"/>
                    <a:pt x="2374" y="8373"/>
                    <a:pt x="2374" y="8373"/>
                  </a:cubicBezTo>
                  <a:lnTo>
                    <a:pt x="2343" y="8341"/>
                  </a:lnTo>
                  <a:lnTo>
                    <a:pt x="2312" y="8341"/>
                  </a:lnTo>
                  <a:lnTo>
                    <a:pt x="2312" y="8310"/>
                  </a:lnTo>
                  <a:lnTo>
                    <a:pt x="2281" y="8310"/>
                  </a:lnTo>
                  <a:lnTo>
                    <a:pt x="2249" y="8279"/>
                  </a:lnTo>
                  <a:lnTo>
                    <a:pt x="2249" y="8279"/>
                  </a:lnTo>
                  <a:lnTo>
                    <a:pt x="2218" y="8248"/>
                  </a:lnTo>
                  <a:lnTo>
                    <a:pt x="2187" y="8248"/>
                  </a:lnTo>
                  <a:lnTo>
                    <a:pt x="2187" y="8216"/>
                  </a:lnTo>
                  <a:lnTo>
                    <a:pt x="2156" y="8216"/>
                  </a:lnTo>
                  <a:lnTo>
                    <a:pt x="2124" y="8185"/>
                  </a:lnTo>
                  <a:lnTo>
                    <a:pt x="2124" y="8185"/>
                  </a:lnTo>
                  <a:lnTo>
                    <a:pt x="2093" y="8154"/>
                  </a:lnTo>
                  <a:lnTo>
                    <a:pt x="2062" y="8154"/>
                  </a:lnTo>
                  <a:lnTo>
                    <a:pt x="2062" y="8123"/>
                  </a:lnTo>
                  <a:lnTo>
                    <a:pt x="2031" y="8123"/>
                  </a:lnTo>
                  <a:lnTo>
                    <a:pt x="1999" y="8091"/>
                  </a:lnTo>
                  <a:lnTo>
                    <a:pt x="1999" y="8091"/>
                  </a:lnTo>
                  <a:lnTo>
                    <a:pt x="1968" y="8060"/>
                  </a:lnTo>
                  <a:lnTo>
                    <a:pt x="1937" y="8060"/>
                  </a:lnTo>
                  <a:lnTo>
                    <a:pt x="1937" y="8029"/>
                  </a:lnTo>
                  <a:lnTo>
                    <a:pt x="1906" y="8029"/>
                  </a:lnTo>
                  <a:lnTo>
                    <a:pt x="1874" y="7998"/>
                  </a:lnTo>
                  <a:lnTo>
                    <a:pt x="1874" y="7998"/>
                  </a:lnTo>
                  <a:lnTo>
                    <a:pt x="1843" y="7967"/>
                  </a:lnTo>
                  <a:lnTo>
                    <a:pt x="1843" y="7967"/>
                  </a:lnTo>
                  <a:lnTo>
                    <a:pt x="1812" y="7935"/>
                  </a:lnTo>
                  <a:lnTo>
                    <a:pt x="1781" y="7935"/>
                  </a:lnTo>
                  <a:close/>
                  <a:moveTo>
                    <a:pt x="719" y="6436"/>
                  </a:moveTo>
                  <a:cubicBezTo>
                    <a:pt x="656" y="6280"/>
                    <a:pt x="406" y="6311"/>
                    <a:pt x="375" y="6467"/>
                  </a:cubicBezTo>
                  <a:cubicBezTo>
                    <a:pt x="344" y="6530"/>
                    <a:pt x="375" y="6561"/>
                    <a:pt x="375" y="6592"/>
                  </a:cubicBezTo>
                  <a:lnTo>
                    <a:pt x="375" y="6592"/>
                  </a:lnTo>
                  <a:lnTo>
                    <a:pt x="406" y="6623"/>
                  </a:lnTo>
                  <a:lnTo>
                    <a:pt x="406" y="6655"/>
                  </a:lnTo>
                  <a:lnTo>
                    <a:pt x="406" y="6686"/>
                  </a:lnTo>
                  <a:lnTo>
                    <a:pt x="437" y="6717"/>
                  </a:lnTo>
                  <a:lnTo>
                    <a:pt x="437" y="6717"/>
                  </a:lnTo>
                  <a:lnTo>
                    <a:pt x="437" y="6748"/>
                  </a:lnTo>
                  <a:lnTo>
                    <a:pt x="469" y="6779"/>
                  </a:lnTo>
                  <a:lnTo>
                    <a:pt x="469" y="6811"/>
                  </a:lnTo>
                  <a:lnTo>
                    <a:pt x="500" y="6842"/>
                  </a:lnTo>
                  <a:lnTo>
                    <a:pt x="500" y="6873"/>
                  </a:lnTo>
                  <a:lnTo>
                    <a:pt x="531" y="6873"/>
                  </a:lnTo>
                  <a:lnTo>
                    <a:pt x="531" y="6904"/>
                  </a:lnTo>
                  <a:lnTo>
                    <a:pt x="531" y="6936"/>
                  </a:lnTo>
                  <a:lnTo>
                    <a:pt x="562" y="6967"/>
                  </a:lnTo>
                  <a:lnTo>
                    <a:pt x="562" y="6998"/>
                  </a:lnTo>
                  <a:lnTo>
                    <a:pt x="594" y="6998"/>
                  </a:lnTo>
                  <a:lnTo>
                    <a:pt x="594" y="7029"/>
                  </a:lnTo>
                  <a:lnTo>
                    <a:pt x="625" y="7061"/>
                  </a:lnTo>
                  <a:lnTo>
                    <a:pt x="625" y="7092"/>
                  </a:lnTo>
                  <a:lnTo>
                    <a:pt x="656" y="7123"/>
                  </a:lnTo>
                  <a:lnTo>
                    <a:pt x="656" y="7123"/>
                  </a:lnTo>
                  <a:lnTo>
                    <a:pt x="687" y="7154"/>
                  </a:lnTo>
                  <a:lnTo>
                    <a:pt x="687" y="7186"/>
                  </a:lnTo>
                  <a:lnTo>
                    <a:pt x="687" y="7217"/>
                  </a:lnTo>
                  <a:lnTo>
                    <a:pt x="719" y="7217"/>
                  </a:lnTo>
                  <a:lnTo>
                    <a:pt x="719" y="7248"/>
                  </a:lnTo>
                  <a:lnTo>
                    <a:pt x="750" y="7279"/>
                  </a:lnTo>
                  <a:lnTo>
                    <a:pt x="750" y="7279"/>
                  </a:lnTo>
                  <a:cubicBezTo>
                    <a:pt x="844" y="7435"/>
                    <a:pt x="1062" y="7404"/>
                    <a:pt x="1093" y="7248"/>
                  </a:cubicBezTo>
                  <a:cubicBezTo>
                    <a:pt x="1125" y="7186"/>
                    <a:pt x="1093" y="7123"/>
                    <a:pt x="1062" y="7092"/>
                  </a:cubicBezTo>
                  <a:lnTo>
                    <a:pt x="1062" y="7061"/>
                  </a:lnTo>
                  <a:lnTo>
                    <a:pt x="1062" y="7061"/>
                  </a:lnTo>
                  <a:lnTo>
                    <a:pt x="1031" y="7029"/>
                  </a:lnTo>
                  <a:lnTo>
                    <a:pt x="1031" y="6998"/>
                  </a:lnTo>
                  <a:lnTo>
                    <a:pt x="1000" y="6967"/>
                  </a:lnTo>
                  <a:lnTo>
                    <a:pt x="1000" y="6967"/>
                  </a:lnTo>
                  <a:lnTo>
                    <a:pt x="1000" y="6936"/>
                  </a:lnTo>
                  <a:lnTo>
                    <a:pt x="969" y="6904"/>
                  </a:lnTo>
                  <a:lnTo>
                    <a:pt x="969" y="6904"/>
                  </a:lnTo>
                  <a:lnTo>
                    <a:pt x="937" y="6873"/>
                  </a:lnTo>
                  <a:lnTo>
                    <a:pt x="937" y="6842"/>
                  </a:lnTo>
                  <a:lnTo>
                    <a:pt x="906" y="6811"/>
                  </a:lnTo>
                  <a:lnTo>
                    <a:pt x="906" y="6811"/>
                  </a:lnTo>
                  <a:lnTo>
                    <a:pt x="906" y="6779"/>
                  </a:lnTo>
                  <a:lnTo>
                    <a:pt x="875" y="6748"/>
                  </a:lnTo>
                  <a:lnTo>
                    <a:pt x="875" y="6717"/>
                  </a:lnTo>
                  <a:lnTo>
                    <a:pt x="844" y="6717"/>
                  </a:lnTo>
                  <a:lnTo>
                    <a:pt x="844" y="6686"/>
                  </a:lnTo>
                  <a:lnTo>
                    <a:pt x="844" y="6655"/>
                  </a:lnTo>
                  <a:lnTo>
                    <a:pt x="812" y="6623"/>
                  </a:lnTo>
                  <a:lnTo>
                    <a:pt x="812" y="6623"/>
                  </a:lnTo>
                  <a:lnTo>
                    <a:pt x="781" y="6592"/>
                  </a:lnTo>
                  <a:lnTo>
                    <a:pt x="781" y="6561"/>
                  </a:lnTo>
                  <a:lnTo>
                    <a:pt x="781" y="6530"/>
                  </a:lnTo>
                  <a:lnTo>
                    <a:pt x="750" y="6530"/>
                  </a:lnTo>
                  <a:lnTo>
                    <a:pt x="750" y="6498"/>
                  </a:lnTo>
                  <a:lnTo>
                    <a:pt x="750" y="6467"/>
                  </a:lnTo>
                  <a:lnTo>
                    <a:pt x="719" y="6436"/>
                  </a:lnTo>
                  <a:close/>
                  <a:moveTo>
                    <a:pt x="375" y="4655"/>
                  </a:moveTo>
                  <a:cubicBezTo>
                    <a:pt x="375" y="4468"/>
                    <a:pt x="94" y="4405"/>
                    <a:pt x="0" y="4593"/>
                  </a:cubicBezTo>
                  <a:cubicBezTo>
                    <a:pt x="0" y="4624"/>
                    <a:pt x="0" y="4624"/>
                    <a:pt x="0" y="4655"/>
                  </a:cubicBezTo>
                  <a:lnTo>
                    <a:pt x="0" y="4686"/>
                  </a:lnTo>
                  <a:lnTo>
                    <a:pt x="0" y="4718"/>
                  </a:lnTo>
                  <a:lnTo>
                    <a:pt x="0" y="4749"/>
                  </a:lnTo>
                  <a:lnTo>
                    <a:pt x="0" y="4780"/>
                  </a:lnTo>
                  <a:lnTo>
                    <a:pt x="0" y="4811"/>
                  </a:lnTo>
                  <a:lnTo>
                    <a:pt x="0" y="4843"/>
                  </a:lnTo>
                  <a:lnTo>
                    <a:pt x="0" y="4874"/>
                  </a:lnTo>
                  <a:lnTo>
                    <a:pt x="0" y="4905"/>
                  </a:lnTo>
                  <a:lnTo>
                    <a:pt x="0" y="4936"/>
                  </a:lnTo>
                  <a:lnTo>
                    <a:pt x="0" y="4968"/>
                  </a:lnTo>
                  <a:lnTo>
                    <a:pt x="0" y="4999"/>
                  </a:lnTo>
                  <a:lnTo>
                    <a:pt x="0" y="5030"/>
                  </a:lnTo>
                  <a:lnTo>
                    <a:pt x="0" y="5061"/>
                  </a:lnTo>
                  <a:lnTo>
                    <a:pt x="0" y="5093"/>
                  </a:lnTo>
                  <a:lnTo>
                    <a:pt x="0" y="5124"/>
                  </a:lnTo>
                  <a:lnTo>
                    <a:pt x="0" y="5155"/>
                  </a:lnTo>
                  <a:lnTo>
                    <a:pt x="0" y="5186"/>
                  </a:lnTo>
                  <a:lnTo>
                    <a:pt x="0" y="5218"/>
                  </a:lnTo>
                  <a:lnTo>
                    <a:pt x="31" y="5249"/>
                  </a:lnTo>
                  <a:lnTo>
                    <a:pt x="31" y="5280"/>
                  </a:lnTo>
                  <a:lnTo>
                    <a:pt x="31" y="5311"/>
                  </a:lnTo>
                  <a:lnTo>
                    <a:pt x="31" y="5311"/>
                  </a:lnTo>
                  <a:lnTo>
                    <a:pt x="31" y="5342"/>
                  </a:lnTo>
                  <a:lnTo>
                    <a:pt x="31" y="5374"/>
                  </a:lnTo>
                  <a:lnTo>
                    <a:pt x="31" y="5405"/>
                  </a:lnTo>
                  <a:lnTo>
                    <a:pt x="31" y="5436"/>
                  </a:lnTo>
                  <a:lnTo>
                    <a:pt x="63" y="5467"/>
                  </a:lnTo>
                  <a:cubicBezTo>
                    <a:pt x="63" y="5624"/>
                    <a:pt x="281" y="5686"/>
                    <a:pt x="375" y="5530"/>
                  </a:cubicBezTo>
                  <a:cubicBezTo>
                    <a:pt x="406" y="5499"/>
                    <a:pt x="437" y="5436"/>
                    <a:pt x="437" y="5405"/>
                  </a:cubicBezTo>
                  <a:lnTo>
                    <a:pt x="406" y="5374"/>
                  </a:lnTo>
                  <a:lnTo>
                    <a:pt x="406" y="5374"/>
                  </a:lnTo>
                  <a:lnTo>
                    <a:pt x="406" y="5342"/>
                  </a:lnTo>
                  <a:lnTo>
                    <a:pt x="406" y="5311"/>
                  </a:lnTo>
                  <a:lnTo>
                    <a:pt x="406" y="5280"/>
                  </a:lnTo>
                  <a:lnTo>
                    <a:pt x="406" y="5249"/>
                  </a:lnTo>
                  <a:lnTo>
                    <a:pt x="406" y="5218"/>
                  </a:lnTo>
                  <a:lnTo>
                    <a:pt x="406" y="5186"/>
                  </a:lnTo>
                  <a:lnTo>
                    <a:pt x="406" y="5155"/>
                  </a:lnTo>
                  <a:lnTo>
                    <a:pt x="375" y="5124"/>
                  </a:lnTo>
                  <a:lnTo>
                    <a:pt x="375" y="5124"/>
                  </a:lnTo>
                  <a:lnTo>
                    <a:pt x="375" y="5093"/>
                  </a:lnTo>
                  <a:lnTo>
                    <a:pt x="375" y="5061"/>
                  </a:lnTo>
                  <a:lnTo>
                    <a:pt x="375" y="5030"/>
                  </a:lnTo>
                  <a:lnTo>
                    <a:pt x="375" y="4999"/>
                  </a:lnTo>
                  <a:lnTo>
                    <a:pt x="375" y="4968"/>
                  </a:lnTo>
                  <a:lnTo>
                    <a:pt x="375" y="4936"/>
                  </a:lnTo>
                  <a:lnTo>
                    <a:pt x="375" y="4905"/>
                  </a:lnTo>
                  <a:lnTo>
                    <a:pt x="375" y="4874"/>
                  </a:lnTo>
                  <a:lnTo>
                    <a:pt x="375" y="4874"/>
                  </a:lnTo>
                  <a:lnTo>
                    <a:pt x="375" y="4843"/>
                  </a:lnTo>
                  <a:lnTo>
                    <a:pt x="375" y="4811"/>
                  </a:lnTo>
                  <a:lnTo>
                    <a:pt x="375" y="4780"/>
                  </a:lnTo>
                  <a:lnTo>
                    <a:pt x="375" y="4749"/>
                  </a:lnTo>
                  <a:lnTo>
                    <a:pt x="375" y="4718"/>
                  </a:lnTo>
                  <a:lnTo>
                    <a:pt x="375" y="4686"/>
                  </a:lnTo>
                  <a:close/>
                  <a:moveTo>
                    <a:pt x="781" y="2906"/>
                  </a:moveTo>
                  <a:cubicBezTo>
                    <a:pt x="781" y="2843"/>
                    <a:pt x="781" y="2781"/>
                    <a:pt x="750" y="2718"/>
                  </a:cubicBezTo>
                  <a:cubicBezTo>
                    <a:pt x="656" y="2593"/>
                    <a:pt x="469" y="2593"/>
                    <a:pt x="406" y="2750"/>
                  </a:cubicBezTo>
                  <a:lnTo>
                    <a:pt x="406" y="2750"/>
                  </a:lnTo>
                  <a:lnTo>
                    <a:pt x="406" y="2781"/>
                  </a:lnTo>
                  <a:lnTo>
                    <a:pt x="406" y="2812"/>
                  </a:lnTo>
                  <a:lnTo>
                    <a:pt x="375" y="2843"/>
                  </a:lnTo>
                  <a:lnTo>
                    <a:pt x="375" y="2843"/>
                  </a:lnTo>
                  <a:lnTo>
                    <a:pt x="344" y="2875"/>
                  </a:lnTo>
                  <a:lnTo>
                    <a:pt x="344" y="2906"/>
                  </a:lnTo>
                  <a:lnTo>
                    <a:pt x="344" y="2937"/>
                  </a:lnTo>
                  <a:lnTo>
                    <a:pt x="313" y="2968"/>
                  </a:lnTo>
                  <a:lnTo>
                    <a:pt x="313" y="3000"/>
                  </a:lnTo>
                  <a:lnTo>
                    <a:pt x="313" y="3000"/>
                  </a:lnTo>
                  <a:lnTo>
                    <a:pt x="281" y="3031"/>
                  </a:lnTo>
                  <a:lnTo>
                    <a:pt x="281" y="3062"/>
                  </a:lnTo>
                  <a:lnTo>
                    <a:pt x="281" y="3093"/>
                  </a:lnTo>
                  <a:lnTo>
                    <a:pt x="250" y="3125"/>
                  </a:lnTo>
                  <a:lnTo>
                    <a:pt x="250" y="3156"/>
                  </a:lnTo>
                  <a:lnTo>
                    <a:pt x="250" y="3187"/>
                  </a:lnTo>
                  <a:lnTo>
                    <a:pt x="250" y="3187"/>
                  </a:lnTo>
                  <a:lnTo>
                    <a:pt x="219" y="3218"/>
                  </a:lnTo>
                  <a:lnTo>
                    <a:pt x="219" y="3249"/>
                  </a:lnTo>
                  <a:lnTo>
                    <a:pt x="219" y="3281"/>
                  </a:lnTo>
                  <a:lnTo>
                    <a:pt x="188" y="3312"/>
                  </a:lnTo>
                  <a:lnTo>
                    <a:pt x="188" y="3343"/>
                  </a:lnTo>
                  <a:lnTo>
                    <a:pt x="188" y="3374"/>
                  </a:lnTo>
                  <a:lnTo>
                    <a:pt x="188" y="3406"/>
                  </a:lnTo>
                  <a:lnTo>
                    <a:pt x="156" y="3437"/>
                  </a:lnTo>
                  <a:lnTo>
                    <a:pt x="156" y="3437"/>
                  </a:lnTo>
                  <a:lnTo>
                    <a:pt x="156" y="3468"/>
                  </a:lnTo>
                  <a:lnTo>
                    <a:pt x="156" y="3499"/>
                  </a:lnTo>
                  <a:cubicBezTo>
                    <a:pt x="94" y="3687"/>
                    <a:pt x="344" y="3812"/>
                    <a:pt x="469" y="3656"/>
                  </a:cubicBezTo>
                  <a:cubicBezTo>
                    <a:pt x="500" y="3624"/>
                    <a:pt x="500" y="3624"/>
                    <a:pt x="531" y="3593"/>
                  </a:cubicBezTo>
                  <a:lnTo>
                    <a:pt x="531" y="3562"/>
                  </a:lnTo>
                  <a:lnTo>
                    <a:pt x="531" y="3562"/>
                  </a:lnTo>
                  <a:lnTo>
                    <a:pt x="531" y="3531"/>
                  </a:lnTo>
                  <a:lnTo>
                    <a:pt x="531" y="3499"/>
                  </a:lnTo>
                  <a:lnTo>
                    <a:pt x="562" y="3468"/>
                  </a:lnTo>
                  <a:lnTo>
                    <a:pt x="562" y="3437"/>
                  </a:lnTo>
                  <a:lnTo>
                    <a:pt x="562" y="3437"/>
                  </a:lnTo>
                  <a:lnTo>
                    <a:pt x="562" y="3406"/>
                  </a:lnTo>
                  <a:lnTo>
                    <a:pt x="594" y="3374"/>
                  </a:lnTo>
                  <a:lnTo>
                    <a:pt x="594" y="3343"/>
                  </a:lnTo>
                  <a:lnTo>
                    <a:pt x="594" y="3312"/>
                  </a:lnTo>
                  <a:lnTo>
                    <a:pt x="594" y="3312"/>
                  </a:lnTo>
                  <a:lnTo>
                    <a:pt x="625" y="3281"/>
                  </a:lnTo>
                  <a:lnTo>
                    <a:pt x="625" y="3249"/>
                  </a:lnTo>
                  <a:lnTo>
                    <a:pt x="625" y="3218"/>
                  </a:lnTo>
                  <a:lnTo>
                    <a:pt x="625" y="3187"/>
                  </a:lnTo>
                  <a:lnTo>
                    <a:pt x="656" y="3187"/>
                  </a:lnTo>
                  <a:lnTo>
                    <a:pt x="656" y="3156"/>
                  </a:lnTo>
                  <a:lnTo>
                    <a:pt x="656" y="3125"/>
                  </a:lnTo>
                  <a:lnTo>
                    <a:pt x="687" y="3093"/>
                  </a:lnTo>
                  <a:lnTo>
                    <a:pt x="687" y="3093"/>
                  </a:lnTo>
                  <a:lnTo>
                    <a:pt x="687" y="3062"/>
                  </a:lnTo>
                  <a:lnTo>
                    <a:pt x="719" y="3031"/>
                  </a:lnTo>
                  <a:lnTo>
                    <a:pt x="719" y="3000"/>
                  </a:lnTo>
                  <a:lnTo>
                    <a:pt x="719" y="2968"/>
                  </a:lnTo>
                  <a:lnTo>
                    <a:pt x="750" y="2968"/>
                  </a:lnTo>
                  <a:lnTo>
                    <a:pt x="750" y="2937"/>
                  </a:lnTo>
                  <a:lnTo>
                    <a:pt x="750" y="2906"/>
                  </a:lnTo>
                  <a:close/>
                  <a:moveTo>
                    <a:pt x="1843" y="1438"/>
                  </a:moveTo>
                  <a:cubicBezTo>
                    <a:pt x="1999" y="1313"/>
                    <a:pt x="1874" y="1063"/>
                    <a:pt x="1687" y="1125"/>
                  </a:cubicBezTo>
                  <a:cubicBezTo>
                    <a:pt x="1656" y="1125"/>
                    <a:pt x="1625" y="1156"/>
                    <a:pt x="1593" y="1156"/>
                  </a:cubicBezTo>
                  <a:lnTo>
                    <a:pt x="1593" y="1188"/>
                  </a:lnTo>
                  <a:lnTo>
                    <a:pt x="1562" y="1188"/>
                  </a:lnTo>
                  <a:lnTo>
                    <a:pt x="1562" y="1219"/>
                  </a:lnTo>
                  <a:lnTo>
                    <a:pt x="1531" y="1219"/>
                  </a:lnTo>
                  <a:lnTo>
                    <a:pt x="1500" y="1250"/>
                  </a:lnTo>
                  <a:lnTo>
                    <a:pt x="1500" y="1281"/>
                  </a:lnTo>
                  <a:lnTo>
                    <a:pt x="1468" y="1281"/>
                  </a:lnTo>
                  <a:lnTo>
                    <a:pt x="1437" y="1313"/>
                  </a:lnTo>
                  <a:lnTo>
                    <a:pt x="1437" y="1313"/>
                  </a:lnTo>
                  <a:lnTo>
                    <a:pt x="1406" y="1344"/>
                  </a:lnTo>
                  <a:lnTo>
                    <a:pt x="1375" y="1375"/>
                  </a:lnTo>
                  <a:lnTo>
                    <a:pt x="1375" y="1375"/>
                  </a:lnTo>
                  <a:lnTo>
                    <a:pt x="1343" y="1406"/>
                  </a:lnTo>
                  <a:lnTo>
                    <a:pt x="1312" y="1438"/>
                  </a:lnTo>
                  <a:lnTo>
                    <a:pt x="1312" y="1438"/>
                  </a:lnTo>
                  <a:lnTo>
                    <a:pt x="1281" y="1469"/>
                  </a:lnTo>
                  <a:lnTo>
                    <a:pt x="1250" y="1500"/>
                  </a:lnTo>
                  <a:lnTo>
                    <a:pt x="1250" y="1500"/>
                  </a:lnTo>
                  <a:lnTo>
                    <a:pt x="1218" y="1531"/>
                  </a:lnTo>
                  <a:lnTo>
                    <a:pt x="1218" y="1563"/>
                  </a:lnTo>
                  <a:lnTo>
                    <a:pt x="1187" y="1563"/>
                  </a:lnTo>
                  <a:lnTo>
                    <a:pt x="1156" y="1594"/>
                  </a:lnTo>
                  <a:lnTo>
                    <a:pt x="1156" y="1625"/>
                  </a:lnTo>
                  <a:lnTo>
                    <a:pt x="1125" y="1625"/>
                  </a:lnTo>
                  <a:lnTo>
                    <a:pt x="1125" y="1656"/>
                  </a:lnTo>
                  <a:lnTo>
                    <a:pt x="1093" y="1688"/>
                  </a:lnTo>
                  <a:lnTo>
                    <a:pt x="1062" y="1688"/>
                  </a:lnTo>
                  <a:lnTo>
                    <a:pt x="1062" y="1719"/>
                  </a:lnTo>
                  <a:lnTo>
                    <a:pt x="1062" y="1719"/>
                  </a:lnTo>
                  <a:cubicBezTo>
                    <a:pt x="1000" y="1781"/>
                    <a:pt x="1000" y="1875"/>
                    <a:pt x="1031" y="1937"/>
                  </a:cubicBezTo>
                  <a:cubicBezTo>
                    <a:pt x="1093" y="2062"/>
                    <a:pt x="1250" y="2094"/>
                    <a:pt x="1343" y="1969"/>
                  </a:cubicBezTo>
                  <a:lnTo>
                    <a:pt x="1343" y="1969"/>
                  </a:lnTo>
                  <a:lnTo>
                    <a:pt x="1375" y="1937"/>
                  </a:lnTo>
                  <a:lnTo>
                    <a:pt x="1375" y="1937"/>
                  </a:lnTo>
                  <a:lnTo>
                    <a:pt x="1406" y="1906"/>
                  </a:lnTo>
                  <a:lnTo>
                    <a:pt x="1406" y="1875"/>
                  </a:lnTo>
                  <a:lnTo>
                    <a:pt x="1437" y="1875"/>
                  </a:lnTo>
                  <a:lnTo>
                    <a:pt x="1468" y="1844"/>
                  </a:lnTo>
                  <a:lnTo>
                    <a:pt x="1468" y="1812"/>
                  </a:lnTo>
                  <a:lnTo>
                    <a:pt x="1500" y="1812"/>
                  </a:lnTo>
                  <a:lnTo>
                    <a:pt x="1500" y="1781"/>
                  </a:lnTo>
                  <a:lnTo>
                    <a:pt x="1531" y="1781"/>
                  </a:lnTo>
                  <a:lnTo>
                    <a:pt x="1531" y="1750"/>
                  </a:lnTo>
                  <a:lnTo>
                    <a:pt x="1562" y="1719"/>
                  </a:lnTo>
                  <a:lnTo>
                    <a:pt x="1562" y="1719"/>
                  </a:lnTo>
                  <a:lnTo>
                    <a:pt x="1593" y="1688"/>
                  </a:lnTo>
                  <a:lnTo>
                    <a:pt x="1625" y="1688"/>
                  </a:lnTo>
                  <a:lnTo>
                    <a:pt x="1625" y="1656"/>
                  </a:lnTo>
                  <a:lnTo>
                    <a:pt x="1656" y="1625"/>
                  </a:lnTo>
                  <a:lnTo>
                    <a:pt x="1656" y="1625"/>
                  </a:lnTo>
                  <a:lnTo>
                    <a:pt x="1687" y="1594"/>
                  </a:lnTo>
                  <a:lnTo>
                    <a:pt x="1718" y="1594"/>
                  </a:lnTo>
                  <a:lnTo>
                    <a:pt x="1718" y="1563"/>
                  </a:lnTo>
                  <a:lnTo>
                    <a:pt x="1750" y="1563"/>
                  </a:lnTo>
                  <a:lnTo>
                    <a:pt x="1750" y="1531"/>
                  </a:lnTo>
                  <a:lnTo>
                    <a:pt x="1781" y="1500"/>
                  </a:lnTo>
                  <a:lnTo>
                    <a:pt x="1812" y="1500"/>
                  </a:lnTo>
                  <a:lnTo>
                    <a:pt x="1812" y="1469"/>
                  </a:lnTo>
                  <a:lnTo>
                    <a:pt x="1843" y="1469"/>
                  </a:lnTo>
                  <a:close/>
                  <a:moveTo>
                    <a:pt x="3436" y="563"/>
                  </a:moveTo>
                  <a:cubicBezTo>
                    <a:pt x="3624" y="500"/>
                    <a:pt x="3593" y="219"/>
                    <a:pt x="3405" y="188"/>
                  </a:cubicBezTo>
                  <a:cubicBezTo>
                    <a:pt x="3374" y="188"/>
                    <a:pt x="3343" y="188"/>
                    <a:pt x="3311" y="219"/>
                  </a:cubicBezTo>
                  <a:lnTo>
                    <a:pt x="3311" y="219"/>
                  </a:lnTo>
                  <a:lnTo>
                    <a:pt x="3280" y="219"/>
                  </a:lnTo>
                  <a:lnTo>
                    <a:pt x="3249" y="219"/>
                  </a:lnTo>
                  <a:lnTo>
                    <a:pt x="3218" y="251"/>
                  </a:lnTo>
                  <a:lnTo>
                    <a:pt x="3186" y="251"/>
                  </a:lnTo>
                  <a:lnTo>
                    <a:pt x="3155" y="251"/>
                  </a:lnTo>
                  <a:lnTo>
                    <a:pt x="3124" y="282"/>
                  </a:lnTo>
                  <a:lnTo>
                    <a:pt x="3093" y="282"/>
                  </a:lnTo>
                  <a:lnTo>
                    <a:pt x="3093" y="282"/>
                  </a:lnTo>
                  <a:lnTo>
                    <a:pt x="3062" y="313"/>
                  </a:lnTo>
                  <a:lnTo>
                    <a:pt x="3030" y="313"/>
                  </a:lnTo>
                  <a:lnTo>
                    <a:pt x="2999" y="313"/>
                  </a:lnTo>
                  <a:lnTo>
                    <a:pt x="2968" y="344"/>
                  </a:lnTo>
                  <a:lnTo>
                    <a:pt x="2937" y="344"/>
                  </a:lnTo>
                  <a:lnTo>
                    <a:pt x="2905" y="344"/>
                  </a:lnTo>
                  <a:lnTo>
                    <a:pt x="2905" y="376"/>
                  </a:lnTo>
                  <a:lnTo>
                    <a:pt x="2874" y="376"/>
                  </a:lnTo>
                  <a:lnTo>
                    <a:pt x="2843" y="376"/>
                  </a:lnTo>
                  <a:lnTo>
                    <a:pt x="2812" y="407"/>
                  </a:lnTo>
                  <a:lnTo>
                    <a:pt x="2780" y="407"/>
                  </a:lnTo>
                  <a:lnTo>
                    <a:pt x="2749" y="407"/>
                  </a:lnTo>
                  <a:lnTo>
                    <a:pt x="2718" y="438"/>
                  </a:lnTo>
                  <a:lnTo>
                    <a:pt x="2718" y="438"/>
                  </a:lnTo>
                  <a:lnTo>
                    <a:pt x="2687" y="469"/>
                  </a:lnTo>
                  <a:lnTo>
                    <a:pt x="2655" y="469"/>
                  </a:lnTo>
                  <a:lnTo>
                    <a:pt x="2624" y="469"/>
                  </a:lnTo>
                  <a:lnTo>
                    <a:pt x="2593" y="500"/>
                  </a:lnTo>
                  <a:lnTo>
                    <a:pt x="2593" y="500"/>
                  </a:lnTo>
                  <a:cubicBezTo>
                    <a:pt x="2406" y="594"/>
                    <a:pt x="2468" y="875"/>
                    <a:pt x="2687" y="875"/>
                  </a:cubicBezTo>
                  <a:cubicBezTo>
                    <a:pt x="2718" y="844"/>
                    <a:pt x="2749" y="844"/>
                    <a:pt x="2749" y="844"/>
                  </a:cubicBezTo>
                  <a:lnTo>
                    <a:pt x="2780" y="844"/>
                  </a:lnTo>
                  <a:lnTo>
                    <a:pt x="2780" y="813"/>
                  </a:lnTo>
                  <a:lnTo>
                    <a:pt x="2812" y="813"/>
                  </a:lnTo>
                  <a:lnTo>
                    <a:pt x="2843" y="813"/>
                  </a:lnTo>
                  <a:lnTo>
                    <a:pt x="2874" y="782"/>
                  </a:lnTo>
                  <a:lnTo>
                    <a:pt x="2905" y="782"/>
                  </a:lnTo>
                  <a:lnTo>
                    <a:pt x="2905" y="782"/>
                  </a:lnTo>
                  <a:lnTo>
                    <a:pt x="2937" y="750"/>
                  </a:lnTo>
                  <a:lnTo>
                    <a:pt x="2968" y="750"/>
                  </a:lnTo>
                  <a:lnTo>
                    <a:pt x="2999" y="750"/>
                  </a:lnTo>
                  <a:lnTo>
                    <a:pt x="2999" y="719"/>
                  </a:lnTo>
                  <a:lnTo>
                    <a:pt x="3030" y="719"/>
                  </a:lnTo>
                  <a:lnTo>
                    <a:pt x="3062" y="719"/>
                  </a:lnTo>
                  <a:lnTo>
                    <a:pt x="3093" y="688"/>
                  </a:lnTo>
                  <a:lnTo>
                    <a:pt x="3124" y="688"/>
                  </a:lnTo>
                  <a:lnTo>
                    <a:pt x="3124" y="688"/>
                  </a:lnTo>
                  <a:lnTo>
                    <a:pt x="3155" y="657"/>
                  </a:lnTo>
                  <a:lnTo>
                    <a:pt x="3186" y="657"/>
                  </a:lnTo>
                  <a:lnTo>
                    <a:pt x="3218" y="657"/>
                  </a:lnTo>
                  <a:lnTo>
                    <a:pt x="3249" y="625"/>
                  </a:lnTo>
                  <a:lnTo>
                    <a:pt x="3249" y="625"/>
                  </a:lnTo>
                  <a:lnTo>
                    <a:pt x="3280" y="625"/>
                  </a:lnTo>
                  <a:lnTo>
                    <a:pt x="3311" y="625"/>
                  </a:lnTo>
                  <a:lnTo>
                    <a:pt x="3343" y="594"/>
                  </a:lnTo>
                  <a:lnTo>
                    <a:pt x="3374" y="594"/>
                  </a:lnTo>
                  <a:lnTo>
                    <a:pt x="3374" y="594"/>
                  </a:lnTo>
                  <a:lnTo>
                    <a:pt x="3405" y="563"/>
                  </a:lnTo>
                  <a:close/>
                  <a:moveTo>
                    <a:pt x="4280" y="32"/>
                  </a:moveTo>
                  <a:cubicBezTo>
                    <a:pt x="4124" y="32"/>
                    <a:pt x="4061" y="251"/>
                    <a:pt x="4186" y="344"/>
                  </a:cubicBezTo>
                  <a:cubicBezTo>
                    <a:pt x="4217" y="376"/>
                    <a:pt x="4280" y="407"/>
                    <a:pt x="4342" y="407"/>
                  </a:cubicBezTo>
                  <a:lnTo>
                    <a:pt x="4342" y="407"/>
                  </a:lnTo>
                  <a:lnTo>
                    <a:pt x="4374" y="407"/>
                  </a:lnTo>
                  <a:lnTo>
                    <a:pt x="4405" y="407"/>
                  </a:lnTo>
                  <a:lnTo>
                    <a:pt x="4436" y="407"/>
                  </a:lnTo>
                  <a:lnTo>
                    <a:pt x="4467" y="376"/>
                  </a:lnTo>
                  <a:lnTo>
                    <a:pt x="4499" y="376"/>
                  </a:lnTo>
                  <a:lnTo>
                    <a:pt x="4530" y="376"/>
                  </a:lnTo>
                  <a:lnTo>
                    <a:pt x="4561" y="376"/>
                  </a:lnTo>
                  <a:lnTo>
                    <a:pt x="4592" y="376"/>
                  </a:lnTo>
                  <a:lnTo>
                    <a:pt x="4592" y="376"/>
                  </a:lnTo>
                  <a:lnTo>
                    <a:pt x="4623" y="376"/>
                  </a:lnTo>
                  <a:lnTo>
                    <a:pt x="4655" y="376"/>
                  </a:lnTo>
                  <a:lnTo>
                    <a:pt x="4686" y="376"/>
                  </a:lnTo>
                  <a:lnTo>
                    <a:pt x="4717" y="376"/>
                  </a:lnTo>
                  <a:lnTo>
                    <a:pt x="4748" y="376"/>
                  </a:lnTo>
                  <a:lnTo>
                    <a:pt x="4780" y="376"/>
                  </a:lnTo>
                  <a:lnTo>
                    <a:pt x="4811" y="376"/>
                  </a:lnTo>
                  <a:lnTo>
                    <a:pt x="4811" y="376"/>
                  </a:lnTo>
                  <a:lnTo>
                    <a:pt x="4842" y="376"/>
                  </a:lnTo>
                  <a:lnTo>
                    <a:pt x="4873" y="376"/>
                  </a:lnTo>
                  <a:lnTo>
                    <a:pt x="4905" y="376"/>
                  </a:lnTo>
                  <a:lnTo>
                    <a:pt x="4936" y="376"/>
                  </a:lnTo>
                  <a:lnTo>
                    <a:pt x="4967" y="407"/>
                  </a:lnTo>
                  <a:lnTo>
                    <a:pt x="4998" y="407"/>
                  </a:lnTo>
                  <a:lnTo>
                    <a:pt x="5030" y="407"/>
                  </a:lnTo>
                  <a:lnTo>
                    <a:pt x="5030" y="407"/>
                  </a:lnTo>
                  <a:lnTo>
                    <a:pt x="5061" y="407"/>
                  </a:lnTo>
                  <a:cubicBezTo>
                    <a:pt x="5279" y="407"/>
                    <a:pt x="5342" y="126"/>
                    <a:pt x="5155" y="32"/>
                  </a:cubicBezTo>
                  <a:cubicBezTo>
                    <a:pt x="5123" y="32"/>
                    <a:pt x="5123" y="32"/>
                    <a:pt x="5092" y="32"/>
                  </a:cubicBezTo>
                  <a:lnTo>
                    <a:pt x="5061" y="32"/>
                  </a:lnTo>
                  <a:lnTo>
                    <a:pt x="5030" y="1"/>
                  </a:lnTo>
                  <a:lnTo>
                    <a:pt x="4998" y="1"/>
                  </a:lnTo>
                  <a:lnTo>
                    <a:pt x="4998" y="1"/>
                  </a:lnTo>
                  <a:lnTo>
                    <a:pt x="4967" y="1"/>
                  </a:lnTo>
                  <a:lnTo>
                    <a:pt x="4936" y="1"/>
                  </a:lnTo>
                  <a:lnTo>
                    <a:pt x="4905" y="1"/>
                  </a:lnTo>
                  <a:lnTo>
                    <a:pt x="4873" y="1"/>
                  </a:lnTo>
                  <a:lnTo>
                    <a:pt x="4842" y="1"/>
                  </a:lnTo>
                  <a:lnTo>
                    <a:pt x="4811" y="1"/>
                  </a:lnTo>
                  <a:lnTo>
                    <a:pt x="4780" y="1"/>
                  </a:lnTo>
                  <a:lnTo>
                    <a:pt x="4748" y="1"/>
                  </a:lnTo>
                  <a:lnTo>
                    <a:pt x="4717" y="1"/>
                  </a:lnTo>
                  <a:lnTo>
                    <a:pt x="4686" y="1"/>
                  </a:lnTo>
                  <a:lnTo>
                    <a:pt x="4655" y="1"/>
                  </a:lnTo>
                  <a:lnTo>
                    <a:pt x="4623" y="1"/>
                  </a:lnTo>
                  <a:lnTo>
                    <a:pt x="4592" y="1"/>
                  </a:lnTo>
                  <a:lnTo>
                    <a:pt x="4561" y="1"/>
                  </a:lnTo>
                  <a:lnTo>
                    <a:pt x="4530" y="1"/>
                  </a:lnTo>
                  <a:lnTo>
                    <a:pt x="4499" y="1"/>
                  </a:lnTo>
                  <a:lnTo>
                    <a:pt x="4467" y="1"/>
                  </a:lnTo>
                  <a:lnTo>
                    <a:pt x="4436" y="1"/>
                  </a:lnTo>
                  <a:lnTo>
                    <a:pt x="4405" y="1"/>
                  </a:lnTo>
                  <a:lnTo>
                    <a:pt x="4374" y="1"/>
                  </a:lnTo>
                  <a:lnTo>
                    <a:pt x="4342" y="1"/>
                  </a:lnTo>
                  <a:lnTo>
                    <a:pt x="4311" y="32"/>
                  </a:lnTo>
                  <a:lnTo>
                    <a:pt x="4280" y="32"/>
                  </a:lnTo>
                  <a:lnTo>
                    <a:pt x="4280" y="32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370;p16">
              <a:extLst>
                <a:ext uri="{FF2B5EF4-FFF2-40B4-BE49-F238E27FC236}">
                  <a16:creationId xmlns:a16="http://schemas.microsoft.com/office/drawing/2014/main" id="{F81CC0C4-3F9A-BC38-2546-32E8E211E118}"/>
                </a:ext>
              </a:extLst>
            </p:cNvPr>
            <p:cNvSpPr/>
            <p:nvPr/>
          </p:nvSpPr>
          <p:spPr>
            <a:xfrm flipH="1">
              <a:off x="8476129" y="453829"/>
              <a:ext cx="112254" cy="85691"/>
            </a:xfrm>
            <a:custGeom>
              <a:avLst/>
              <a:gdLst/>
              <a:ahLst/>
              <a:cxnLst/>
              <a:rect l="l" t="t" r="r" b="b"/>
              <a:pathLst>
                <a:path w="2375" h="1813" extrusionOk="0">
                  <a:moveTo>
                    <a:pt x="2375" y="157"/>
                  </a:moveTo>
                  <a:lnTo>
                    <a:pt x="2375" y="1813"/>
                  </a:lnTo>
                  <a:lnTo>
                    <a:pt x="1" y="1781"/>
                  </a:lnTo>
                  <a:lnTo>
                    <a:pt x="1" y="126"/>
                  </a:lnTo>
                  <a:cubicBezTo>
                    <a:pt x="157" y="94"/>
                    <a:pt x="313" y="63"/>
                    <a:pt x="469" y="63"/>
                  </a:cubicBezTo>
                  <a:cubicBezTo>
                    <a:pt x="1125" y="1"/>
                    <a:pt x="1750" y="32"/>
                    <a:pt x="2375" y="157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371;p16">
              <a:extLst>
                <a:ext uri="{FF2B5EF4-FFF2-40B4-BE49-F238E27FC236}">
                  <a16:creationId xmlns:a16="http://schemas.microsoft.com/office/drawing/2014/main" id="{F4BD47D3-8270-924F-770B-F8A78BF3CBA5}"/>
                </a:ext>
              </a:extLst>
            </p:cNvPr>
            <p:cNvSpPr/>
            <p:nvPr/>
          </p:nvSpPr>
          <p:spPr>
            <a:xfrm flipH="1">
              <a:off x="8724175" y="570479"/>
              <a:ext cx="122558" cy="134422"/>
            </a:xfrm>
            <a:custGeom>
              <a:avLst/>
              <a:gdLst/>
              <a:ahLst/>
              <a:cxnLst/>
              <a:rect l="l" t="t" r="r" b="b"/>
              <a:pathLst>
                <a:path w="2593" h="2844" extrusionOk="0">
                  <a:moveTo>
                    <a:pt x="1218" y="1"/>
                  </a:moveTo>
                  <a:lnTo>
                    <a:pt x="2593" y="782"/>
                  </a:lnTo>
                  <a:lnTo>
                    <a:pt x="1406" y="2843"/>
                  </a:lnTo>
                  <a:lnTo>
                    <a:pt x="0" y="2031"/>
                  </a:lnTo>
                  <a:cubicBezTo>
                    <a:pt x="281" y="1281"/>
                    <a:pt x="719" y="594"/>
                    <a:pt x="1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372;p16">
              <a:extLst>
                <a:ext uri="{FF2B5EF4-FFF2-40B4-BE49-F238E27FC236}">
                  <a16:creationId xmlns:a16="http://schemas.microsoft.com/office/drawing/2014/main" id="{34086F8E-FDFB-DDCE-3B3E-657DBD3F4350}"/>
                </a:ext>
              </a:extLst>
            </p:cNvPr>
            <p:cNvSpPr/>
            <p:nvPr/>
          </p:nvSpPr>
          <p:spPr>
            <a:xfrm flipH="1">
              <a:off x="8225106" y="577852"/>
              <a:ext cx="122605" cy="135887"/>
            </a:xfrm>
            <a:custGeom>
              <a:avLst/>
              <a:gdLst/>
              <a:ahLst/>
              <a:cxnLst/>
              <a:rect l="l" t="t" r="r" b="b"/>
              <a:pathLst>
                <a:path w="2594" h="2875" extrusionOk="0">
                  <a:moveTo>
                    <a:pt x="1438" y="1"/>
                  </a:moveTo>
                  <a:lnTo>
                    <a:pt x="1" y="751"/>
                  </a:lnTo>
                  <a:lnTo>
                    <a:pt x="1094" y="2875"/>
                  </a:lnTo>
                  <a:lnTo>
                    <a:pt x="2594" y="2063"/>
                  </a:lnTo>
                  <a:cubicBezTo>
                    <a:pt x="2312" y="1313"/>
                    <a:pt x="1938" y="626"/>
                    <a:pt x="1438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373;p16">
              <a:extLst>
                <a:ext uri="{FF2B5EF4-FFF2-40B4-BE49-F238E27FC236}">
                  <a16:creationId xmlns:a16="http://schemas.microsoft.com/office/drawing/2014/main" id="{8D9222A6-03BC-5A9D-3AE9-3659F0FF6366}"/>
                </a:ext>
              </a:extLst>
            </p:cNvPr>
            <p:cNvSpPr/>
            <p:nvPr/>
          </p:nvSpPr>
          <p:spPr>
            <a:xfrm flipH="1">
              <a:off x="8480525" y="1040010"/>
              <a:ext cx="112254" cy="79783"/>
            </a:xfrm>
            <a:custGeom>
              <a:avLst/>
              <a:gdLst/>
              <a:ahLst/>
              <a:cxnLst/>
              <a:rect l="l" t="t" r="r" b="b"/>
              <a:pathLst>
                <a:path w="2375" h="1688" extrusionOk="0">
                  <a:moveTo>
                    <a:pt x="0" y="1562"/>
                  </a:moveTo>
                  <a:lnTo>
                    <a:pt x="0" y="1"/>
                  </a:lnTo>
                  <a:lnTo>
                    <a:pt x="2374" y="1"/>
                  </a:lnTo>
                  <a:lnTo>
                    <a:pt x="2374" y="1562"/>
                  </a:lnTo>
                  <a:cubicBezTo>
                    <a:pt x="1968" y="1625"/>
                    <a:pt x="1593" y="1687"/>
                    <a:pt x="1156" y="1687"/>
                  </a:cubicBezTo>
                  <a:cubicBezTo>
                    <a:pt x="781" y="1687"/>
                    <a:pt x="375" y="1656"/>
                    <a:pt x="0" y="156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374;p16">
              <a:extLst>
                <a:ext uri="{FF2B5EF4-FFF2-40B4-BE49-F238E27FC236}">
                  <a16:creationId xmlns:a16="http://schemas.microsoft.com/office/drawing/2014/main" id="{B5E60B31-0ED4-306A-39C4-027CE858A00F}"/>
                </a:ext>
              </a:extLst>
            </p:cNvPr>
            <p:cNvSpPr/>
            <p:nvPr/>
          </p:nvSpPr>
          <p:spPr>
            <a:xfrm flipH="1">
              <a:off x="8228036" y="867256"/>
              <a:ext cx="124071" cy="135887"/>
            </a:xfrm>
            <a:custGeom>
              <a:avLst/>
              <a:gdLst/>
              <a:ahLst/>
              <a:cxnLst/>
              <a:rect l="l" t="t" r="r" b="b"/>
              <a:pathLst>
                <a:path w="2625" h="2875" extrusionOk="0">
                  <a:moveTo>
                    <a:pt x="1406" y="2875"/>
                  </a:moveTo>
                  <a:lnTo>
                    <a:pt x="0" y="2062"/>
                  </a:lnTo>
                  <a:lnTo>
                    <a:pt x="1156" y="1"/>
                  </a:lnTo>
                  <a:lnTo>
                    <a:pt x="2624" y="813"/>
                  </a:lnTo>
                  <a:cubicBezTo>
                    <a:pt x="2343" y="1563"/>
                    <a:pt x="1937" y="2250"/>
                    <a:pt x="1406" y="287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375;p16">
              <a:extLst>
                <a:ext uri="{FF2B5EF4-FFF2-40B4-BE49-F238E27FC236}">
                  <a16:creationId xmlns:a16="http://schemas.microsoft.com/office/drawing/2014/main" id="{BEE5AC8A-0814-E949-3547-10B30EA6CBD0}"/>
                </a:ext>
              </a:extLst>
            </p:cNvPr>
            <p:cNvSpPr/>
            <p:nvPr/>
          </p:nvSpPr>
          <p:spPr>
            <a:xfrm flipH="1">
              <a:off x="8734479" y="855440"/>
              <a:ext cx="118163" cy="134422"/>
            </a:xfrm>
            <a:custGeom>
              <a:avLst/>
              <a:gdLst/>
              <a:ahLst/>
              <a:cxnLst/>
              <a:rect l="l" t="t" r="r" b="b"/>
              <a:pathLst>
                <a:path w="2500" h="2844" extrusionOk="0">
                  <a:moveTo>
                    <a:pt x="1093" y="2843"/>
                  </a:moveTo>
                  <a:lnTo>
                    <a:pt x="2499" y="2125"/>
                  </a:lnTo>
                  <a:lnTo>
                    <a:pt x="1406" y="1"/>
                  </a:lnTo>
                  <a:lnTo>
                    <a:pt x="0" y="750"/>
                  </a:lnTo>
                  <a:cubicBezTo>
                    <a:pt x="250" y="1500"/>
                    <a:pt x="625" y="2219"/>
                    <a:pt x="1093" y="284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376;p16">
              <a:extLst>
                <a:ext uri="{FF2B5EF4-FFF2-40B4-BE49-F238E27FC236}">
                  <a16:creationId xmlns:a16="http://schemas.microsoft.com/office/drawing/2014/main" id="{5B5C2D75-479A-715B-4D78-FBB718C2F6F9}"/>
                </a:ext>
              </a:extLst>
            </p:cNvPr>
            <p:cNvSpPr/>
            <p:nvPr/>
          </p:nvSpPr>
          <p:spPr>
            <a:xfrm flipH="1">
              <a:off x="8405232" y="654658"/>
              <a:ext cx="143260" cy="138817"/>
            </a:xfrm>
            <a:custGeom>
              <a:avLst/>
              <a:gdLst/>
              <a:ahLst/>
              <a:cxnLst/>
              <a:rect l="l" t="t" r="r" b="b"/>
              <a:pathLst>
                <a:path w="3031" h="2937" extrusionOk="0">
                  <a:moveTo>
                    <a:pt x="1562" y="2062"/>
                  </a:moveTo>
                  <a:cubicBezTo>
                    <a:pt x="1843" y="2937"/>
                    <a:pt x="3030" y="2374"/>
                    <a:pt x="2562" y="1343"/>
                  </a:cubicBezTo>
                  <a:cubicBezTo>
                    <a:pt x="2343" y="875"/>
                    <a:pt x="1656" y="344"/>
                    <a:pt x="1562" y="0"/>
                  </a:cubicBezTo>
                  <a:cubicBezTo>
                    <a:pt x="1344" y="469"/>
                    <a:pt x="875" y="687"/>
                    <a:pt x="563" y="1219"/>
                  </a:cubicBezTo>
                  <a:cubicBezTo>
                    <a:pt x="0" y="2187"/>
                    <a:pt x="1219" y="2937"/>
                    <a:pt x="1531" y="2062"/>
                  </a:cubicBezTo>
                  <a:cubicBezTo>
                    <a:pt x="1469" y="2343"/>
                    <a:pt x="1312" y="2562"/>
                    <a:pt x="1125" y="2718"/>
                  </a:cubicBezTo>
                  <a:lnTo>
                    <a:pt x="1937" y="2718"/>
                  </a:lnTo>
                  <a:cubicBezTo>
                    <a:pt x="1687" y="2499"/>
                    <a:pt x="1593" y="2281"/>
                    <a:pt x="1562" y="2062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377;p16">
              <a:extLst>
                <a:ext uri="{FF2B5EF4-FFF2-40B4-BE49-F238E27FC236}">
                  <a16:creationId xmlns:a16="http://schemas.microsoft.com/office/drawing/2014/main" id="{6D7CCC55-BACB-F37F-0379-B9D6C14D56C9}"/>
                </a:ext>
              </a:extLst>
            </p:cNvPr>
            <p:cNvSpPr/>
            <p:nvPr/>
          </p:nvSpPr>
          <p:spPr>
            <a:xfrm flipH="1">
              <a:off x="8529255" y="784590"/>
              <a:ext cx="137352" cy="135887"/>
            </a:xfrm>
            <a:custGeom>
              <a:avLst/>
              <a:gdLst/>
              <a:ahLst/>
              <a:cxnLst/>
              <a:rect l="l" t="t" r="r" b="b"/>
              <a:pathLst>
                <a:path w="2906" h="2875" extrusionOk="0">
                  <a:moveTo>
                    <a:pt x="1468" y="969"/>
                  </a:moveTo>
                  <a:cubicBezTo>
                    <a:pt x="1687" y="31"/>
                    <a:pt x="2905" y="625"/>
                    <a:pt x="2437" y="1593"/>
                  </a:cubicBezTo>
                  <a:cubicBezTo>
                    <a:pt x="2249" y="2062"/>
                    <a:pt x="1625" y="2562"/>
                    <a:pt x="1531" y="2874"/>
                  </a:cubicBezTo>
                  <a:cubicBezTo>
                    <a:pt x="1312" y="2437"/>
                    <a:pt x="844" y="2218"/>
                    <a:pt x="531" y="1656"/>
                  </a:cubicBezTo>
                  <a:cubicBezTo>
                    <a:pt x="0" y="750"/>
                    <a:pt x="1156" y="0"/>
                    <a:pt x="1468" y="9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378;p16">
              <a:extLst>
                <a:ext uri="{FF2B5EF4-FFF2-40B4-BE49-F238E27FC236}">
                  <a16:creationId xmlns:a16="http://schemas.microsoft.com/office/drawing/2014/main" id="{11730AE9-06FA-DF72-698A-BDBB1DD9F256}"/>
                </a:ext>
              </a:extLst>
            </p:cNvPr>
            <p:cNvSpPr/>
            <p:nvPr/>
          </p:nvSpPr>
          <p:spPr>
            <a:xfrm flipH="1">
              <a:off x="8570612" y="728486"/>
              <a:ext cx="53173" cy="54638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94" y="250"/>
                  </a:moveTo>
                  <a:lnTo>
                    <a:pt x="562" y="0"/>
                  </a:lnTo>
                  <a:lnTo>
                    <a:pt x="531" y="250"/>
                  </a:lnTo>
                  <a:cubicBezTo>
                    <a:pt x="469" y="625"/>
                    <a:pt x="281" y="969"/>
                    <a:pt x="0" y="1156"/>
                  </a:cubicBezTo>
                  <a:lnTo>
                    <a:pt x="1125" y="1156"/>
                  </a:lnTo>
                  <a:cubicBezTo>
                    <a:pt x="812" y="906"/>
                    <a:pt x="656" y="625"/>
                    <a:pt x="594" y="250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379;p16">
              <a:extLst>
                <a:ext uri="{FF2B5EF4-FFF2-40B4-BE49-F238E27FC236}">
                  <a16:creationId xmlns:a16="http://schemas.microsoft.com/office/drawing/2014/main" id="{7AC0F415-B8FC-8EEE-980B-BDFF11AD0475}"/>
                </a:ext>
              </a:extLst>
            </p:cNvPr>
            <p:cNvSpPr/>
            <p:nvPr/>
          </p:nvSpPr>
          <p:spPr>
            <a:xfrm flipH="1">
              <a:off x="8541071" y="662031"/>
              <a:ext cx="110789" cy="100438"/>
            </a:xfrm>
            <a:custGeom>
              <a:avLst/>
              <a:gdLst/>
              <a:ahLst/>
              <a:cxnLst/>
              <a:rect l="l" t="t" r="r" b="b"/>
              <a:pathLst>
                <a:path w="2344" h="2125" extrusionOk="0">
                  <a:moveTo>
                    <a:pt x="1156" y="0"/>
                  </a:moveTo>
                  <a:cubicBezTo>
                    <a:pt x="1469" y="0"/>
                    <a:pt x="1750" y="282"/>
                    <a:pt x="1750" y="594"/>
                  </a:cubicBezTo>
                  <a:cubicBezTo>
                    <a:pt x="1750" y="750"/>
                    <a:pt x="1656" y="906"/>
                    <a:pt x="1531" y="1031"/>
                  </a:cubicBezTo>
                  <a:cubicBezTo>
                    <a:pt x="1594" y="1000"/>
                    <a:pt x="1687" y="969"/>
                    <a:pt x="1750" y="969"/>
                  </a:cubicBezTo>
                  <a:cubicBezTo>
                    <a:pt x="2062" y="969"/>
                    <a:pt x="2343" y="1250"/>
                    <a:pt x="2343" y="1562"/>
                  </a:cubicBezTo>
                  <a:cubicBezTo>
                    <a:pt x="2343" y="1875"/>
                    <a:pt x="2062" y="2125"/>
                    <a:pt x="1750" y="2125"/>
                  </a:cubicBezTo>
                  <a:cubicBezTo>
                    <a:pt x="1438" y="2125"/>
                    <a:pt x="1188" y="1875"/>
                    <a:pt x="1188" y="1562"/>
                  </a:cubicBezTo>
                  <a:lnTo>
                    <a:pt x="1125" y="1562"/>
                  </a:lnTo>
                  <a:cubicBezTo>
                    <a:pt x="1125" y="1875"/>
                    <a:pt x="875" y="2125"/>
                    <a:pt x="563" y="2125"/>
                  </a:cubicBezTo>
                  <a:cubicBezTo>
                    <a:pt x="250" y="2125"/>
                    <a:pt x="1" y="1875"/>
                    <a:pt x="1" y="1562"/>
                  </a:cubicBezTo>
                  <a:cubicBezTo>
                    <a:pt x="1" y="1250"/>
                    <a:pt x="250" y="969"/>
                    <a:pt x="563" y="969"/>
                  </a:cubicBezTo>
                  <a:cubicBezTo>
                    <a:pt x="625" y="969"/>
                    <a:pt x="719" y="1000"/>
                    <a:pt x="782" y="1031"/>
                  </a:cubicBezTo>
                  <a:cubicBezTo>
                    <a:pt x="657" y="906"/>
                    <a:pt x="594" y="750"/>
                    <a:pt x="594" y="594"/>
                  </a:cubicBezTo>
                  <a:cubicBezTo>
                    <a:pt x="594" y="282"/>
                    <a:pt x="844" y="0"/>
                    <a:pt x="1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380;p16">
              <a:extLst>
                <a:ext uri="{FF2B5EF4-FFF2-40B4-BE49-F238E27FC236}">
                  <a16:creationId xmlns:a16="http://schemas.microsoft.com/office/drawing/2014/main" id="{05422F4C-CB9A-AF9F-B15F-18264FA0D6AF}"/>
                </a:ext>
              </a:extLst>
            </p:cNvPr>
            <p:cNvSpPr/>
            <p:nvPr/>
          </p:nvSpPr>
          <p:spPr>
            <a:xfrm flipH="1">
              <a:off x="8428865" y="794893"/>
              <a:ext cx="94530" cy="125583"/>
            </a:xfrm>
            <a:custGeom>
              <a:avLst/>
              <a:gdLst/>
              <a:ahLst/>
              <a:cxnLst/>
              <a:rect l="l" t="t" r="r" b="b"/>
              <a:pathLst>
                <a:path w="2000" h="2657" extrusionOk="0">
                  <a:moveTo>
                    <a:pt x="0" y="1313"/>
                  </a:moveTo>
                  <a:lnTo>
                    <a:pt x="1031" y="1"/>
                  </a:lnTo>
                  <a:lnTo>
                    <a:pt x="2000" y="1344"/>
                  </a:lnTo>
                  <a:lnTo>
                    <a:pt x="1000" y="2656"/>
                  </a:lnTo>
                  <a:lnTo>
                    <a:pt x="0" y="1313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381;p16">
              <a:extLst>
                <a:ext uri="{FF2B5EF4-FFF2-40B4-BE49-F238E27FC236}">
                  <a16:creationId xmlns:a16="http://schemas.microsoft.com/office/drawing/2014/main" id="{1E69EA56-6451-C1D9-AECB-E3629CDF0419}"/>
                </a:ext>
              </a:extLst>
            </p:cNvPr>
            <p:cNvSpPr/>
            <p:nvPr/>
          </p:nvSpPr>
          <p:spPr>
            <a:xfrm flipH="1">
              <a:off x="8372761" y="629560"/>
              <a:ext cx="165427" cy="316014"/>
            </a:xfrm>
            <a:custGeom>
              <a:avLst/>
              <a:gdLst/>
              <a:ahLst/>
              <a:cxnLst/>
              <a:rect l="l" t="t" r="r" b="b"/>
              <a:pathLst>
                <a:path w="3500" h="6686" extrusionOk="0">
                  <a:moveTo>
                    <a:pt x="1" y="0"/>
                  </a:moveTo>
                  <a:cubicBezTo>
                    <a:pt x="1719" y="0"/>
                    <a:pt x="3187" y="1312"/>
                    <a:pt x="3344" y="3062"/>
                  </a:cubicBezTo>
                  <a:cubicBezTo>
                    <a:pt x="3500" y="4905"/>
                    <a:pt x="2125" y="6529"/>
                    <a:pt x="313" y="6685"/>
                  </a:cubicBezTo>
                  <a:cubicBezTo>
                    <a:pt x="188" y="6685"/>
                    <a:pt x="95" y="6685"/>
                    <a:pt x="1" y="668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382;p16">
              <a:extLst>
                <a:ext uri="{FF2B5EF4-FFF2-40B4-BE49-F238E27FC236}">
                  <a16:creationId xmlns:a16="http://schemas.microsoft.com/office/drawing/2014/main" id="{1B0700D0-C4F0-D4DB-5838-67F774570BDB}"/>
                </a:ext>
              </a:extLst>
            </p:cNvPr>
            <p:cNvSpPr/>
            <p:nvPr/>
          </p:nvSpPr>
          <p:spPr>
            <a:xfrm flipH="1">
              <a:off x="8315192" y="564571"/>
              <a:ext cx="222996" cy="444480"/>
            </a:xfrm>
            <a:custGeom>
              <a:avLst/>
              <a:gdLst/>
              <a:ahLst/>
              <a:cxnLst/>
              <a:rect l="l" t="t" r="r" b="b"/>
              <a:pathLst>
                <a:path w="4718" h="9404" extrusionOk="0">
                  <a:moveTo>
                    <a:pt x="2094" y="938"/>
                  </a:moveTo>
                  <a:cubicBezTo>
                    <a:pt x="2281" y="1032"/>
                    <a:pt x="2469" y="813"/>
                    <a:pt x="2344" y="625"/>
                  </a:cubicBezTo>
                  <a:cubicBezTo>
                    <a:pt x="2344" y="625"/>
                    <a:pt x="2313" y="594"/>
                    <a:pt x="2281" y="594"/>
                  </a:cubicBezTo>
                  <a:lnTo>
                    <a:pt x="2281" y="594"/>
                  </a:lnTo>
                  <a:lnTo>
                    <a:pt x="2250" y="563"/>
                  </a:lnTo>
                  <a:lnTo>
                    <a:pt x="2219" y="563"/>
                  </a:lnTo>
                  <a:lnTo>
                    <a:pt x="2188" y="532"/>
                  </a:lnTo>
                  <a:lnTo>
                    <a:pt x="2188" y="532"/>
                  </a:lnTo>
                  <a:lnTo>
                    <a:pt x="2156" y="532"/>
                  </a:lnTo>
                  <a:lnTo>
                    <a:pt x="2125" y="500"/>
                  </a:lnTo>
                  <a:lnTo>
                    <a:pt x="2094" y="500"/>
                  </a:lnTo>
                  <a:lnTo>
                    <a:pt x="2063" y="469"/>
                  </a:lnTo>
                  <a:lnTo>
                    <a:pt x="2063" y="469"/>
                  </a:lnTo>
                  <a:lnTo>
                    <a:pt x="2031" y="469"/>
                  </a:lnTo>
                  <a:lnTo>
                    <a:pt x="2000" y="438"/>
                  </a:lnTo>
                  <a:lnTo>
                    <a:pt x="1969" y="438"/>
                  </a:lnTo>
                  <a:lnTo>
                    <a:pt x="1938" y="407"/>
                  </a:lnTo>
                  <a:lnTo>
                    <a:pt x="1907" y="407"/>
                  </a:lnTo>
                  <a:lnTo>
                    <a:pt x="1907" y="407"/>
                  </a:lnTo>
                  <a:lnTo>
                    <a:pt x="1875" y="376"/>
                  </a:lnTo>
                  <a:lnTo>
                    <a:pt x="1844" y="376"/>
                  </a:lnTo>
                  <a:lnTo>
                    <a:pt x="1813" y="376"/>
                  </a:lnTo>
                  <a:lnTo>
                    <a:pt x="1782" y="344"/>
                  </a:lnTo>
                  <a:lnTo>
                    <a:pt x="1750" y="344"/>
                  </a:lnTo>
                  <a:lnTo>
                    <a:pt x="1750" y="344"/>
                  </a:lnTo>
                  <a:lnTo>
                    <a:pt x="1719" y="313"/>
                  </a:lnTo>
                  <a:lnTo>
                    <a:pt x="1688" y="313"/>
                  </a:lnTo>
                  <a:lnTo>
                    <a:pt x="1657" y="313"/>
                  </a:lnTo>
                  <a:lnTo>
                    <a:pt x="1625" y="282"/>
                  </a:lnTo>
                  <a:lnTo>
                    <a:pt x="1594" y="282"/>
                  </a:lnTo>
                  <a:lnTo>
                    <a:pt x="1563" y="282"/>
                  </a:lnTo>
                  <a:lnTo>
                    <a:pt x="1563" y="251"/>
                  </a:lnTo>
                  <a:cubicBezTo>
                    <a:pt x="1375" y="188"/>
                    <a:pt x="1219" y="469"/>
                    <a:pt x="1375" y="594"/>
                  </a:cubicBezTo>
                  <a:cubicBezTo>
                    <a:pt x="1407" y="594"/>
                    <a:pt x="1407" y="625"/>
                    <a:pt x="1438" y="625"/>
                  </a:cubicBezTo>
                  <a:lnTo>
                    <a:pt x="1438" y="625"/>
                  </a:lnTo>
                  <a:lnTo>
                    <a:pt x="1469" y="625"/>
                  </a:lnTo>
                  <a:lnTo>
                    <a:pt x="1500" y="657"/>
                  </a:lnTo>
                  <a:lnTo>
                    <a:pt x="1532" y="657"/>
                  </a:lnTo>
                  <a:lnTo>
                    <a:pt x="1563" y="657"/>
                  </a:lnTo>
                  <a:lnTo>
                    <a:pt x="1563" y="688"/>
                  </a:lnTo>
                  <a:lnTo>
                    <a:pt x="1594" y="688"/>
                  </a:lnTo>
                  <a:lnTo>
                    <a:pt x="1625" y="688"/>
                  </a:lnTo>
                  <a:lnTo>
                    <a:pt x="1657" y="688"/>
                  </a:lnTo>
                  <a:lnTo>
                    <a:pt x="1657" y="719"/>
                  </a:lnTo>
                  <a:lnTo>
                    <a:pt x="1688" y="719"/>
                  </a:lnTo>
                  <a:lnTo>
                    <a:pt x="1719" y="719"/>
                  </a:lnTo>
                  <a:lnTo>
                    <a:pt x="1750" y="750"/>
                  </a:lnTo>
                  <a:lnTo>
                    <a:pt x="1782" y="750"/>
                  </a:lnTo>
                  <a:lnTo>
                    <a:pt x="1782" y="750"/>
                  </a:lnTo>
                  <a:lnTo>
                    <a:pt x="1813" y="782"/>
                  </a:lnTo>
                  <a:lnTo>
                    <a:pt x="1844" y="782"/>
                  </a:lnTo>
                  <a:lnTo>
                    <a:pt x="1875" y="813"/>
                  </a:lnTo>
                  <a:lnTo>
                    <a:pt x="1875" y="813"/>
                  </a:lnTo>
                  <a:lnTo>
                    <a:pt x="1907" y="813"/>
                  </a:lnTo>
                  <a:lnTo>
                    <a:pt x="1938" y="844"/>
                  </a:lnTo>
                  <a:lnTo>
                    <a:pt x="1969" y="844"/>
                  </a:lnTo>
                  <a:lnTo>
                    <a:pt x="1969" y="844"/>
                  </a:lnTo>
                  <a:lnTo>
                    <a:pt x="2000" y="875"/>
                  </a:lnTo>
                  <a:lnTo>
                    <a:pt x="2031" y="875"/>
                  </a:lnTo>
                  <a:lnTo>
                    <a:pt x="2063" y="907"/>
                  </a:lnTo>
                  <a:lnTo>
                    <a:pt x="2063" y="907"/>
                  </a:lnTo>
                  <a:lnTo>
                    <a:pt x="2094" y="907"/>
                  </a:lnTo>
                  <a:close/>
                  <a:moveTo>
                    <a:pt x="3468" y="2125"/>
                  </a:moveTo>
                  <a:cubicBezTo>
                    <a:pt x="3593" y="2281"/>
                    <a:pt x="3843" y="2156"/>
                    <a:pt x="3812" y="1969"/>
                  </a:cubicBezTo>
                  <a:cubicBezTo>
                    <a:pt x="3812" y="1937"/>
                    <a:pt x="3781" y="1906"/>
                    <a:pt x="3781" y="1875"/>
                  </a:cubicBezTo>
                  <a:lnTo>
                    <a:pt x="3750" y="1875"/>
                  </a:lnTo>
                  <a:lnTo>
                    <a:pt x="3750" y="1844"/>
                  </a:lnTo>
                  <a:lnTo>
                    <a:pt x="3718" y="1812"/>
                  </a:lnTo>
                  <a:lnTo>
                    <a:pt x="3718" y="1812"/>
                  </a:lnTo>
                  <a:lnTo>
                    <a:pt x="3687" y="1781"/>
                  </a:lnTo>
                  <a:lnTo>
                    <a:pt x="3687" y="1750"/>
                  </a:lnTo>
                  <a:lnTo>
                    <a:pt x="3656" y="1719"/>
                  </a:lnTo>
                  <a:lnTo>
                    <a:pt x="3656" y="1719"/>
                  </a:lnTo>
                  <a:lnTo>
                    <a:pt x="3625" y="1688"/>
                  </a:lnTo>
                  <a:lnTo>
                    <a:pt x="3593" y="1656"/>
                  </a:lnTo>
                  <a:lnTo>
                    <a:pt x="3593" y="1656"/>
                  </a:lnTo>
                  <a:lnTo>
                    <a:pt x="3562" y="1625"/>
                  </a:lnTo>
                  <a:lnTo>
                    <a:pt x="3562" y="1594"/>
                  </a:lnTo>
                  <a:lnTo>
                    <a:pt x="3531" y="1594"/>
                  </a:lnTo>
                  <a:lnTo>
                    <a:pt x="3500" y="1563"/>
                  </a:lnTo>
                  <a:lnTo>
                    <a:pt x="3500" y="1531"/>
                  </a:lnTo>
                  <a:lnTo>
                    <a:pt x="3468" y="1531"/>
                  </a:lnTo>
                  <a:lnTo>
                    <a:pt x="3468" y="1500"/>
                  </a:lnTo>
                  <a:lnTo>
                    <a:pt x="3437" y="1469"/>
                  </a:lnTo>
                  <a:lnTo>
                    <a:pt x="3406" y="1469"/>
                  </a:lnTo>
                  <a:lnTo>
                    <a:pt x="3406" y="1438"/>
                  </a:lnTo>
                  <a:lnTo>
                    <a:pt x="3375" y="1406"/>
                  </a:lnTo>
                  <a:lnTo>
                    <a:pt x="3344" y="1406"/>
                  </a:lnTo>
                  <a:lnTo>
                    <a:pt x="3344" y="1375"/>
                  </a:lnTo>
                  <a:lnTo>
                    <a:pt x="3312" y="1344"/>
                  </a:lnTo>
                  <a:lnTo>
                    <a:pt x="3281" y="1344"/>
                  </a:lnTo>
                  <a:lnTo>
                    <a:pt x="3281" y="1313"/>
                  </a:lnTo>
                  <a:lnTo>
                    <a:pt x="3250" y="1313"/>
                  </a:lnTo>
                  <a:lnTo>
                    <a:pt x="3250" y="1281"/>
                  </a:lnTo>
                  <a:cubicBezTo>
                    <a:pt x="3187" y="1219"/>
                    <a:pt x="3062" y="1219"/>
                    <a:pt x="3000" y="1281"/>
                  </a:cubicBezTo>
                  <a:cubicBezTo>
                    <a:pt x="2906" y="1344"/>
                    <a:pt x="2906" y="1500"/>
                    <a:pt x="3000" y="1563"/>
                  </a:cubicBezTo>
                  <a:lnTo>
                    <a:pt x="3000" y="1563"/>
                  </a:lnTo>
                  <a:lnTo>
                    <a:pt x="3000" y="1594"/>
                  </a:lnTo>
                  <a:lnTo>
                    <a:pt x="3031" y="1625"/>
                  </a:lnTo>
                  <a:lnTo>
                    <a:pt x="3062" y="1625"/>
                  </a:lnTo>
                  <a:lnTo>
                    <a:pt x="3062" y="1656"/>
                  </a:lnTo>
                  <a:lnTo>
                    <a:pt x="3094" y="1656"/>
                  </a:lnTo>
                  <a:lnTo>
                    <a:pt x="3094" y="1688"/>
                  </a:lnTo>
                  <a:lnTo>
                    <a:pt x="3125" y="1688"/>
                  </a:lnTo>
                  <a:lnTo>
                    <a:pt x="3125" y="1719"/>
                  </a:lnTo>
                  <a:lnTo>
                    <a:pt x="3156" y="1750"/>
                  </a:lnTo>
                  <a:lnTo>
                    <a:pt x="3187" y="1750"/>
                  </a:lnTo>
                  <a:lnTo>
                    <a:pt x="3187" y="1781"/>
                  </a:lnTo>
                  <a:lnTo>
                    <a:pt x="3219" y="1812"/>
                  </a:lnTo>
                  <a:lnTo>
                    <a:pt x="3219" y="1812"/>
                  </a:lnTo>
                  <a:lnTo>
                    <a:pt x="3250" y="1844"/>
                  </a:lnTo>
                  <a:lnTo>
                    <a:pt x="3250" y="1844"/>
                  </a:lnTo>
                  <a:lnTo>
                    <a:pt x="3281" y="1875"/>
                  </a:lnTo>
                  <a:lnTo>
                    <a:pt x="3312" y="1906"/>
                  </a:lnTo>
                  <a:lnTo>
                    <a:pt x="3312" y="1906"/>
                  </a:lnTo>
                  <a:lnTo>
                    <a:pt x="3344" y="1937"/>
                  </a:lnTo>
                  <a:lnTo>
                    <a:pt x="3344" y="1969"/>
                  </a:lnTo>
                  <a:lnTo>
                    <a:pt x="3375" y="1969"/>
                  </a:lnTo>
                  <a:lnTo>
                    <a:pt x="3375" y="2000"/>
                  </a:lnTo>
                  <a:lnTo>
                    <a:pt x="3406" y="2000"/>
                  </a:lnTo>
                  <a:lnTo>
                    <a:pt x="3406" y="2031"/>
                  </a:lnTo>
                  <a:lnTo>
                    <a:pt x="3437" y="2062"/>
                  </a:lnTo>
                  <a:lnTo>
                    <a:pt x="3437" y="2062"/>
                  </a:lnTo>
                  <a:lnTo>
                    <a:pt x="3468" y="2094"/>
                  </a:lnTo>
                  <a:close/>
                  <a:moveTo>
                    <a:pt x="4249" y="3749"/>
                  </a:moveTo>
                  <a:cubicBezTo>
                    <a:pt x="4281" y="3968"/>
                    <a:pt x="4593" y="3937"/>
                    <a:pt x="4624" y="3718"/>
                  </a:cubicBezTo>
                  <a:cubicBezTo>
                    <a:pt x="4624" y="3718"/>
                    <a:pt x="4624" y="3687"/>
                    <a:pt x="4593" y="3687"/>
                  </a:cubicBezTo>
                  <a:lnTo>
                    <a:pt x="4593" y="3656"/>
                  </a:lnTo>
                  <a:lnTo>
                    <a:pt x="4593" y="3624"/>
                  </a:lnTo>
                  <a:lnTo>
                    <a:pt x="4593" y="3593"/>
                  </a:lnTo>
                  <a:lnTo>
                    <a:pt x="4593" y="3562"/>
                  </a:lnTo>
                  <a:lnTo>
                    <a:pt x="4562" y="3531"/>
                  </a:lnTo>
                  <a:lnTo>
                    <a:pt x="4562" y="3499"/>
                  </a:lnTo>
                  <a:lnTo>
                    <a:pt x="4562" y="3499"/>
                  </a:lnTo>
                  <a:lnTo>
                    <a:pt x="4562" y="3468"/>
                  </a:lnTo>
                  <a:lnTo>
                    <a:pt x="4531" y="3437"/>
                  </a:lnTo>
                  <a:lnTo>
                    <a:pt x="4531" y="3406"/>
                  </a:lnTo>
                  <a:lnTo>
                    <a:pt x="4531" y="3374"/>
                  </a:lnTo>
                  <a:lnTo>
                    <a:pt x="4531" y="3343"/>
                  </a:lnTo>
                  <a:lnTo>
                    <a:pt x="4499" y="3312"/>
                  </a:lnTo>
                  <a:lnTo>
                    <a:pt x="4499" y="3281"/>
                  </a:lnTo>
                  <a:lnTo>
                    <a:pt x="4499" y="3249"/>
                  </a:lnTo>
                  <a:lnTo>
                    <a:pt x="4468" y="3218"/>
                  </a:lnTo>
                  <a:lnTo>
                    <a:pt x="4468" y="3218"/>
                  </a:lnTo>
                  <a:lnTo>
                    <a:pt x="4468" y="3187"/>
                  </a:lnTo>
                  <a:lnTo>
                    <a:pt x="4468" y="3156"/>
                  </a:lnTo>
                  <a:lnTo>
                    <a:pt x="4437" y="3125"/>
                  </a:lnTo>
                  <a:lnTo>
                    <a:pt x="4437" y="3093"/>
                  </a:lnTo>
                  <a:lnTo>
                    <a:pt x="4437" y="3062"/>
                  </a:lnTo>
                  <a:lnTo>
                    <a:pt x="4406" y="3031"/>
                  </a:lnTo>
                  <a:lnTo>
                    <a:pt x="4406" y="3000"/>
                  </a:lnTo>
                  <a:lnTo>
                    <a:pt x="4406" y="3000"/>
                  </a:lnTo>
                  <a:lnTo>
                    <a:pt x="4374" y="2968"/>
                  </a:lnTo>
                  <a:lnTo>
                    <a:pt x="4374" y="2937"/>
                  </a:lnTo>
                  <a:lnTo>
                    <a:pt x="4374" y="2906"/>
                  </a:lnTo>
                  <a:cubicBezTo>
                    <a:pt x="4281" y="2718"/>
                    <a:pt x="4000" y="2781"/>
                    <a:pt x="4000" y="3000"/>
                  </a:cubicBezTo>
                  <a:cubicBezTo>
                    <a:pt x="4000" y="3031"/>
                    <a:pt x="4000" y="3031"/>
                    <a:pt x="4000" y="3062"/>
                  </a:cubicBezTo>
                  <a:lnTo>
                    <a:pt x="4031" y="3062"/>
                  </a:lnTo>
                  <a:lnTo>
                    <a:pt x="4031" y="3093"/>
                  </a:lnTo>
                  <a:lnTo>
                    <a:pt x="4031" y="3125"/>
                  </a:lnTo>
                  <a:lnTo>
                    <a:pt x="4062" y="3156"/>
                  </a:lnTo>
                  <a:lnTo>
                    <a:pt x="4062" y="3187"/>
                  </a:lnTo>
                  <a:lnTo>
                    <a:pt x="4062" y="3187"/>
                  </a:lnTo>
                  <a:lnTo>
                    <a:pt x="4093" y="3218"/>
                  </a:lnTo>
                  <a:lnTo>
                    <a:pt x="4093" y="3249"/>
                  </a:lnTo>
                  <a:lnTo>
                    <a:pt x="4093" y="3281"/>
                  </a:lnTo>
                  <a:lnTo>
                    <a:pt x="4093" y="3312"/>
                  </a:lnTo>
                  <a:lnTo>
                    <a:pt x="4124" y="3312"/>
                  </a:lnTo>
                  <a:lnTo>
                    <a:pt x="4124" y="3343"/>
                  </a:lnTo>
                  <a:lnTo>
                    <a:pt x="4124" y="3374"/>
                  </a:lnTo>
                  <a:lnTo>
                    <a:pt x="4124" y="3406"/>
                  </a:lnTo>
                  <a:lnTo>
                    <a:pt x="4156" y="3437"/>
                  </a:lnTo>
                  <a:lnTo>
                    <a:pt x="4156" y="3468"/>
                  </a:lnTo>
                  <a:lnTo>
                    <a:pt x="4156" y="3468"/>
                  </a:lnTo>
                  <a:lnTo>
                    <a:pt x="4156" y="3499"/>
                  </a:lnTo>
                  <a:lnTo>
                    <a:pt x="4187" y="3531"/>
                  </a:lnTo>
                  <a:lnTo>
                    <a:pt x="4187" y="3562"/>
                  </a:lnTo>
                  <a:lnTo>
                    <a:pt x="4187" y="3593"/>
                  </a:lnTo>
                  <a:lnTo>
                    <a:pt x="4187" y="3624"/>
                  </a:lnTo>
                  <a:lnTo>
                    <a:pt x="4218" y="3624"/>
                  </a:lnTo>
                  <a:lnTo>
                    <a:pt x="4218" y="3656"/>
                  </a:lnTo>
                  <a:lnTo>
                    <a:pt x="4218" y="3687"/>
                  </a:lnTo>
                  <a:lnTo>
                    <a:pt x="4218" y="3718"/>
                  </a:lnTo>
                  <a:lnTo>
                    <a:pt x="4218" y="3749"/>
                  </a:lnTo>
                  <a:close/>
                  <a:moveTo>
                    <a:pt x="4249" y="5561"/>
                  </a:moveTo>
                  <a:cubicBezTo>
                    <a:pt x="4218" y="5780"/>
                    <a:pt x="4499" y="5905"/>
                    <a:pt x="4593" y="5717"/>
                  </a:cubicBezTo>
                  <a:cubicBezTo>
                    <a:pt x="4624" y="5686"/>
                    <a:pt x="4624" y="5655"/>
                    <a:pt x="4624" y="5655"/>
                  </a:cubicBezTo>
                  <a:lnTo>
                    <a:pt x="4624" y="5624"/>
                  </a:lnTo>
                  <a:lnTo>
                    <a:pt x="4624" y="5624"/>
                  </a:lnTo>
                  <a:lnTo>
                    <a:pt x="4656" y="5592"/>
                  </a:lnTo>
                  <a:lnTo>
                    <a:pt x="4656" y="5561"/>
                  </a:lnTo>
                  <a:lnTo>
                    <a:pt x="4656" y="5530"/>
                  </a:lnTo>
                  <a:lnTo>
                    <a:pt x="4656" y="5499"/>
                  </a:lnTo>
                  <a:lnTo>
                    <a:pt x="4656" y="5467"/>
                  </a:lnTo>
                  <a:lnTo>
                    <a:pt x="4656" y="5436"/>
                  </a:lnTo>
                  <a:lnTo>
                    <a:pt x="4656" y="5405"/>
                  </a:lnTo>
                  <a:lnTo>
                    <a:pt x="4687" y="5374"/>
                  </a:lnTo>
                  <a:lnTo>
                    <a:pt x="4687" y="5342"/>
                  </a:lnTo>
                  <a:lnTo>
                    <a:pt x="4687" y="5311"/>
                  </a:lnTo>
                  <a:lnTo>
                    <a:pt x="4687" y="5280"/>
                  </a:lnTo>
                  <a:lnTo>
                    <a:pt x="4687" y="5249"/>
                  </a:lnTo>
                  <a:lnTo>
                    <a:pt x="4687" y="5249"/>
                  </a:lnTo>
                  <a:lnTo>
                    <a:pt x="4687" y="5218"/>
                  </a:lnTo>
                  <a:lnTo>
                    <a:pt x="4687" y="5186"/>
                  </a:lnTo>
                  <a:lnTo>
                    <a:pt x="4687" y="5155"/>
                  </a:lnTo>
                  <a:lnTo>
                    <a:pt x="4718" y="5124"/>
                  </a:lnTo>
                  <a:lnTo>
                    <a:pt x="4718" y="5093"/>
                  </a:lnTo>
                  <a:lnTo>
                    <a:pt x="4718" y="5061"/>
                  </a:lnTo>
                  <a:lnTo>
                    <a:pt x="4718" y="5030"/>
                  </a:lnTo>
                  <a:lnTo>
                    <a:pt x="4718" y="4999"/>
                  </a:lnTo>
                  <a:lnTo>
                    <a:pt x="4718" y="4968"/>
                  </a:lnTo>
                  <a:lnTo>
                    <a:pt x="4718" y="4936"/>
                  </a:lnTo>
                  <a:lnTo>
                    <a:pt x="4718" y="4905"/>
                  </a:lnTo>
                  <a:lnTo>
                    <a:pt x="4718" y="4874"/>
                  </a:lnTo>
                  <a:lnTo>
                    <a:pt x="4718" y="4843"/>
                  </a:lnTo>
                  <a:cubicBezTo>
                    <a:pt x="4718" y="4655"/>
                    <a:pt x="4468" y="4593"/>
                    <a:pt x="4374" y="4749"/>
                  </a:cubicBezTo>
                  <a:cubicBezTo>
                    <a:pt x="4343" y="4780"/>
                    <a:pt x="4343" y="4811"/>
                    <a:pt x="4343" y="4843"/>
                  </a:cubicBezTo>
                  <a:lnTo>
                    <a:pt x="4343" y="4874"/>
                  </a:lnTo>
                  <a:lnTo>
                    <a:pt x="4343" y="4905"/>
                  </a:lnTo>
                  <a:lnTo>
                    <a:pt x="4343" y="4936"/>
                  </a:lnTo>
                  <a:lnTo>
                    <a:pt x="4343" y="4936"/>
                  </a:lnTo>
                  <a:lnTo>
                    <a:pt x="4343" y="4968"/>
                  </a:lnTo>
                  <a:lnTo>
                    <a:pt x="4343" y="4999"/>
                  </a:lnTo>
                  <a:lnTo>
                    <a:pt x="4343" y="5030"/>
                  </a:lnTo>
                  <a:lnTo>
                    <a:pt x="4312" y="5061"/>
                  </a:lnTo>
                  <a:lnTo>
                    <a:pt x="4312" y="5093"/>
                  </a:lnTo>
                  <a:lnTo>
                    <a:pt x="4312" y="5124"/>
                  </a:lnTo>
                  <a:lnTo>
                    <a:pt x="4312" y="5124"/>
                  </a:lnTo>
                  <a:lnTo>
                    <a:pt x="4312" y="5155"/>
                  </a:lnTo>
                  <a:lnTo>
                    <a:pt x="4312" y="5186"/>
                  </a:lnTo>
                  <a:lnTo>
                    <a:pt x="4312" y="5218"/>
                  </a:lnTo>
                  <a:lnTo>
                    <a:pt x="4312" y="5249"/>
                  </a:lnTo>
                  <a:lnTo>
                    <a:pt x="4312" y="5280"/>
                  </a:lnTo>
                  <a:lnTo>
                    <a:pt x="4312" y="5311"/>
                  </a:lnTo>
                  <a:lnTo>
                    <a:pt x="4312" y="5311"/>
                  </a:lnTo>
                  <a:lnTo>
                    <a:pt x="4281" y="5342"/>
                  </a:lnTo>
                  <a:lnTo>
                    <a:pt x="4281" y="5374"/>
                  </a:lnTo>
                  <a:lnTo>
                    <a:pt x="4281" y="5405"/>
                  </a:lnTo>
                  <a:lnTo>
                    <a:pt x="4281" y="5436"/>
                  </a:lnTo>
                  <a:lnTo>
                    <a:pt x="4281" y="5467"/>
                  </a:lnTo>
                  <a:lnTo>
                    <a:pt x="4281" y="5499"/>
                  </a:lnTo>
                  <a:lnTo>
                    <a:pt x="4281" y="5499"/>
                  </a:lnTo>
                  <a:lnTo>
                    <a:pt x="4249" y="5530"/>
                  </a:lnTo>
                  <a:lnTo>
                    <a:pt x="4249" y="5561"/>
                  </a:lnTo>
                  <a:close/>
                  <a:moveTo>
                    <a:pt x="3531" y="7217"/>
                  </a:moveTo>
                  <a:cubicBezTo>
                    <a:pt x="3406" y="7404"/>
                    <a:pt x="3625" y="7623"/>
                    <a:pt x="3812" y="7498"/>
                  </a:cubicBezTo>
                  <a:cubicBezTo>
                    <a:pt x="3812" y="7467"/>
                    <a:pt x="3843" y="7467"/>
                    <a:pt x="3843" y="7467"/>
                  </a:cubicBezTo>
                  <a:lnTo>
                    <a:pt x="3843" y="7435"/>
                  </a:lnTo>
                  <a:lnTo>
                    <a:pt x="3875" y="7404"/>
                  </a:lnTo>
                  <a:lnTo>
                    <a:pt x="3875" y="7373"/>
                  </a:lnTo>
                  <a:lnTo>
                    <a:pt x="3906" y="7373"/>
                  </a:lnTo>
                  <a:lnTo>
                    <a:pt x="3906" y="7342"/>
                  </a:lnTo>
                  <a:lnTo>
                    <a:pt x="3937" y="7311"/>
                  </a:lnTo>
                  <a:lnTo>
                    <a:pt x="3937" y="7279"/>
                  </a:lnTo>
                  <a:lnTo>
                    <a:pt x="3968" y="7279"/>
                  </a:lnTo>
                  <a:lnTo>
                    <a:pt x="3968" y="7248"/>
                  </a:lnTo>
                  <a:lnTo>
                    <a:pt x="4000" y="7217"/>
                  </a:lnTo>
                  <a:lnTo>
                    <a:pt x="4000" y="7186"/>
                  </a:lnTo>
                  <a:lnTo>
                    <a:pt x="4031" y="7186"/>
                  </a:lnTo>
                  <a:lnTo>
                    <a:pt x="4031" y="7154"/>
                  </a:lnTo>
                  <a:lnTo>
                    <a:pt x="4062" y="7123"/>
                  </a:lnTo>
                  <a:lnTo>
                    <a:pt x="4062" y="7092"/>
                  </a:lnTo>
                  <a:lnTo>
                    <a:pt x="4093" y="7061"/>
                  </a:lnTo>
                  <a:lnTo>
                    <a:pt x="4093" y="7061"/>
                  </a:lnTo>
                  <a:lnTo>
                    <a:pt x="4124" y="7029"/>
                  </a:lnTo>
                  <a:lnTo>
                    <a:pt x="4124" y="6998"/>
                  </a:lnTo>
                  <a:lnTo>
                    <a:pt x="4156" y="6967"/>
                  </a:lnTo>
                  <a:lnTo>
                    <a:pt x="4156" y="6967"/>
                  </a:lnTo>
                  <a:lnTo>
                    <a:pt x="4156" y="6936"/>
                  </a:lnTo>
                  <a:lnTo>
                    <a:pt x="4187" y="6904"/>
                  </a:lnTo>
                  <a:lnTo>
                    <a:pt x="4187" y="6873"/>
                  </a:lnTo>
                  <a:lnTo>
                    <a:pt x="4218" y="6842"/>
                  </a:lnTo>
                  <a:lnTo>
                    <a:pt x="4218" y="6842"/>
                  </a:lnTo>
                  <a:lnTo>
                    <a:pt x="4218" y="6811"/>
                  </a:lnTo>
                  <a:lnTo>
                    <a:pt x="4249" y="6779"/>
                  </a:lnTo>
                  <a:lnTo>
                    <a:pt x="4249" y="6779"/>
                  </a:lnTo>
                  <a:cubicBezTo>
                    <a:pt x="4343" y="6592"/>
                    <a:pt x="4124" y="6405"/>
                    <a:pt x="3968" y="6530"/>
                  </a:cubicBezTo>
                  <a:cubicBezTo>
                    <a:pt x="3937" y="6561"/>
                    <a:pt x="3906" y="6592"/>
                    <a:pt x="3906" y="6592"/>
                  </a:cubicBezTo>
                  <a:lnTo>
                    <a:pt x="3906" y="6623"/>
                  </a:lnTo>
                  <a:lnTo>
                    <a:pt x="3906" y="6623"/>
                  </a:lnTo>
                  <a:lnTo>
                    <a:pt x="3875" y="6655"/>
                  </a:lnTo>
                  <a:lnTo>
                    <a:pt x="3875" y="6686"/>
                  </a:lnTo>
                  <a:lnTo>
                    <a:pt x="3843" y="6717"/>
                  </a:lnTo>
                  <a:lnTo>
                    <a:pt x="3843" y="6717"/>
                  </a:lnTo>
                  <a:lnTo>
                    <a:pt x="3843" y="6748"/>
                  </a:lnTo>
                  <a:lnTo>
                    <a:pt x="3812" y="6779"/>
                  </a:lnTo>
                  <a:lnTo>
                    <a:pt x="3812" y="6779"/>
                  </a:lnTo>
                  <a:lnTo>
                    <a:pt x="3781" y="6811"/>
                  </a:lnTo>
                  <a:lnTo>
                    <a:pt x="3781" y="6842"/>
                  </a:lnTo>
                  <a:lnTo>
                    <a:pt x="3781" y="6873"/>
                  </a:lnTo>
                  <a:lnTo>
                    <a:pt x="3750" y="6873"/>
                  </a:lnTo>
                  <a:lnTo>
                    <a:pt x="3750" y="6904"/>
                  </a:lnTo>
                  <a:lnTo>
                    <a:pt x="3718" y="6936"/>
                  </a:lnTo>
                  <a:lnTo>
                    <a:pt x="3718" y="6936"/>
                  </a:lnTo>
                  <a:lnTo>
                    <a:pt x="3687" y="6967"/>
                  </a:lnTo>
                  <a:lnTo>
                    <a:pt x="3687" y="6998"/>
                  </a:lnTo>
                  <a:lnTo>
                    <a:pt x="3687" y="7029"/>
                  </a:lnTo>
                  <a:lnTo>
                    <a:pt x="3656" y="7029"/>
                  </a:lnTo>
                  <a:lnTo>
                    <a:pt x="3656" y="7061"/>
                  </a:lnTo>
                  <a:lnTo>
                    <a:pt x="3625" y="7092"/>
                  </a:lnTo>
                  <a:lnTo>
                    <a:pt x="3625" y="7092"/>
                  </a:lnTo>
                  <a:lnTo>
                    <a:pt x="3593" y="7123"/>
                  </a:lnTo>
                  <a:lnTo>
                    <a:pt x="3593" y="7154"/>
                  </a:lnTo>
                  <a:lnTo>
                    <a:pt x="3562" y="7154"/>
                  </a:lnTo>
                  <a:lnTo>
                    <a:pt x="3562" y="7186"/>
                  </a:lnTo>
                  <a:lnTo>
                    <a:pt x="3531" y="7217"/>
                  </a:lnTo>
                  <a:close/>
                  <a:moveTo>
                    <a:pt x="2188" y="8466"/>
                  </a:moveTo>
                  <a:cubicBezTo>
                    <a:pt x="2031" y="8560"/>
                    <a:pt x="2094" y="8841"/>
                    <a:pt x="2313" y="8810"/>
                  </a:cubicBezTo>
                  <a:cubicBezTo>
                    <a:pt x="2344" y="8810"/>
                    <a:pt x="2375" y="8779"/>
                    <a:pt x="2375" y="8779"/>
                  </a:cubicBezTo>
                  <a:lnTo>
                    <a:pt x="2406" y="8779"/>
                  </a:lnTo>
                  <a:lnTo>
                    <a:pt x="2438" y="8748"/>
                  </a:lnTo>
                  <a:lnTo>
                    <a:pt x="2469" y="8748"/>
                  </a:lnTo>
                  <a:lnTo>
                    <a:pt x="2469" y="8716"/>
                  </a:lnTo>
                  <a:lnTo>
                    <a:pt x="2500" y="8716"/>
                  </a:lnTo>
                  <a:lnTo>
                    <a:pt x="2531" y="8685"/>
                  </a:lnTo>
                  <a:lnTo>
                    <a:pt x="2563" y="8685"/>
                  </a:lnTo>
                  <a:lnTo>
                    <a:pt x="2594" y="8654"/>
                  </a:lnTo>
                  <a:lnTo>
                    <a:pt x="2594" y="8654"/>
                  </a:lnTo>
                  <a:lnTo>
                    <a:pt x="2625" y="8623"/>
                  </a:lnTo>
                  <a:lnTo>
                    <a:pt x="2656" y="8623"/>
                  </a:lnTo>
                  <a:lnTo>
                    <a:pt x="2687" y="8591"/>
                  </a:lnTo>
                  <a:lnTo>
                    <a:pt x="2687" y="8591"/>
                  </a:lnTo>
                  <a:lnTo>
                    <a:pt x="2719" y="8560"/>
                  </a:lnTo>
                  <a:lnTo>
                    <a:pt x="2750" y="8560"/>
                  </a:lnTo>
                  <a:lnTo>
                    <a:pt x="2781" y="8529"/>
                  </a:lnTo>
                  <a:lnTo>
                    <a:pt x="2781" y="8529"/>
                  </a:lnTo>
                  <a:lnTo>
                    <a:pt x="2812" y="8498"/>
                  </a:lnTo>
                  <a:lnTo>
                    <a:pt x="2844" y="8498"/>
                  </a:lnTo>
                  <a:lnTo>
                    <a:pt x="2844" y="8466"/>
                  </a:lnTo>
                  <a:lnTo>
                    <a:pt x="2875" y="8435"/>
                  </a:lnTo>
                  <a:lnTo>
                    <a:pt x="2906" y="8435"/>
                  </a:lnTo>
                  <a:lnTo>
                    <a:pt x="2937" y="8404"/>
                  </a:lnTo>
                  <a:lnTo>
                    <a:pt x="2937" y="8404"/>
                  </a:lnTo>
                  <a:lnTo>
                    <a:pt x="2969" y="8373"/>
                  </a:lnTo>
                  <a:lnTo>
                    <a:pt x="3000" y="8373"/>
                  </a:lnTo>
                  <a:lnTo>
                    <a:pt x="3000" y="8341"/>
                  </a:lnTo>
                  <a:lnTo>
                    <a:pt x="3031" y="8310"/>
                  </a:lnTo>
                  <a:cubicBezTo>
                    <a:pt x="3187" y="8185"/>
                    <a:pt x="3062" y="7967"/>
                    <a:pt x="2875" y="7998"/>
                  </a:cubicBezTo>
                  <a:cubicBezTo>
                    <a:pt x="2844" y="7998"/>
                    <a:pt x="2812" y="7998"/>
                    <a:pt x="2781" y="8029"/>
                  </a:cubicBezTo>
                  <a:lnTo>
                    <a:pt x="2781" y="8060"/>
                  </a:lnTo>
                  <a:lnTo>
                    <a:pt x="2750" y="8060"/>
                  </a:lnTo>
                  <a:lnTo>
                    <a:pt x="2719" y="8091"/>
                  </a:lnTo>
                  <a:lnTo>
                    <a:pt x="2719" y="8091"/>
                  </a:lnTo>
                  <a:lnTo>
                    <a:pt x="2687" y="8123"/>
                  </a:lnTo>
                  <a:lnTo>
                    <a:pt x="2656" y="8123"/>
                  </a:lnTo>
                  <a:lnTo>
                    <a:pt x="2656" y="8154"/>
                  </a:lnTo>
                  <a:lnTo>
                    <a:pt x="2625" y="8154"/>
                  </a:lnTo>
                  <a:lnTo>
                    <a:pt x="2594" y="8185"/>
                  </a:lnTo>
                  <a:lnTo>
                    <a:pt x="2594" y="8185"/>
                  </a:lnTo>
                  <a:lnTo>
                    <a:pt x="2563" y="8216"/>
                  </a:lnTo>
                  <a:lnTo>
                    <a:pt x="2531" y="8216"/>
                  </a:lnTo>
                  <a:lnTo>
                    <a:pt x="2531" y="8248"/>
                  </a:lnTo>
                  <a:lnTo>
                    <a:pt x="2500" y="8248"/>
                  </a:lnTo>
                  <a:lnTo>
                    <a:pt x="2469" y="8279"/>
                  </a:lnTo>
                  <a:lnTo>
                    <a:pt x="2469" y="8279"/>
                  </a:lnTo>
                  <a:lnTo>
                    <a:pt x="2438" y="8310"/>
                  </a:lnTo>
                  <a:lnTo>
                    <a:pt x="2406" y="8310"/>
                  </a:lnTo>
                  <a:lnTo>
                    <a:pt x="2406" y="8341"/>
                  </a:lnTo>
                  <a:lnTo>
                    <a:pt x="2375" y="8341"/>
                  </a:lnTo>
                  <a:lnTo>
                    <a:pt x="2344" y="8341"/>
                  </a:lnTo>
                  <a:lnTo>
                    <a:pt x="2313" y="8373"/>
                  </a:lnTo>
                  <a:lnTo>
                    <a:pt x="2313" y="8373"/>
                  </a:lnTo>
                  <a:lnTo>
                    <a:pt x="2281" y="8404"/>
                  </a:lnTo>
                  <a:lnTo>
                    <a:pt x="2250" y="8404"/>
                  </a:lnTo>
                  <a:lnTo>
                    <a:pt x="2250" y="8435"/>
                  </a:lnTo>
                  <a:lnTo>
                    <a:pt x="2219" y="8435"/>
                  </a:lnTo>
                  <a:close/>
                  <a:moveTo>
                    <a:pt x="470" y="9029"/>
                  </a:moveTo>
                  <a:cubicBezTo>
                    <a:pt x="251" y="9029"/>
                    <a:pt x="251" y="9341"/>
                    <a:pt x="438" y="9404"/>
                  </a:cubicBezTo>
                  <a:cubicBezTo>
                    <a:pt x="470" y="9404"/>
                    <a:pt x="501" y="9404"/>
                    <a:pt x="501" y="9404"/>
                  </a:cubicBezTo>
                  <a:lnTo>
                    <a:pt x="532" y="9404"/>
                  </a:lnTo>
                  <a:lnTo>
                    <a:pt x="563" y="9404"/>
                  </a:lnTo>
                  <a:lnTo>
                    <a:pt x="594" y="9372"/>
                  </a:lnTo>
                  <a:lnTo>
                    <a:pt x="626" y="9372"/>
                  </a:lnTo>
                  <a:lnTo>
                    <a:pt x="657" y="9372"/>
                  </a:lnTo>
                  <a:lnTo>
                    <a:pt x="688" y="9372"/>
                  </a:lnTo>
                  <a:lnTo>
                    <a:pt x="719" y="9372"/>
                  </a:lnTo>
                  <a:lnTo>
                    <a:pt x="751" y="9372"/>
                  </a:lnTo>
                  <a:lnTo>
                    <a:pt x="782" y="9372"/>
                  </a:lnTo>
                  <a:lnTo>
                    <a:pt x="813" y="9341"/>
                  </a:lnTo>
                  <a:lnTo>
                    <a:pt x="844" y="9341"/>
                  </a:lnTo>
                  <a:lnTo>
                    <a:pt x="876" y="9341"/>
                  </a:lnTo>
                  <a:lnTo>
                    <a:pt x="907" y="9341"/>
                  </a:lnTo>
                  <a:lnTo>
                    <a:pt x="907" y="9341"/>
                  </a:lnTo>
                  <a:lnTo>
                    <a:pt x="938" y="9341"/>
                  </a:lnTo>
                  <a:lnTo>
                    <a:pt x="969" y="9310"/>
                  </a:lnTo>
                  <a:lnTo>
                    <a:pt x="1001" y="9310"/>
                  </a:lnTo>
                  <a:lnTo>
                    <a:pt x="1032" y="9310"/>
                  </a:lnTo>
                  <a:lnTo>
                    <a:pt x="1063" y="9310"/>
                  </a:lnTo>
                  <a:lnTo>
                    <a:pt x="1094" y="9310"/>
                  </a:lnTo>
                  <a:lnTo>
                    <a:pt x="1126" y="9279"/>
                  </a:lnTo>
                  <a:lnTo>
                    <a:pt x="1157" y="9279"/>
                  </a:lnTo>
                  <a:lnTo>
                    <a:pt x="1188" y="9279"/>
                  </a:lnTo>
                  <a:lnTo>
                    <a:pt x="1219" y="9279"/>
                  </a:lnTo>
                  <a:lnTo>
                    <a:pt x="1251" y="9247"/>
                  </a:lnTo>
                  <a:lnTo>
                    <a:pt x="1282" y="9247"/>
                  </a:lnTo>
                  <a:lnTo>
                    <a:pt x="1282" y="9247"/>
                  </a:lnTo>
                  <a:cubicBezTo>
                    <a:pt x="1500" y="9185"/>
                    <a:pt x="1469" y="8904"/>
                    <a:pt x="1251" y="8872"/>
                  </a:cubicBezTo>
                  <a:cubicBezTo>
                    <a:pt x="1251" y="8872"/>
                    <a:pt x="1219" y="8872"/>
                    <a:pt x="1188" y="8872"/>
                  </a:cubicBezTo>
                  <a:lnTo>
                    <a:pt x="1157" y="8872"/>
                  </a:lnTo>
                  <a:lnTo>
                    <a:pt x="1126" y="8904"/>
                  </a:lnTo>
                  <a:lnTo>
                    <a:pt x="1126" y="8904"/>
                  </a:lnTo>
                  <a:lnTo>
                    <a:pt x="1094" y="8904"/>
                  </a:lnTo>
                  <a:lnTo>
                    <a:pt x="1063" y="8904"/>
                  </a:lnTo>
                  <a:lnTo>
                    <a:pt x="1032" y="8904"/>
                  </a:lnTo>
                  <a:lnTo>
                    <a:pt x="1001" y="8935"/>
                  </a:lnTo>
                  <a:lnTo>
                    <a:pt x="969" y="8935"/>
                  </a:lnTo>
                  <a:lnTo>
                    <a:pt x="969" y="8935"/>
                  </a:lnTo>
                  <a:lnTo>
                    <a:pt x="938" y="8935"/>
                  </a:lnTo>
                  <a:lnTo>
                    <a:pt x="907" y="8935"/>
                  </a:lnTo>
                  <a:lnTo>
                    <a:pt x="876" y="8966"/>
                  </a:lnTo>
                  <a:lnTo>
                    <a:pt x="844" y="8966"/>
                  </a:lnTo>
                  <a:lnTo>
                    <a:pt x="813" y="8966"/>
                  </a:lnTo>
                  <a:lnTo>
                    <a:pt x="782" y="8966"/>
                  </a:lnTo>
                  <a:lnTo>
                    <a:pt x="782" y="8966"/>
                  </a:lnTo>
                  <a:lnTo>
                    <a:pt x="751" y="8966"/>
                  </a:lnTo>
                  <a:lnTo>
                    <a:pt x="719" y="8997"/>
                  </a:lnTo>
                  <a:lnTo>
                    <a:pt x="688" y="8997"/>
                  </a:lnTo>
                  <a:lnTo>
                    <a:pt x="657" y="8997"/>
                  </a:lnTo>
                  <a:lnTo>
                    <a:pt x="626" y="8997"/>
                  </a:lnTo>
                  <a:lnTo>
                    <a:pt x="594" y="8997"/>
                  </a:lnTo>
                  <a:lnTo>
                    <a:pt x="563" y="8997"/>
                  </a:lnTo>
                  <a:lnTo>
                    <a:pt x="563" y="8997"/>
                  </a:lnTo>
                  <a:lnTo>
                    <a:pt x="532" y="8997"/>
                  </a:lnTo>
                  <a:lnTo>
                    <a:pt x="501" y="8997"/>
                  </a:lnTo>
                  <a:close/>
                  <a:moveTo>
                    <a:pt x="1" y="376"/>
                  </a:moveTo>
                  <a:lnTo>
                    <a:pt x="63" y="376"/>
                  </a:lnTo>
                  <a:lnTo>
                    <a:pt x="95" y="376"/>
                  </a:lnTo>
                  <a:lnTo>
                    <a:pt x="126" y="376"/>
                  </a:lnTo>
                  <a:lnTo>
                    <a:pt x="126" y="376"/>
                  </a:lnTo>
                  <a:lnTo>
                    <a:pt x="157" y="376"/>
                  </a:lnTo>
                  <a:lnTo>
                    <a:pt x="188" y="376"/>
                  </a:lnTo>
                  <a:lnTo>
                    <a:pt x="220" y="376"/>
                  </a:lnTo>
                  <a:lnTo>
                    <a:pt x="251" y="376"/>
                  </a:lnTo>
                  <a:lnTo>
                    <a:pt x="282" y="407"/>
                  </a:lnTo>
                  <a:lnTo>
                    <a:pt x="313" y="407"/>
                  </a:lnTo>
                  <a:lnTo>
                    <a:pt x="345" y="407"/>
                  </a:lnTo>
                  <a:lnTo>
                    <a:pt x="345" y="407"/>
                  </a:lnTo>
                  <a:lnTo>
                    <a:pt x="376" y="407"/>
                  </a:lnTo>
                  <a:cubicBezTo>
                    <a:pt x="594" y="407"/>
                    <a:pt x="657" y="126"/>
                    <a:pt x="470" y="32"/>
                  </a:cubicBezTo>
                  <a:cubicBezTo>
                    <a:pt x="438" y="32"/>
                    <a:pt x="438" y="32"/>
                    <a:pt x="407" y="32"/>
                  </a:cubicBezTo>
                  <a:lnTo>
                    <a:pt x="376" y="32"/>
                  </a:lnTo>
                  <a:lnTo>
                    <a:pt x="345" y="1"/>
                  </a:lnTo>
                  <a:lnTo>
                    <a:pt x="313" y="1"/>
                  </a:lnTo>
                  <a:lnTo>
                    <a:pt x="313" y="1"/>
                  </a:lnTo>
                  <a:lnTo>
                    <a:pt x="282" y="1"/>
                  </a:lnTo>
                  <a:lnTo>
                    <a:pt x="251" y="1"/>
                  </a:lnTo>
                  <a:lnTo>
                    <a:pt x="220" y="1"/>
                  </a:lnTo>
                  <a:lnTo>
                    <a:pt x="188" y="1"/>
                  </a:lnTo>
                  <a:lnTo>
                    <a:pt x="157" y="1"/>
                  </a:lnTo>
                  <a:lnTo>
                    <a:pt x="126" y="1"/>
                  </a:lnTo>
                  <a:lnTo>
                    <a:pt x="95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1" y="376"/>
                  </a:lnTo>
                  <a:lnTo>
                    <a:pt x="1" y="376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383;p16">
              <a:extLst>
                <a:ext uri="{FF2B5EF4-FFF2-40B4-BE49-F238E27FC236}">
                  <a16:creationId xmlns:a16="http://schemas.microsoft.com/office/drawing/2014/main" id="{8028E35B-2B64-779B-B251-B3ECB2E733FE}"/>
                </a:ext>
              </a:extLst>
            </p:cNvPr>
            <p:cNvSpPr/>
            <p:nvPr/>
          </p:nvSpPr>
          <p:spPr>
            <a:xfrm flipH="1">
              <a:off x="8476130" y="455294"/>
              <a:ext cx="62059" cy="84226"/>
            </a:xfrm>
            <a:custGeom>
              <a:avLst/>
              <a:gdLst/>
              <a:ahLst/>
              <a:cxnLst/>
              <a:rect l="l" t="t" r="r" b="b"/>
              <a:pathLst>
                <a:path w="1313" h="1782" extrusionOk="0">
                  <a:moveTo>
                    <a:pt x="1313" y="126"/>
                  </a:moveTo>
                  <a:lnTo>
                    <a:pt x="1313" y="1782"/>
                  </a:lnTo>
                  <a:lnTo>
                    <a:pt x="1" y="1782"/>
                  </a:lnTo>
                  <a:lnTo>
                    <a:pt x="1" y="1"/>
                  </a:lnTo>
                  <a:cubicBezTo>
                    <a:pt x="438" y="1"/>
                    <a:pt x="876" y="32"/>
                    <a:pt x="1313" y="126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384;p16">
              <a:extLst>
                <a:ext uri="{FF2B5EF4-FFF2-40B4-BE49-F238E27FC236}">
                  <a16:creationId xmlns:a16="http://schemas.microsoft.com/office/drawing/2014/main" id="{D072987D-AC35-1898-8181-16EC80AF18BC}"/>
                </a:ext>
              </a:extLst>
            </p:cNvPr>
            <p:cNvSpPr/>
            <p:nvPr/>
          </p:nvSpPr>
          <p:spPr>
            <a:xfrm flipH="1">
              <a:off x="8225106" y="577852"/>
              <a:ext cx="122605" cy="135887"/>
            </a:xfrm>
            <a:custGeom>
              <a:avLst/>
              <a:gdLst/>
              <a:ahLst/>
              <a:cxnLst/>
              <a:rect l="l" t="t" r="r" b="b"/>
              <a:pathLst>
                <a:path w="2594" h="2875" extrusionOk="0">
                  <a:moveTo>
                    <a:pt x="1438" y="1"/>
                  </a:moveTo>
                  <a:lnTo>
                    <a:pt x="1" y="751"/>
                  </a:lnTo>
                  <a:lnTo>
                    <a:pt x="1094" y="2875"/>
                  </a:lnTo>
                  <a:lnTo>
                    <a:pt x="2594" y="2063"/>
                  </a:lnTo>
                  <a:cubicBezTo>
                    <a:pt x="2312" y="1313"/>
                    <a:pt x="1938" y="626"/>
                    <a:pt x="1438" y="1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385;p16">
              <a:extLst>
                <a:ext uri="{FF2B5EF4-FFF2-40B4-BE49-F238E27FC236}">
                  <a16:creationId xmlns:a16="http://schemas.microsoft.com/office/drawing/2014/main" id="{FAD24F92-66E7-31E3-F800-178CE250AA57}"/>
                </a:ext>
              </a:extLst>
            </p:cNvPr>
            <p:cNvSpPr/>
            <p:nvPr/>
          </p:nvSpPr>
          <p:spPr>
            <a:xfrm flipH="1">
              <a:off x="8480525" y="1040010"/>
              <a:ext cx="57663" cy="79783"/>
            </a:xfrm>
            <a:custGeom>
              <a:avLst/>
              <a:gdLst/>
              <a:ahLst/>
              <a:cxnLst/>
              <a:rect l="l" t="t" r="r" b="b"/>
              <a:pathLst>
                <a:path w="1220" h="1688" extrusionOk="0">
                  <a:moveTo>
                    <a:pt x="1" y="1"/>
                  </a:moveTo>
                  <a:lnTo>
                    <a:pt x="1219" y="1"/>
                  </a:lnTo>
                  <a:lnTo>
                    <a:pt x="1219" y="1562"/>
                  </a:lnTo>
                  <a:cubicBezTo>
                    <a:pt x="813" y="1625"/>
                    <a:pt x="438" y="1687"/>
                    <a:pt x="1" y="16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386;p16">
              <a:extLst>
                <a:ext uri="{FF2B5EF4-FFF2-40B4-BE49-F238E27FC236}">
                  <a16:creationId xmlns:a16="http://schemas.microsoft.com/office/drawing/2014/main" id="{09922868-479F-DBD9-62A1-4CECB289B4C2}"/>
                </a:ext>
              </a:extLst>
            </p:cNvPr>
            <p:cNvSpPr/>
            <p:nvPr/>
          </p:nvSpPr>
          <p:spPr>
            <a:xfrm flipH="1">
              <a:off x="8228036" y="867256"/>
              <a:ext cx="124071" cy="135887"/>
            </a:xfrm>
            <a:custGeom>
              <a:avLst/>
              <a:gdLst/>
              <a:ahLst/>
              <a:cxnLst/>
              <a:rect l="l" t="t" r="r" b="b"/>
              <a:pathLst>
                <a:path w="2625" h="2875" extrusionOk="0">
                  <a:moveTo>
                    <a:pt x="1406" y="2875"/>
                  </a:moveTo>
                  <a:lnTo>
                    <a:pt x="0" y="2062"/>
                  </a:lnTo>
                  <a:lnTo>
                    <a:pt x="1156" y="1"/>
                  </a:lnTo>
                  <a:lnTo>
                    <a:pt x="2624" y="813"/>
                  </a:lnTo>
                  <a:cubicBezTo>
                    <a:pt x="2343" y="1563"/>
                    <a:pt x="1937" y="2250"/>
                    <a:pt x="1406" y="2875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387;p16">
              <a:extLst>
                <a:ext uri="{FF2B5EF4-FFF2-40B4-BE49-F238E27FC236}">
                  <a16:creationId xmlns:a16="http://schemas.microsoft.com/office/drawing/2014/main" id="{C0820A39-1E39-6BF3-7EBD-12D211536D45}"/>
                </a:ext>
              </a:extLst>
            </p:cNvPr>
            <p:cNvSpPr/>
            <p:nvPr/>
          </p:nvSpPr>
          <p:spPr>
            <a:xfrm flipH="1">
              <a:off x="8405232" y="654658"/>
              <a:ext cx="143260" cy="138817"/>
            </a:xfrm>
            <a:custGeom>
              <a:avLst/>
              <a:gdLst/>
              <a:ahLst/>
              <a:cxnLst/>
              <a:rect l="l" t="t" r="r" b="b"/>
              <a:pathLst>
                <a:path w="3031" h="2937" extrusionOk="0">
                  <a:moveTo>
                    <a:pt x="1562" y="2062"/>
                  </a:moveTo>
                  <a:cubicBezTo>
                    <a:pt x="1843" y="2937"/>
                    <a:pt x="3030" y="2374"/>
                    <a:pt x="2562" y="1343"/>
                  </a:cubicBezTo>
                  <a:cubicBezTo>
                    <a:pt x="2343" y="875"/>
                    <a:pt x="1656" y="344"/>
                    <a:pt x="1562" y="0"/>
                  </a:cubicBezTo>
                  <a:cubicBezTo>
                    <a:pt x="1344" y="469"/>
                    <a:pt x="875" y="687"/>
                    <a:pt x="563" y="1219"/>
                  </a:cubicBezTo>
                  <a:cubicBezTo>
                    <a:pt x="0" y="2187"/>
                    <a:pt x="1219" y="2937"/>
                    <a:pt x="1531" y="2062"/>
                  </a:cubicBezTo>
                  <a:cubicBezTo>
                    <a:pt x="1469" y="2343"/>
                    <a:pt x="1312" y="2562"/>
                    <a:pt x="1125" y="2718"/>
                  </a:cubicBezTo>
                  <a:lnTo>
                    <a:pt x="1937" y="2718"/>
                  </a:lnTo>
                  <a:cubicBezTo>
                    <a:pt x="1687" y="2499"/>
                    <a:pt x="1593" y="2281"/>
                    <a:pt x="1562" y="2062"/>
                  </a:cubicBez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388;p16">
              <a:extLst>
                <a:ext uri="{FF2B5EF4-FFF2-40B4-BE49-F238E27FC236}">
                  <a16:creationId xmlns:a16="http://schemas.microsoft.com/office/drawing/2014/main" id="{13549DE9-8CB2-1509-1789-3ACCC0F1A77A}"/>
                </a:ext>
              </a:extLst>
            </p:cNvPr>
            <p:cNvSpPr/>
            <p:nvPr/>
          </p:nvSpPr>
          <p:spPr>
            <a:xfrm flipH="1">
              <a:off x="8428865" y="794893"/>
              <a:ext cx="94530" cy="125583"/>
            </a:xfrm>
            <a:custGeom>
              <a:avLst/>
              <a:gdLst/>
              <a:ahLst/>
              <a:cxnLst/>
              <a:rect l="l" t="t" r="r" b="b"/>
              <a:pathLst>
                <a:path w="2000" h="2657" extrusionOk="0">
                  <a:moveTo>
                    <a:pt x="0" y="1313"/>
                  </a:moveTo>
                  <a:lnTo>
                    <a:pt x="1031" y="1"/>
                  </a:lnTo>
                  <a:lnTo>
                    <a:pt x="2000" y="1344"/>
                  </a:lnTo>
                  <a:lnTo>
                    <a:pt x="1000" y="2656"/>
                  </a:lnTo>
                  <a:lnTo>
                    <a:pt x="0" y="13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94453589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Poker Gaming Business Plan Infographics by Slidesgo">
  <a:themeElements>
    <a:clrScheme name="Simple Light">
      <a:dk1>
        <a:srgbClr val="182E3B"/>
      </a:dk1>
      <a:lt1>
        <a:srgbClr val="F7F0E1"/>
      </a:lt1>
      <a:dk2>
        <a:srgbClr val="FFFFFF"/>
      </a:dk2>
      <a:lt2>
        <a:srgbClr val="FFCE99"/>
      </a:lt2>
      <a:accent1>
        <a:srgbClr val="F9B70A"/>
      </a:accent1>
      <a:accent2>
        <a:srgbClr val="54A635"/>
      </a:accent2>
      <a:accent3>
        <a:srgbClr val="94DCEA"/>
      </a:accent3>
      <a:accent4>
        <a:srgbClr val="4FC3E1"/>
      </a:accent4>
      <a:accent5>
        <a:srgbClr val="204D77"/>
      </a:accent5>
      <a:accent6>
        <a:srgbClr val="EF2E36"/>
      </a:accent6>
      <a:hlink>
        <a:srgbClr val="182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116</Words>
  <Application>Microsoft Office PowerPoint</Application>
  <PresentationFormat>On-screen Show (16:9)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Nunito</vt:lpstr>
      <vt:lpstr>Bebas Neue</vt:lpstr>
      <vt:lpstr>EB Garamond</vt:lpstr>
      <vt:lpstr>Arial</vt:lpstr>
      <vt:lpstr>Online Poker Gaming Business Plan Infographics by Slidesgo</vt:lpstr>
      <vt:lpstr> </vt:lpstr>
      <vt:lpstr>Content</vt:lpstr>
      <vt:lpstr>Memebers</vt:lpstr>
      <vt:lpstr>Our idea</vt:lpstr>
      <vt:lpstr>Planning stages </vt:lpstr>
      <vt:lpstr>Technologies </vt:lpstr>
      <vt:lpstr>Now lets move  to 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Михаил Михилов Цонков</dc:creator>
  <cp:lastModifiedBy>Виктор Николов</cp:lastModifiedBy>
  <cp:revision>8</cp:revision>
  <dcterms:modified xsi:type="dcterms:W3CDTF">2024-11-25T19:24:01Z</dcterms:modified>
</cp:coreProperties>
</file>