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66" r:id="rId3"/>
  </p:sldIdLst>
  <p:sldSz cx="9144000" cy="5143500" type="screen16x9"/>
  <p:notesSz cx="6858000" cy="9144000"/>
  <p:embeddedFontLst>
    <p:embeddedFont>
      <p:font typeface="Bebas Neue" panose="020B0604020202020204" charset="0"/>
      <p:regular r:id="rId5"/>
    </p:embeddedFont>
    <p:embeddedFont>
      <p:font typeface="EB Garamond" panose="020B0604020202020204" charset="0"/>
      <p:regular r:id="rId6"/>
      <p:bold r:id="rId7"/>
      <p:italic r:id="rId8"/>
      <p:boldItalic r:id="rId9"/>
    </p:embeddedFont>
    <p:embeddedFont>
      <p:font typeface="Nunito" panose="020B0604020202020204" charset="-52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145B82-954C-480B-A157-198D1A4ED15A}">
  <a:tblStyle styleId="{0C145B82-954C-480B-A157-198D1A4ED1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2B1A1F-B345-4472-997C-654B23336A3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cc84054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cc84054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bc34ea6b42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1bc34ea6b42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30325" y="757762"/>
            <a:ext cx="7493100" cy="32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30325" y="3879238"/>
            <a:ext cx="5501700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38100" y="489412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-38100" y="24937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-38100" y="489412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5;p3"/>
          <p:cNvCxnSpPr/>
          <p:nvPr/>
        </p:nvCxnSpPr>
        <p:spPr>
          <a:xfrm>
            <a:off x="-38100" y="24937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252500" y="2628925"/>
            <a:ext cx="5032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9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317006" y="1341400"/>
            <a:ext cx="954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252500" y="3563425"/>
            <a:ext cx="4296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000" y="4022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>
            <a:off x="-38100" y="489412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5"/>
          <p:cNvCxnSpPr/>
          <p:nvPr/>
        </p:nvCxnSpPr>
        <p:spPr>
          <a:xfrm>
            <a:off x="-38100" y="24937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520670" y="1663000"/>
            <a:ext cx="1451100" cy="4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6172195" y="3051875"/>
            <a:ext cx="1451100" cy="4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520675" y="2092614"/>
            <a:ext cx="5160600" cy="6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2462725" y="3481464"/>
            <a:ext cx="5160600" cy="6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3986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-38100" y="489412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6"/>
          <p:cNvCxnSpPr/>
          <p:nvPr/>
        </p:nvCxnSpPr>
        <p:spPr>
          <a:xfrm>
            <a:off x="-38100" y="24937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-38100" y="489412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7"/>
          <p:cNvCxnSpPr/>
          <p:nvPr/>
        </p:nvCxnSpPr>
        <p:spPr>
          <a:xfrm>
            <a:off x="-38100" y="24937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4572000" y="912000"/>
            <a:ext cx="3852000" cy="67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572000" y="1589400"/>
            <a:ext cx="3852000" cy="26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8"/>
          <p:cNvCxnSpPr/>
          <p:nvPr/>
        </p:nvCxnSpPr>
        <p:spPr>
          <a:xfrm>
            <a:off x="-38100" y="489412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8"/>
          <p:cNvCxnSpPr/>
          <p:nvPr/>
        </p:nvCxnSpPr>
        <p:spPr>
          <a:xfrm>
            <a:off x="-38100" y="24937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1688550" y="1719750"/>
            <a:ext cx="5766900" cy="17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9"/>
          <p:cNvCxnSpPr/>
          <p:nvPr/>
        </p:nvCxnSpPr>
        <p:spPr>
          <a:xfrm>
            <a:off x="-38100" y="489412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9"/>
          <p:cNvCxnSpPr/>
          <p:nvPr/>
        </p:nvCxnSpPr>
        <p:spPr>
          <a:xfrm>
            <a:off x="-38100" y="24937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796200" y="1410900"/>
            <a:ext cx="3322200" cy="10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796200" y="2483105"/>
            <a:ext cx="3322200" cy="12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996300" y="4107250"/>
            <a:ext cx="7151400" cy="3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 b="1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1"/>
          <p:cNvCxnSpPr/>
          <p:nvPr/>
        </p:nvCxnSpPr>
        <p:spPr>
          <a:xfrm>
            <a:off x="-38100" y="489412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11"/>
          <p:cNvCxnSpPr/>
          <p:nvPr/>
        </p:nvCxnSpPr>
        <p:spPr>
          <a:xfrm>
            <a:off x="-38100" y="24937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2461205" y="2131502"/>
            <a:ext cx="4260300" cy="10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2452241" y="3309532"/>
            <a:ext cx="42603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None/>
              <a:defRPr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None/>
              <a:defRPr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None/>
              <a:defRPr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None/>
              <a:defRPr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None/>
              <a:defRPr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None/>
              <a:defRPr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None/>
              <a:defRPr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None/>
              <a:defRPr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None/>
              <a:defRPr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Vassilev2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SATomov23" TargetMode="External"/><Relationship Id="rId4" Type="http://schemas.openxmlformats.org/officeDocument/2006/relationships/hyperlink" Target="https://github.com/VictorNikolo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5"/>
          <p:cNvGrpSpPr/>
          <p:nvPr/>
        </p:nvGrpSpPr>
        <p:grpSpPr>
          <a:xfrm>
            <a:off x="732970" y="1440663"/>
            <a:ext cx="4553728" cy="1021800"/>
            <a:chOff x="1033175" y="1880800"/>
            <a:chExt cx="7077600" cy="1021800"/>
          </a:xfrm>
        </p:grpSpPr>
        <p:sp>
          <p:nvSpPr>
            <p:cNvPr id="67" name="Google Shape;67;p15"/>
            <p:cNvSpPr/>
            <p:nvPr/>
          </p:nvSpPr>
          <p:spPr>
            <a:xfrm>
              <a:off x="1033175" y="1880800"/>
              <a:ext cx="7077600" cy="10218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accent6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1174821" y="1974182"/>
              <a:ext cx="6794100" cy="8493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36870" y="137426"/>
            <a:ext cx="7493100" cy="32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 dirty="0"/>
          </a:p>
        </p:txBody>
      </p:sp>
      <p:sp>
        <p:nvSpPr>
          <p:cNvPr id="70" name="Google Shape;70;p15"/>
          <p:cNvSpPr/>
          <p:nvPr/>
        </p:nvSpPr>
        <p:spPr>
          <a:xfrm>
            <a:off x="4332045" y="1757450"/>
            <a:ext cx="408900" cy="370500"/>
          </a:xfrm>
          <a:prstGeom prst="star5">
            <a:avLst>
              <a:gd name="adj" fmla="val 19746"/>
              <a:gd name="hf" fmla="val 105146"/>
              <a:gd name="vf" fmla="val 11055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625056" y="3183343"/>
            <a:ext cx="4909112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en-US" sz="2000" b="1" dirty="0"/>
              <a:t>Course:</a:t>
            </a:r>
            <a:r>
              <a:rPr lang="en-US" sz="2000" dirty="0"/>
              <a:t> Introduction to Programming </a:t>
            </a:r>
            <a:r>
              <a:rPr lang="en-US" sz="2000" b="1" dirty="0"/>
              <a:t>Project:</a:t>
            </a:r>
            <a:r>
              <a:rPr lang="en-US" sz="2000" dirty="0"/>
              <a:t> Blackjack in C++</a:t>
            </a:r>
            <a:endParaRPr sz="2000" dirty="0"/>
          </a:p>
        </p:txBody>
      </p:sp>
      <p:grpSp>
        <p:nvGrpSpPr>
          <p:cNvPr id="72" name="Google Shape;72;p15"/>
          <p:cNvGrpSpPr/>
          <p:nvPr/>
        </p:nvGrpSpPr>
        <p:grpSpPr>
          <a:xfrm rot="3166050">
            <a:off x="4808123" y="-238024"/>
            <a:ext cx="6627370" cy="3266201"/>
            <a:chOff x="2025175" y="3723750"/>
            <a:chExt cx="3536375" cy="1742850"/>
          </a:xfrm>
        </p:grpSpPr>
        <p:sp>
          <p:nvSpPr>
            <p:cNvPr id="73" name="Google Shape;73;p15"/>
            <p:cNvSpPr/>
            <p:nvPr/>
          </p:nvSpPr>
          <p:spPr>
            <a:xfrm>
              <a:off x="2089350" y="3723750"/>
              <a:ext cx="3408825" cy="1383975"/>
            </a:xfrm>
            <a:custGeom>
              <a:avLst/>
              <a:gdLst/>
              <a:ahLst/>
              <a:cxnLst/>
              <a:rect l="l" t="t" r="r" b="b"/>
              <a:pathLst>
                <a:path w="136353" h="55359" extrusionOk="0">
                  <a:moveTo>
                    <a:pt x="47278" y="55359"/>
                  </a:moveTo>
                  <a:lnTo>
                    <a:pt x="89074" y="55359"/>
                  </a:lnTo>
                  <a:cubicBezTo>
                    <a:pt x="115090" y="55359"/>
                    <a:pt x="136352" y="34065"/>
                    <a:pt x="136352" y="8081"/>
                  </a:cubicBezTo>
                  <a:lnTo>
                    <a:pt x="136352" y="0"/>
                  </a:lnTo>
                  <a:lnTo>
                    <a:pt x="1" y="0"/>
                  </a:lnTo>
                  <a:lnTo>
                    <a:pt x="1" y="8081"/>
                  </a:lnTo>
                  <a:cubicBezTo>
                    <a:pt x="1" y="34065"/>
                    <a:pt x="21263" y="55359"/>
                    <a:pt x="47278" y="55359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089350" y="3778400"/>
              <a:ext cx="3408825" cy="1329325"/>
            </a:xfrm>
            <a:custGeom>
              <a:avLst/>
              <a:gdLst/>
              <a:ahLst/>
              <a:cxnLst/>
              <a:rect l="l" t="t" r="r" b="b"/>
              <a:pathLst>
                <a:path w="136353" h="53173" extrusionOk="0">
                  <a:moveTo>
                    <a:pt x="42208" y="18189"/>
                  </a:moveTo>
                  <a:lnTo>
                    <a:pt x="11693" y="39642"/>
                  </a:lnTo>
                  <a:cubicBezTo>
                    <a:pt x="11947" y="39959"/>
                    <a:pt x="12200" y="40244"/>
                    <a:pt x="12454" y="40529"/>
                  </a:cubicBezTo>
                  <a:lnTo>
                    <a:pt x="42969" y="19077"/>
                  </a:lnTo>
                  <a:cubicBezTo>
                    <a:pt x="42715" y="18792"/>
                    <a:pt x="42462" y="18475"/>
                    <a:pt x="42208" y="18189"/>
                  </a:cubicBezTo>
                  <a:close/>
                  <a:moveTo>
                    <a:pt x="37075" y="1"/>
                  </a:moveTo>
                  <a:lnTo>
                    <a:pt x="1" y="1"/>
                  </a:lnTo>
                  <a:lnTo>
                    <a:pt x="1" y="1237"/>
                  </a:lnTo>
                  <a:lnTo>
                    <a:pt x="37075" y="1237"/>
                  </a:lnTo>
                  <a:close/>
                  <a:moveTo>
                    <a:pt x="99278" y="1237"/>
                  </a:moveTo>
                  <a:lnTo>
                    <a:pt x="136352" y="1237"/>
                  </a:lnTo>
                  <a:lnTo>
                    <a:pt x="136352" y="1"/>
                  </a:lnTo>
                  <a:lnTo>
                    <a:pt x="99278" y="1"/>
                  </a:lnTo>
                  <a:close/>
                  <a:moveTo>
                    <a:pt x="93384" y="19077"/>
                  </a:moveTo>
                  <a:lnTo>
                    <a:pt x="123867" y="40529"/>
                  </a:lnTo>
                  <a:cubicBezTo>
                    <a:pt x="124152" y="40244"/>
                    <a:pt x="124406" y="39959"/>
                    <a:pt x="124659" y="39642"/>
                  </a:cubicBezTo>
                  <a:lnTo>
                    <a:pt x="94144" y="18189"/>
                  </a:lnTo>
                  <a:cubicBezTo>
                    <a:pt x="93891" y="18475"/>
                    <a:pt x="93637" y="18792"/>
                    <a:pt x="93384" y="19077"/>
                  </a:cubicBezTo>
                  <a:close/>
                  <a:moveTo>
                    <a:pt x="83973" y="53173"/>
                  </a:moveTo>
                  <a:lnTo>
                    <a:pt x="83973" y="24400"/>
                  </a:lnTo>
                  <a:cubicBezTo>
                    <a:pt x="83180" y="24527"/>
                    <a:pt x="82388" y="24590"/>
                    <a:pt x="81564" y="24590"/>
                  </a:cubicBezTo>
                  <a:lnTo>
                    <a:pt x="54757" y="24590"/>
                  </a:lnTo>
                  <a:cubicBezTo>
                    <a:pt x="53965" y="24590"/>
                    <a:pt x="53172" y="24527"/>
                    <a:pt x="52380" y="24400"/>
                  </a:cubicBezTo>
                  <a:lnTo>
                    <a:pt x="52380" y="53173"/>
                  </a:lnTo>
                  <a:lnTo>
                    <a:pt x="53774" y="53173"/>
                  </a:lnTo>
                  <a:lnTo>
                    <a:pt x="53774" y="25129"/>
                  </a:lnTo>
                  <a:lnTo>
                    <a:pt x="82578" y="25129"/>
                  </a:lnTo>
                  <a:lnTo>
                    <a:pt x="82578" y="53173"/>
                  </a:lnTo>
                  <a:lnTo>
                    <a:pt x="83973" y="53173"/>
                  </a:lnTo>
                  <a:lnTo>
                    <a:pt x="83973" y="53173"/>
                  </a:lnTo>
                  <a:close/>
                </a:path>
              </a:pathLst>
            </a:custGeom>
            <a:solidFill>
              <a:srgbClr val="F7F0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998775" y="3723750"/>
              <a:ext cx="1589950" cy="690800"/>
            </a:xfrm>
            <a:custGeom>
              <a:avLst/>
              <a:gdLst/>
              <a:ahLst/>
              <a:cxnLst/>
              <a:rect l="l" t="t" r="r" b="b"/>
              <a:pathLst>
                <a:path w="63598" h="27632" extrusionOk="0">
                  <a:moveTo>
                    <a:pt x="18380" y="27632"/>
                  </a:moveTo>
                  <a:lnTo>
                    <a:pt x="45187" y="27632"/>
                  </a:lnTo>
                  <a:cubicBezTo>
                    <a:pt x="50257" y="27632"/>
                    <a:pt x="54852" y="25097"/>
                    <a:pt x="58211" y="21041"/>
                  </a:cubicBezTo>
                  <a:cubicBezTo>
                    <a:pt x="61538" y="16985"/>
                    <a:pt x="63598" y="11376"/>
                    <a:pt x="63598" y="5197"/>
                  </a:cubicBezTo>
                  <a:lnTo>
                    <a:pt x="63598" y="412"/>
                  </a:lnTo>
                  <a:cubicBezTo>
                    <a:pt x="63598" y="286"/>
                    <a:pt x="63598" y="127"/>
                    <a:pt x="63598" y="0"/>
                  </a:cubicBezTo>
                  <a:lnTo>
                    <a:pt x="62204" y="0"/>
                  </a:lnTo>
                  <a:cubicBezTo>
                    <a:pt x="62204" y="127"/>
                    <a:pt x="62204" y="286"/>
                    <a:pt x="62204" y="412"/>
                  </a:cubicBezTo>
                  <a:lnTo>
                    <a:pt x="62204" y="5197"/>
                  </a:lnTo>
                  <a:cubicBezTo>
                    <a:pt x="62204" y="10901"/>
                    <a:pt x="60302" y="16098"/>
                    <a:pt x="57197" y="19837"/>
                  </a:cubicBezTo>
                  <a:cubicBezTo>
                    <a:pt x="54123" y="23608"/>
                    <a:pt x="49877" y="25921"/>
                    <a:pt x="45187" y="25921"/>
                  </a:cubicBezTo>
                  <a:lnTo>
                    <a:pt x="18380" y="25921"/>
                  </a:lnTo>
                  <a:cubicBezTo>
                    <a:pt x="13722" y="25921"/>
                    <a:pt x="9476" y="23608"/>
                    <a:pt x="6370" y="19837"/>
                  </a:cubicBezTo>
                  <a:cubicBezTo>
                    <a:pt x="3296" y="16098"/>
                    <a:pt x="1395" y="10901"/>
                    <a:pt x="1395" y="5197"/>
                  </a:cubicBezTo>
                  <a:lnTo>
                    <a:pt x="1395" y="412"/>
                  </a:lnTo>
                  <a:cubicBezTo>
                    <a:pt x="1395" y="286"/>
                    <a:pt x="1395" y="127"/>
                    <a:pt x="1395" y="0"/>
                  </a:cubicBezTo>
                  <a:lnTo>
                    <a:pt x="1" y="0"/>
                  </a:lnTo>
                  <a:cubicBezTo>
                    <a:pt x="1" y="127"/>
                    <a:pt x="1" y="286"/>
                    <a:pt x="1" y="412"/>
                  </a:cubicBezTo>
                  <a:lnTo>
                    <a:pt x="1" y="5197"/>
                  </a:lnTo>
                  <a:cubicBezTo>
                    <a:pt x="1" y="11376"/>
                    <a:pt x="2061" y="16985"/>
                    <a:pt x="5388" y="21041"/>
                  </a:cubicBezTo>
                  <a:cubicBezTo>
                    <a:pt x="8747" y="25097"/>
                    <a:pt x="13341" y="27632"/>
                    <a:pt x="18380" y="27632"/>
                  </a:cubicBezTo>
                </a:path>
              </a:pathLst>
            </a:custGeom>
            <a:solidFill>
              <a:srgbClr val="F7F0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2025175" y="3723750"/>
              <a:ext cx="3536375" cy="1461600"/>
            </a:xfrm>
            <a:custGeom>
              <a:avLst/>
              <a:gdLst/>
              <a:ahLst/>
              <a:cxnLst/>
              <a:rect l="l" t="t" r="r" b="b"/>
              <a:pathLst>
                <a:path w="141455" h="58464" extrusionOk="0">
                  <a:moveTo>
                    <a:pt x="41353" y="58464"/>
                  </a:moveTo>
                  <a:lnTo>
                    <a:pt x="100102" y="58464"/>
                  </a:lnTo>
                  <a:cubicBezTo>
                    <a:pt x="111478" y="58464"/>
                    <a:pt x="121840" y="52792"/>
                    <a:pt x="129318" y="43666"/>
                  </a:cubicBezTo>
                  <a:cubicBezTo>
                    <a:pt x="136828" y="34540"/>
                    <a:pt x="141454" y="21928"/>
                    <a:pt x="141454" y="8081"/>
                  </a:cubicBezTo>
                  <a:lnTo>
                    <a:pt x="141454" y="0"/>
                  </a:lnTo>
                  <a:lnTo>
                    <a:pt x="136384" y="0"/>
                  </a:lnTo>
                  <a:lnTo>
                    <a:pt x="136384" y="8081"/>
                  </a:lnTo>
                  <a:cubicBezTo>
                    <a:pt x="136384" y="20217"/>
                    <a:pt x="132296" y="31276"/>
                    <a:pt x="125737" y="39261"/>
                  </a:cubicBezTo>
                  <a:cubicBezTo>
                    <a:pt x="119146" y="47278"/>
                    <a:pt x="110083" y="52253"/>
                    <a:pt x="100102" y="52253"/>
                  </a:cubicBezTo>
                  <a:lnTo>
                    <a:pt x="41353" y="52253"/>
                  </a:lnTo>
                  <a:cubicBezTo>
                    <a:pt x="31403" y="52253"/>
                    <a:pt x="22341" y="47278"/>
                    <a:pt x="15750" y="39261"/>
                  </a:cubicBezTo>
                  <a:cubicBezTo>
                    <a:pt x="9190" y="31276"/>
                    <a:pt x="5103" y="20217"/>
                    <a:pt x="5103" y="8081"/>
                  </a:cubicBezTo>
                  <a:lnTo>
                    <a:pt x="5103" y="0"/>
                  </a:lnTo>
                  <a:lnTo>
                    <a:pt x="1" y="0"/>
                  </a:lnTo>
                  <a:lnTo>
                    <a:pt x="1" y="8081"/>
                  </a:lnTo>
                  <a:cubicBezTo>
                    <a:pt x="1" y="21928"/>
                    <a:pt x="4659" y="34540"/>
                    <a:pt x="12169" y="43666"/>
                  </a:cubicBezTo>
                  <a:cubicBezTo>
                    <a:pt x="19647" y="52792"/>
                    <a:pt x="29977" y="58464"/>
                    <a:pt x="41353" y="58464"/>
                  </a:cubicBezTo>
                </a:path>
              </a:pathLst>
            </a:custGeom>
            <a:solidFill>
              <a:srgbClr val="18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3793350" y="3723750"/>
              <a:ext cx="1768200" cy="1461600"/>
            </a:xfrm>
            <a:custGeom>
              <a:avLst/>
              <a:gdLst/>
              <a:ahLst/>
              <a:cxnLst/>
              <a:rect l="l" t="t" r="r" b="b"/>
              <a:pathLst>
                <a:path w="70728" h="58464" extrusionOk="0">
                  <a:moveTo>
                    <a:pt x="1" y="58464"/>
                  </a:moveTo>
                  <a:lnTo>
                    <a:pt x="29375" y="58464"/>
                  </a:lnTo>
                  <a:cubicBezTo>
                    <a:pt x="40751" y="58464"/>
                    <a:pt x="51113" y="52792"/>
                    <a:pt x="58591" y="43666"/>
                  </a:cubicBezTo>
                  <a:cubicBezTo>
                    <a:pt x="66101" y="34540"/>
                    <a:pt x="70727" y="21928"/>
                    <a:pt x="70727" y="8081"/>
                  </a:cubicBezTo>
                  <a:lnTo>
                    <a:pt x="70727" y="0"/>
                  </a:lnTo>
                  <a:lnTo>
                    <a:pt x="65657" y="0"/>
                  </a:lnTo>
                  <a:lnTo>
                    <a:pt x="65657" y="8081"/>
                  </a:lnTo>
                  <a:cubicBezTo>
                    <a:pt x="65657" y="20217"/>
                    <a:pt x="61569" y="31276"/>
                    <a:pt x="55010" y="39261"/>
                  </a:cubicBezTo>
                  <a:cubicBezTo>
                    <a:pt x="48419" y="47278"/>
                    <a:pt x="39356" y="52253"/>
                    <a:pt x="29375" y="52253"/>
                  </a:cubicBezTo>
                  <a:lnTo>
                    <a:pt x="1" y="52253"/>
                  </a:lnTo>
                  <a:lnTo>
                    <a:pt x="1" y="58464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777500" y="4625250"/>
              <a:ext cx="152125" cy="317700"/>
            </a:xfrm>
            <a:custGeom>
              <a:avLst/>
              <a:gdLst/>
              <a:ahLst/>
              <a:cxnLst/>
              <a:rect l="l" t="t" r="r" b="b"/>
              <a:pathLst>
                <a:path w="6085" h="12708" extrusionOk="0">
                  <a:moveTo>
                    <a:pt x="6085" y="3993"/>
                  </a:moveTo>
                  <a:lnTo>
                    <a:pt x="5768" y="8335"/>
                  </a:lnTo>
                  <a:cubicBezTo>
                    <a:pt x="5926" y="8778"/>
                    <a:pt x="2156" y="12708"/>
                    <a:pt x="2314" y="10680"/>
                  </a:cubicBezTo>
                  <a:lnTo>
                    <a:pt x="2504" y="8461"/>
                  </a:lnTo>
                  <a:cubicBezTo>
                    <a:pt x="2568" y="7511"/>
                    <a:pt x="2631" y="7638"/>
                    <a:pt x="2124" y="6845"/>
                  </a:cubicBezTo>
                  <a:lnTo>
                    <a:pt x="254" y="3898"/>
                  </a:lnTo>
                  <a:cubicBezTo>
                    <a:pt x="1" y="3486"/>
                    <a:pt x="413" y="730"/>
                    <a:pt x="793" y="349"/>
                  </a:cubicBezTo>
                  <a:cubicBezTo>
                    <a:pt x="1142" y="1"/>
                    <a:pt x="1744" y="1"/>
                    <a:pt x="2124" y="349"/>
                  </a:cubicBezTo>
                  <a:lnTo>
                    <a:pt x="6085" y="3993"/>
                  </a:lnTo>
                  <a:close/>
                </a:path>
              </a:pathLst>
            </a:custGeom>
            <a:solidFill>
              <a:srgbClr val="EEB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808400" y="4619725"/>
              <a:ext cx="173525" cy="170325"/>
            </a:xfrm>
            <a:custGeom>
              <a:avLst/>
              <a:gdLst/>
              <a:ahLst/>
              <a:cxnLst/>
              <a:rect l="l" t="t" r="r" b="b"/>
              <a:pathLst>
                <a:path w="6941" h="6813" extrusionOk="0">
                  <a:moveTo>
                    <a:pt x="1934" y="412"/>
                  </a:moveTo>
                  <a:lnTo>
                    <a:pt x="5926" y="4278"/>
                  </a:lnTo>
                  <a:cubicBezTo>
                    <a:pt x="6940" y="5260"/>
                    <a:pt x="5419" y="6813"/>
                    <a:pt x="4405" y="5831"/>
                  </a:cubicBezTo>
                  <a:lnTo>
                    <a:pt x="444" y="1965"/>
                  </a:lnTo>
                  <a:cubicBezTo>
                    <a:pt x="1" y="1553"/>
                    <a:pt x="1" y="856"/>
                    <a:pt x="413" y="412"/>
                  </a:cubicBezTo>
                  <a:lnTo>
                    <a:pt x="413" y="412"/>
                  </a:lnTo>
                  <a:cubicBezTo>
                    <a:pt x="825" y="0"/>
                    <a:pt x="1522" y="0"/>
                    <a:pt x="1934" y="412"/>
                  </a:cubicBezTo>
                </a:path>
              </a:pathLst>
            </a:custGeom>
            <a:solidFill>
              <a:srgbClr val="FCD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07000" y="4714775"/>
              <a:ext cx="257500" cy="449200"/>
            </a:xfrm>
            <a:custGeom>
              <a:avLst/>
              <a:gdLst/>
              <a:ahLst/>
              <a:cxnLst/>
              <a:rect l="l" t="t" r="r" b="b"/>
              <a:pathLst>
                <a:path w="10300" h="17968" extrusionOk="0">
                  <a:moveTo>
                    <a:pt x="10299" y="1173"/>
                  </a:moveTo>
                  <a:lnTo>
                    <a:pt x="10299" y="12390"/>
                  </a:lnTo>
                  <a:cubicBezTo>
                    <a:pt x="10299" y="13214"/>
                    <a:pt x="10077" y="13595"/>
                    <a:pt x="8810" y="14894"/>
                  </a:cubicBezTo>
                  <a:lnTo>
                    <a:pt x="5926" y="17904"/>
                  </a:lnTo>
                  <a:lnTo>
                    <a:pt x="1" y="17967"/>
                  </a:lnTo>
                  <a:lnTo>
                    <a:pt x="856" y="14323"/>
                  </a:lnTo>
                  <a:cubicBezTo>
                    <a:pt x="888" y="14260"/>
                    <a:pt x="1" y="12327"/>
                    <a:pt x="159" y="11535"/>
                  </a:cubicBezTo>
                  <a:lnTo>
                    <a:pt x="1300" y="5578"/>
                  </a:lnTo>
                  <a:cubicBezTo>
                    <a:pt x="1395" y="5071"/>
                    <a:pt x="4120" y="5292"/>
                    <a:pt x="4405" y="5736"/>
                  </a:cubicBezTo>
                  <a:lnTo>
                    <a:pt x="5134" y="6877"/>
                  </a:lnTo>
                  <a:cubicBezTo>
                    <a:pt x="5546" y="7542"/>
                    <a:pt x="5704" y="7637"/>
                    <a:pt x="6306" y="7194"/>
                  </a:cubicBezTo>
                  <a:lnTo>
                    <a:pt x="7035" y="6592"/>
                  </a:lnTo>
                  <a:cubicBezTo>
                    <a:pt x="7732" y="6085"/>
                    <a:pt x="7574" y="6243"/>
                    <a:pt x="7606" y="5387"/>
                  </a:cubicBezTo>
                  <a:lnTo>
                    <a:pt x="7701" y="1078"/>
                  </a:lnTo>
                  <a:lnTo>
                    <a:pt x="9348" y="222"/>
                  </a:lnTo>
                  <a:cubicBezTo>
                    <a:pt x="9824" y="1"/>
                    <a:pt x="10299" y="666"/>
                    <a:pt x="10299" y="1173"/>
                  </a:cubicBezTo>
                </a:path>
              </a:pathLst>
            </a:custGeom>
            <a:solidFill>
              <a:srgbClr val="FFCE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686400" y="5118000"/>
              <a:ext cx="219475" cy="348600"/>
            </a:xfrm>
            <a:custGeom>
              <a:avLst/>
              <a:gdLst/>
              <a:ahLst/>
              <a:cxnLst/>
              <a:rect l="l" t="t" r="r" b="b"/>
              <a:pathLst>
                <a:path w="8779" h="13944" extrusionOk="0">
                  <a:moveTo>
                    <a:pt x="8778" y="1"/>
                  </a:moveTo>
                  <a:lnTo>
                    <a:pt x="1" y="1"/>
                  </a:lnTo>
                  <a:lnTo>
                    <a:pt x="1" y="13943"/>
                  </a:lnTo>
                  <a:lnTo>
                    <a:pt x="8778" y="13943"/>
                  </a:lnTo>
                  <a:lnTo>
                    <a:pt x="8778" y="1"/>
                  </a:lnTo>
                  <a:close/>
                </a:path>
              </a:pathLst>
            </a:custGeom>
            <a:solidFill>
              <a:srgbClr val="54A6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3795725" y="5118000"/>
              <a:ext cx="110150" cy="348600"/>
            </a:xfrm>
            <a:custGeom>
              <a:avLst/>
              <a:gdLst/>
              <a:ahLst/>
              <a:cxnLst/>
              <a:rect l="l" t="t" r="r" b="b"/>
              <a:pathLst>
                <a:path w="4406" h="13944" extrusionOk="0">
                  <a:moveTo>
                    <a:pt x="4405" y="1"/>
                  </a:moveTo>
                  <a:lnTo>
                    <a:pt x="1" y="1"/>
                  </a:lnTo>
                  <a:lnTo>
                    <a:pt x="1" y="13943"/>
                  </a:lnTo>
                  <a:lnTo>
                    <a:pt x="4405" y="13943"/>
                  </a:lnTo>
                  <a:lnTo>
                    <a:pt x="4405" y="1"/>
                  </a:lnTo>
                  <a:close/>
                </a:path>
              </a:pathLst>
            </a:custGeom>
            <a:solidFill>
              <a:srgbClr val="299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3531125" y="4557925"/>
              <a:ext cx="328000" cy="340675"/>
            </a:xfrm>
            <a:custGeom>
              <a:avLst/>
              <a:gdLst/>
              <a:ahLst/>
              <a:cxnLst/>
              <a:rect l="l" t="t" r="r" b="b"/>
              <a:pathLst>
                <a:path w="13120" h="13627" extrusionOk="0">
                  <a:moveTo>
                    <a:pt x="350" y="4120"/>
                  </a:moveTo>
                  <a:lnTo>
                    <a:pt x="5895" y="159"/>
                  </a:lnTo>
                  <a:cubicBezTo>
                    <a:pt x="6148" y="0"/>
                    <a:pt x="6529" y="32"/>
                    <a:pt x="6687" y="286"/>
                  </a:cubicBezTo>
                  <a:lnTo>
                    <a:pt x="12930" y="8714"/>
                  </a:lnTo>
                  <a:cubicBezTo>
                    <a:pt x="13120" y="8968"/>
                    <a:pt x="13056" y="9317"/>
                    <a:pt x="12771" y="9507"/>
                  </a:cubicBezTo>
                  <a:lnTo>
                    <a:pt x="7226" y="13436"/>
                  </a:lnTo>
                  <a:cubicBezTo>
                    <a:pt x="6972" y="13626"/>
                    <a:pt x="6592" y="13563"/>
                    <a:pt x="6434" y="13341"/>
                  </a:cubicBezTo>
                  <a:lnTo>
                    <a:pt x="191" y="4880"/>
                  </a:lnTo>
                  <a:cubicBezTo>
                    <a:pt x="1" y="4627"/>
                    <a:pt x="64" y="4278"/>
                    <a:pt x="350" y="4120"/>
                  </a:cubicBezTo>
                  <a:close/>
                </a:path>
              </a:pathLst>
            </a:custGeom>
            <a:solidFill>
              <a:srgbClr val="F7F0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3561250" y="4681500"/>
              <a:ext cx="20600" cy="19825"/>
            </a:xfrm>
            <a:custGeom>
              <a:avLst/>
              <a:gdLst/>
              <a:ahLst/>
              <a:cxnLst/>
              <a:rect l="l" t="t" r="r" b="b"/>
              <a:pathLst>
                <a:path w="824" h="793" extrusionOk="0">
                  <a:moveTo>
                    <a:pt x="412" y="349"/>
                  </a:moveTo>
                  <a:cubicBezTo>
                    <a:pt x="317" y="64"/>
                    <a:pt x="729" y="1"/>
                    <a:pt x="792" y="318"/>
                  </a:cubicBezTo>
                  <a:cubicBezTo>
                    <a:pt x="824" y="476"/>
                    <a:pt x="761" y="698"/>
                    <a:pt x="792" y="793"/>
                  </a:cubicBezTo>
                  <a:cubicBezTo>
                    <a:pt x="666" y="729"/>
                    <a:pt x="475" y="761"/>
                    <a:pt x="317" y="698"/>
                  </a:cubicBezTo>
                  <a:cubicBezTo>
                    <a:pt x="0" y="571"/>
                    <a:pt x="159" y="159"/>
                    <a:pt x="412" y="349"/>
                  </a:cubicBez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3550950" y="4664075"/>
              <a:ext cx="19825" cy="21425"/>
            </a:xfrm>
            <a:custGeom>
              <a:avLst/>
              <a:gdLst/>
              <a:ahLst/>
              <a:cxnLst/>
              <a:rect l="l" t="t" r="r" b="b"/>
              <a:pathLst>
                <a:path w="793" h="857" extrusionOk="0">
                  <a:moveTo>
                    <a:pt x="349" y="666"/>
                  </a:moveTo>
                  <a:cubicBezTo>
                    <a:pt x="380" y="698"/>
                    <a:pt x="380" y="698"/>
                    <a:pt x="412" y="729"/>
                  </a:cubicBezTo>
                  <a:cubicBezTo>
                    <a:pt x="444" y="729"/>
                    <a:pt x="475" y="729"/>
                    <a:pt x="507" y="729"/>
                  </a:cubicBezTo>
                  <a:cubicBezTo>
                    <a:pt x="539" y="729"/>
                    <a:pt x="571" y="729"/>
                    <a:pt x="602" y="698"/>
                  </a:cubicBezTo>
                  <a:cubicBezTo>
                    <a:pt x="634" y="666"/>
                    <a:pt x="666" y="634"/>
                    <a:pt x="666" y="603"/>
                  </a:cubicBezTo>
                  <a:cubicBezTo>
                    <a:pt x="697" y="539"/>
                    <a:pt x="666" y="508"/>
                    <a:pt x="634" y="444"/>
                  </a:cubicBezTo>
                  <a:cubicBezTo>
                    <a:pt x="602" y="412"/>
                    <a:pt x="571" y="381"/>
                    <a:pt x="539" y="381"/>
                  </a:cubicBezTo>
                  <a:cubicBezTo>
                    <a:pt x="475" y="381"/>
                    <a:pt x="444" y="381"/>
                    <a:pt x="380" y="412"/>
                  </a:cubicBezTo>
                  <a:cubicBezTo>
                    <a:pt x="349" y="444"/>
                    <a:pt x="317" y="476"/>
                    <a:pt x="317" y="539"/>
                  </a:cubicBezTo>
                  <a:cubicBezTo>
                    <a:pt x="317" y="571"/>
                    <a:pt x="317" y="603"/>
                    <a:pt x="349" y="666"/>
                  </a:cubicBezTo>
                  <a:close/>
                  <a:moveTo>
                    <a:pt x="159" y="317"/>
                  </a:moveTo>
                  <a:cubicBezTo>
                    <a:pt x="159" y="349"/>
                    <a:pt x="190" y="349"/>
                    <a:pt x="254" y="381"/>
                  </a:cubicBezTo>
                  <a:cubicBezTo>
                    <a:pt x="285" y="381"/>
                    <a:pt x="317" y="381"/>
                    <a:pt x="349" y="349"/>
                  </a:cubicBezTo>
                  <a:cubicBezTo>
                    <a:pt x="380" y="317"/>
                    <a:pt x="412" y="286"/>
                    <a:pt x="412" y="254"/>
                  </a:cubicBezTo>
                  <a:cubicBezTo>
                    <a:pt x="412" y="222"/>
                    <a:pt x="412" y="191"/>
                    <a:pt x="380" y="159"/>
                  </a:cubicBezTo>
                  <a:cubicBezTo>
                    <a:pt x="349" y="127"/>
                    <a:pt x="317" y="96"/>
                    <a:pt x="285" y="96"/>
                  </a:cubicBezTo>
                  <a:cubicBezTo>
                    <a:pt x="254" y="96"/>
                    <a:pt x="222" y="96"/>
                    <a:pt x="190" y="127"/>
                  </a:cubicBezTo>
                  <a:cubicBezTo>
                    <a:pt x="159" y="159"/>
                    <a:pt x="127" y="159"/>
                    <a:pt x="127" y="222"/>
                  </a:cubicBezTo>
                  <a:cubicBezTo>
                    <a:pt x="127" y="254"/>
                    <a:pt x="127" y="286"/>
                    <a:pt x="159" y="317"/>
                  </a:cubicBezTo>
                  <a:close/>
                  <a:moveTo>
                    <a:pt x="285" y="444"/>
                  </a:moveTo>
                  <a:cubicBezTo>
                    <a:pt x="222" y="444"/>
                    <a:pt x="190" y="444"/>
                    <a:pt x="159" y="444"/>
                  </a:cubicBezTo>
                  <a:cubicBezTo>
                    <a:pt x="127" y="444"/>
                    <a:pt x="95" y="412"/>
                    <a:pt x="64" y="381"/>
                  </a:cubicBezTo>
                  <a:cubicBezTo>
                    <a:pt x="32" y="317"/>
                    <a:pt x="0" y="254"/>
                    <a:pt x="32" y="222"/>
                  </a:cubicBezTo>
                  <a:cubicBezTo>
                    <a:pt x="32" y="159"/>
                    <a:pt x="64" y="96"/>
                    <a:pt x="127" y="64"/>
                  </a:cubicBezTo>
                  <a:cubicBezTo>
                    <a:pt x="190" y="1"/>
                    <a:pt x="254" y="1"/>
                    <a:pt x="317" y="1"/>
                  </a:cubicBezTo>
                  <a:cubicBezTo>
                    <a:pt x="380" y="1"/>
                    <a:pt x="444" y="32"/>
                    <a:pt x="475" y="96"/>
                  </a:cubicBezTo>
                  <a:cubicBezTo>
                    <a:pt x="507" y="127"/>
                    <a:pt x="507" y="159"/>
                    <a:pt x="507" y="191"/>
                  </a:cubicBezTo>
                  <a:cubicBezTo>
                    <a:pt x="507" y="222"/>
                    <a:pt x="507" y="254"/>
                    <a:pt x="475" y="317"/>
                  </a:cubicBezTo>
                  <a:cubicBezTo>
                    <a:pt x="507" y="286"/>
                    <a:pt x="571" y="286"/>
                    <a:pt x="602" y="317"/>
                  </a:cubicBezTo>
                  <a:cubicBezTo>
                    <a:pt x="666" y="317"/>
                    <a:pt x="697" y="349"/>
                    <a:pt x="729" y="381"/>
                  </a:cubicBezTo>
                  <a:cubicBezTo>
                    <a:pt x="761" y="444"/>
                    <a:pt x="792" y="508"/>
                    <a:pt x="761" y="603"/>
                  </a:cubicBezTo>
                  <a:cubicBezTo>
                    <a:pt x="761" y="666"/>
                    <a:pt x="729" y="729"/>
                    <a:pt x="634" y="761"/>
                  </a:cubicBezTo>
                  <a:cubicBezTo>
                    <a:pt x="571" y="824"/>
                    <a:pt x="507" y="856"/>
                    <a:pt x="444" y="824"/>
                  </a:cubicBezTo>
                  <a:cubicBezTo>
                    <a:pt x="349" y="824"/>
                    <a:pt x="317" y="793"/>
                    <a:pt x="254" y="729"/>
                  </a:cubicBezTo>
                  <a:cubicBezTo>
                    <a:pt x="222" y="666"/>
                    <a:pt x="222" y="634"/>
                    <a:pt x="222" y="571"/>
                  </a:cubicBezTo>
                  <a:cubicBezTo>
                    <a:pt x="222" y="539"/>
                    <a:pt x="222" y="476"/>
                    <a:pt x="285" y="444"/>
                  </a:cubicBezTo>
                  <a:lnTo>
                    <a:pt x="285" y="444"/>
                  </a:ln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3585800" y="4665650"/>
              <a:ext cx="45175" cy="43600"/>
            </a:xfrm>
            <a:custGeom>
              <a:avLst/>
              <a:gdLst/>
              <a:ahLst/>
              <a:cxnLst/>
              <a:rect l="l" t="t" r="r" b="b"/>
              <a:pathLst>
                <a:path w="1807" h="1744" extrusionOk="0">
                  <a:moveTo>
                    <a:pt x="919" y="761"/>
                  </a:moveTo>
                  <a:cubicBezTo>
                    <a:pt x="666" y="191"/>
                    <a:pt x="1585" y="1"/>
                    <a:pt x="1743" y="698"/>
                  </a:cubicBezTo>
                  <a:cubicBezTo>
                    <a:pt x="1807" y="1015"/>
                    <a:pt x="1648" y="1554"/>
                    <a:pt x="1712" y="1744"/>
                  </a:cubicBezTo>
                  <a:cubicBezTo>
                    <a:pt x="1426" y="1585"/>
                    <a:pt x="1078" y="1680"/>
                    <a:pt x="666" y="1522"/>
                  </a:cubicBezTo>
                  <a:cubicBezTo>
                    <a:pt x="0" y="1237"/>
                    <a:pt x="381" y="381"/>
                    <a:pt x="919" y="761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3653125" y="4618125"/>
              <a:ext cx="45200" cy="43600"/>
            </a:xfrm>
            <a:custGeom>
              <a:avLst/>
              <a:gdLst/>
              <a:ahLst/>
              <a:cxnLst/>
              <a:rect l="l" t="t" r="r" b="b"/>
              <a:pathLst>
                <a:path w="1808" h="1744" extrusionOk="0">
                  <a:moveTo>
                    <a:pt x="920" y="761"/>
                  </a:moveTo>
                  <a:cubicBezTo>
                    <a:pt x="666" y="191"/>
                    <a:pt x="1585" y="1"/>
                    <a:pt x="1744" y="698"/>
                  </a:cubicBezTo>
                  <a:cubicBezTo>
                    <a:pt x="1807" y="1015"/>
                    <a:pt x="1649" y="1522"/>
                    <a:pt x="1712" y="1743"/>
                  </a:cubicBezTo>
                  <a:cubicBezTo>
                    <a:pt x="1427" y="1585"/>
                    <a:pt x="1078" y="1648"/>
                    <a:pt x="666" y="1522"/>
                  </a:cubicBezTo>
                  <a:cubicBezTo>
                    <a:pt x="1" y="1236"/>
                    <a:pt x="381" y="381"/>
                    <a:pt x="920" y="761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3634125" y="4725075"/>
              <a:ext cx="45175" cy="43600"/>
            </a:xfrm>
            <a:custGeom>
              <a:avLst/>
              <a:gdLst/>
              <a:ahLst/>
              <a:cxnLst/>
              <a:rect l="l" t="t" r="r" b="b"/>
              <a:pathLst>
                <a:path w="1807" h="1744" extrusionOk="0">
                  <a:moveTo>
                    <a:pt x="919" y="761"/>
                  </a:moveTo>
                  <a:cubicBezTo>
                    <a:pt x="698" y="191"/>
                    <a:pt x="1616" y="0"/>
                    <a:pt x="1743" y="698"/>
                  </a:cubicBezTo>
                  <a:cubicBezTo>
                    <a:pt x="1807" y="1014"/>
                    <a:pt x="1648" y="1553"/>
                    <a:pt x="1712" y="1743"/>
                  </a:cubicBezTo>
                  <a:cubicBezTo>
                    <a:pt x="1426" y="1617"/>
                    <a:pt x="1078" y="1680"/>
                    <a:pt x="666" y="1521"/>
                  </a:cubicBezTo>
                  <a:cubicBezTo>
                    <a:pt x="0" y="1236"/>
                    <a:pt x="381" y="381"/>
                    <a:pt x="919" y="761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701450" y="4677550"/>
              <a:ext cx="45175" cy="43600"/>
            </a:xfrm>
            <a:custGeom>
              <a:avLst/>
              <a:gdLst/>
              <a:ahLst/>
              <a:cxnLst/>
              <a:rect l="l" t="t" r="r" b="b"/>
              <a:pathLst>
                <a:path w="1807" h="1744" extrusionOk="0">
                  <a:moveTo>
                    <a:pt x="920" y="761"/>
                  </a:moveTo>
                  <a:cubicBezTo>
                    <a:pt x="698" y="190"/>
                    <a:pt x="1617" y="0"/>
                    <a:pt x="1744" y="697"/>
                  </a:cubicBezTo>
                  <a:cubicBezTo>
                    <a:pt x="1807" y="1014"/>
                    <a:pt x="1649" y="1553"/>
                    <a:pt x="1712" y="1743"/>
                  </a:cubicBezTo>
                  <a:cubicBezTo>
                    <a:pt x="1427" y="1585"/>
                    <a:pt x="1078" y="1680"/>
                    <a:pt x="698" y="1521"/>
                  </a:cubicBezTo>
                  <a:cubicBezTo>
                    <a:pt x="1" y="1236"/>
                    <a:pt x="381" y="380"/>
                    <a:pt x="920" y="761"/>
                  </a:cubicBez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676900" y="4780525"/>
              <a:ext cx="45175" cy="43600"/>
            </a:xfrm>
            <a:custGeom>
              <a:avLst/>
              <a:gdLst/>
              <a:ahLst/>
              <a:cxnLst/>
              <a:rect l="l" t="t" r="r" b="b"/>
              <a:pathLst>
                <a:path w="1807" h="1744" extrusionOk="0">
                  <a:moveTo>
                    <a:pt x="919" y="761"/>
                  </a:moveTo>
                  <a:cubicBezTo>
                    <a:pt x="666" y="191"/>
                    <a:pt x="1585" y="1"/>
                    <a:pt x="1743" y="698"/>
                  </a:cubicBezTo>
                  <a:cubicBezTo>
                    <a:pt x="1807" y="1046"/>
                    <a:pt x="1648" y="1553"/>
                    <a:pt x="1712" y="1743"/>
                  </a:cubicBezTo>
                  <a:cubicBezTo>
                    <a:pt x="1426" y="1617"/>
                    <a:pt x="1078" y="1680"/>
                    <a:pt x="666" y="1522"/>
                  </a:cubicBezTo>
                  <a:cubicBezTo>
                    <a:pt x="1" y="1268"/>
                    <a:pt x="381" y="381"/>
                    <a:pt x="919" y="761"/>
                  </a:cubicBez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3744225" y="4733000"/>
              <a:ext cx="45200" cy="43600"/>
            </a:xfrm>
            <a:custGeom>
              <a:avLst/>
              <a:gdLst/>
              <a:ahLst/>
              <a:cxnLst/>
              <a:rect l="l" t="t" r="r" b="b"/>
              <a:pathLst>
                <a:path w="1808" h="1744" extrusionOk="0">
                  <a:moveTo>
                    <a:pt x="920" y="761"/>
                  </a:moveTo>
                  <a:cubicBezTo>
                    <a:pt x="666" y="190"/>
                    <a:pt x="1617" y="0"/>
                    <a:pt x="1744" y="697"/>
                  </a:cubicBezTo>
                  <a:cubicBezTo>
                    <a:pt x="1807" y="1014"/>
                    <a:pt x="1649" y="1553"/>
                    <a:pt x="1712" y="1743"/>
                  </a:cubicBezTo>
                  <a:cubicBezTo>
                    <a:pt x="1427" y="1616"/>
                    <a:pt x="1078" y="1680"/>
                    <a:pt x="666" y="1521"/>
                  </a:cubicBezTo>
                  <a:cubicBezTo>
                    <a:pt x="1" y="1236"/>
                    <a:pt x="381" y="381"/>
                    <a:pt x="920" y="761"/>
                  </a:cubicBez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643625" y="4671200"/>
              <a:ext cx="45175" cy="43600"/>
            </a:xfrm>
            <a:custGeom>
              <a:avLst/>
              <a:gdLst/>
              <a:ahLst/>
              <a:cxnLst/>
              <a:rect l="l" t="t" r="r" b="b"/>
              <a:pathLst>
                <a:path w="1807" h="1744" extrusionOk="0">
                  <a:moveTo>
                    <a:pt x="920" y="761"/>
                  </a:moveTo>
                  <a:cubicBezTo>
                    <a:pt x="666" y="159"/>
                    <a:pt x="1585" y="1"/>
                    <a:pt x="1743" y="698"/>
                  </a:cubicBezTo>
                  <a:cubicBezTo>
                    <a:pt x="1807" y="1015"/>
                    <a:pt x="1617" y="1522"/>
                    <a:pt x="1712" y="1744"/>
                  </a:cubicBezTo>
                  <a:cubicBezTo>
                    <a:pt x="1395" y="1585"/>
                    <a:pt x="1046" y="1648"/>
                    <a:pt x="666" y="1490"/>
                  </a:cubicBezTo>
                  <a:cubicBezTo>
                    <a:pt x="1" y="1237"/>
                    <a:pt x="381" y="381"/>
                    <a:pt x="920" y="761"/>
                  </a:cubicBez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689575" y="4730625"/>
              <a:ext cx="45175" cy="43600"/>
            </a:xfrm>
            <a:custGeom>
              <a:avLst/>
              <a:gdLst/>
              <a:ahLst/>
              <a:cxnLst/>
              <a:rect l="l" t="t" r="r" b="b"/>
              <a:pathLst>
                <a:path w="1807" h="1744" extrusionOk="0">
                  <a:moveTo>
                    <a:pt x="919" y="761"/>
                  </a:moveTo>
                  <a:cubicBezTo>
                    <a:pt x="698" y="159"/>
                    <a:pt x="1617" y="0"/>
                    <a:pt x="1743" y="697"/>
                  </a:cubicBezTo>
                  <a:cubicBezTo>
                    <a:pt x="1807" y="1014"/>
                    <a:pt x="1648" y="1521"/>
                    <a:pt x="1712" y="1743"/>
                  </a:cubicBezTo>
                  <a:cubicBezTo>
                    <a:pt x="1426" y="1585"/>
                    <a:pt x="1078" y="1648"/>
                    <a:pt x="698" y="1490"/>
                  </a:cubicBezTo>
                  <a:cubicBezTo>
                    <a:pt x="1" y="1236"/>
                    <a:pt x="381" y="381"/>
                    <a:pt x="919" y="761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3806025" y="4752800"/>
              <a:ext cx="20625" cy="21425"/>
            </a:xfrm>
            <a:custGeom>
              <a:avLst/>
              <a:gdLst/>
              <a:ahLst/>
              <a:cxnLst/>
              <a:rect l="l" t="t" r="r" b="b"/>
              <a:pathLst>
                <a:path w="825" h="857" extrusionOk="0">
                  <a:moveTo>
                    <a:pt x="381" y="508"/>
                  </a:moveTo>
                  <a:cubicBezTo>
                    <a:pt x="603" y="698"/>
                    <a:pt x="824" y="317"/>
                    <a:pt x="539" y="159"/>
                  </a:cubicBezTo>
                  <a:cubicBezTo>
                    <a:pt x="413" y="96"/>
                    <a:pt x="159" y="64"/>
                    <a:pt x="64" y="1"/>
                  </a:cubicBezTo>
                  <a:cubicBezTo>
                    <a:pt x="96" y="159"/>
                    <a:pt x="1" y="317"/>
                    <a:pt x="1" y="508"/>
                  </a:cubicBezTo>
                  <a:cubicBezTo>
                    <a:pt x="32" y="856"/>
                    <a:pt x="476" y="793"/>
                    <a:pt x="381" y="508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3817125" y="4770225"/>
              <a:ext cx="19025" cy="21425"/>
            </a:xfrm>
            <a:custGeom>
              <a:avLst/>
              <a:gdLst/>
              <a:ahLst/>
              <a:cxnLst/>
              <a:rect l="l" t="t" r="r" b="b"/>
              <a:pathLst>
                <a:path w="761" h="857" extrusionOk="0">
                  <a:moveTo>
                    <a:pt x="127" y="381"/>
                  </a:moveTo>
                  <a:cubicBezTo>
                    <a:pt x="127" y="381"/>
                    <a:pt x="95" y="349"/>
                    <a:pt x="95" y="318"/>
                  </a:cubicBezTo>
                  <a:cubicBezTo>
                    <a:pt x="95" y="286"/>
                    <a:pt x="95" y="254"/>
                    <a:pt x="127" y="222"/>
                  </a:cubicBezTo>
                  <a:cubicBezTo>
                    <a:pt x="127" y="191"/>
                    <a:pt x="159" y="159"/>
                    <a:pt x="190" y="159"/>
                  </a:cubicBezTo>
                  <a:cubicBezTo>
                    <a:pt x="222" y="127"/>
                    <a:pt x="254" y="96"/>
                    <a:pt x="317" y="96"/>
                  </a:cubicBezTo>
                  <a:cubicBezTo>
                    <a:pt x="349" y="127"/>
                    <a:pt x="380" y="159"/>
                    <a:pt x="412" y="191"/>
                  </a:cubicBezTo>
                  <a:cubicBezTo>
                    <a:pt x="444" y="222"/>
                    <a:pt x="444" y="286"/>
                    <a:pt x="444" y="318"/>
                  </a:cubicBezTo>
                  <a:cubicBezTo>
                    <a:pt x="444" y="381"/>
                    <a:pt x="412" y="413"/>
                    <a:pt x="380" y="444"/>
                  </a:cubicBezTo>
                  <a:cubicBezTo>
                    <a:pt x="349" y="476"/>
                    <a:pt x="285" y="476"/>
                    <a:pt x="254" y="476"/>
                  </a:cubicBezTo>
                  <a:cubicBezTo>
                    <a:pt x="190" y="444"/>
                    <a:pt x="159" y="444"/>
                    <a:pt x="127" y="381"/>
                  </a:cubicBezTo>
                  <a:close/>
                  <a:moveTo>
                    <a:pt x="380" y="698"/>
                  </a:moveTo>
                  <a:cubicBezTo>
                    <a:pt x="380" y="666"/>
                    <a:pt x="349" y="634"/>
                    <a:pt x="380" y="603"/>
                  </a:cubicBezTo>
                  <a:cubicBezTo>
                    <a:pt x="380" y="571"/>
                    <a:pt x="380" y="539"/>
                    <a:pt x="444" y="508"/>
                  </a:cubicBezTo>
                  <a:cubicBezTo>
                    <a:pt x="476" y="476"/>
                    <a:pt x="507" y="476"/>
                    <a:pt x="539" y="476"/>
                  </a:cubicBezTo>
                  <a:cubicBezTo>
                    <a:pt x="571" y="476"/>
                    <a:pt x="602" y="508"/>
                    <a:pt x="634" y="539"/>
                  </a:cubicBezTo>
                  <a:cubicBezTo>
                    <a:pt x="634" y="571"/>
                    <a:pt x="666" y="603"/>
                    <a:pt x="634" y="634"/>
                  </a:cubicBezTo>
                  <a:cubicBezTo>
                    <a:pt x="634" y="666"/>
                    <a:pt x="634" y="698"/>
                    <a:pt x="571" y="729"/>
                  </a:cubicBezTo>
                  <a:cubicBezTo>
                    <a:pt x="539" y="761"/>
                    <a:pt x="507" y="761"/>
                    <a:pt x="476" y="761"/>
                  </a:cubicBezTo>
                  <a:cubicBezTo>
                    <a:pt x="444" y="761"/>
                    <a:pt x="412" y="729"/>
                    <a:pt x="380" y="698"/>
                  </a:cubicBezTo>
                  <a:close/>
                  <a:moveTo>
                    <a:pt x="317" y="539"/>
                  </a:moveTo>
                  <a:cubicBezTo>
                    <a:pt x="285" y="571"/>
                    <a:pt x="254" y="603"/>
                    <a:pt x="254" y="666"/>
                  </a:cubicBezTo>
                  <a:cubicBezTo>
                    <a:pt x="254" y="698"/>
                    <a:pt x="285" y="729"/>
                    <a:pt x="317" y="761"/>
                  </a:cubicBezTo>
                  <a:cubicBezTo>
                    <a:pt x="349" y="825"/>
                    <a:pt x="380" y="825"/>
                    <a:pt x="444" y="856"/>
                  </a:cubicBezTo>
                  <a:cubicBezTo>
                    <a:pt x="507" y="856"/>
                    <a:pt x="571" y="856"/>
                    <a:pt x="634" y="793"/>
                  </a:cubicBezTo>
                  <a:cubicBezTo>
                    <a:pt x="697" y="761"/>
                    <a:pt x="729" y="698"/>
                    <a:pt x="761" y="634"/>
                  </a:cubicBezTo>
                  <a:cubicBezTo>
                    <a:pt x="761" y="571"/>
                    <a:pt x="761" y="508"/>
                    <a:pt x="697" y="476"/>
                  </a:cubicBezTo>
                  <a:cubicBezTo>
                    <a:pt x="697" y="444"/>
                    <a:pt x="666" y="413"/>
                    <a:pt x="634" y="413"/>
                  </a:cubicBezTo>
                  <a:cubicBezTo>
                    <a:pt x="602" y="381"/>
                    <a:pt x="539" y="381"/>
                    <a:pt x="507" y="413"/>
                  </a:cubicBezTo>
                  <a:cubicBezTo>
                    <a:pt x="539" y="349"/>
                    <a:pt x="539" y="318"/>
                    <a:pt x="539" y="254"/>
                  </a:cubicBezTo>
                  <a:cubicBezTo>
                    <a:pt x="571" y="222"/>
                    <a:pt x="539" y="159"/>
                    <a:pt x="507" y="127"/>
                  </a:cubicBezTo>
                  <a:cubicBezTo>
                    <a:pt x="476" y="64"/>
                    <a:pt x="412" y="32"/>
                    <a:pt x="349" y="1"/>
                  </a:cubicBezTo>
                  <a:cubicBezTo>
                    <a:pt x="254" y="1"/>
                    <a:pt x="190" y="32"/>
                    <a:pt x="127" y="64"/>
                  </a:cubicBezTo>
                  <a:cubicBezTo>
                    <a:pt x="64" y="127"/>
                    <a:pt x="0" y="191"/>
                    <a:pt x="0" y="254"/>
                  </a:cubicBezTo>
                  <a:cubicBezTo>
                    <a:pt x="0" y="318"/>
                    <a:pt x="0" y="381"/>
                    <a:pt x="32" y="444"/>
                  </a:cubicBezTo>
                  <a:cubicBezTo>
                    <a:pt x="64" y="508"/>
                    <a:pt x="127" y="539"/>
                    <a:pt x="159" y="539"/>
                  </a:cubicBezTo>
                  <a:cubicBezTo>
                    <a:pt x="222" y="571"/>
                    <a:pt x="254" y="571"/>
                    <a:pt x="317" y="539"/>
                  </a:cubicBezTo>
                  <a:lnTo>
                    <a:pt x="317" y="539"/>
                  </a:ln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3733150" y="4558725"/>
              <a:ext cx="317700" cy="335900"/>
            </a:xfrm>
            <a:custGeom>
              <a:avLst/>
              <a:gdLst/>
              <a:ahLst/>
              <a:cxnLst/>
              <a:rect l="l" t="t" r="r" b="b"/>
              <a:pathLst>
                <a:path w="12708" h="13436" extrusionOk="0">
                  <a:moveTo>
                    <a:pt x="7352" y="159"/>
                  </a:moveTo>
                  <a:lnTo>
                    <a:pt x="12422" y="4088"/>
                  </a:lnTo>
                  <a:cubicBezTo>
                    <a:pt x="12644" y="4278"/>
                    <a:pt x="12707" y="4626"/>
                    <a:pt x="12517" y="4848"/>
                  </a:cubicBezTo>
                  <a:lnTo>
                    <a:pt x="6116" y="13150"/>
                  </a:lnTo>
                  <a:cubicBezTo>
                    <a:pt x="5926" y="13404"/>
                    <a:pt x="5577" y="13436"/>
                    <a:pt x="5356" y="13246"/>
                  </a:cubicBezTo>
                  <a:lnTo>
                    <a:pt x="286" y="9348"/>
                  </a:lnTo>
                  <a:cubicBezTo>
                    <a:pt x="32" y="9158"/>
                    <a:pt x="0" y="8809"/>
                    <a:pt x="159" y="8556"/>
                  </a:cubicBezTo>
                  <a:lnTo>
                    <a:pt x="6560" y="285"/>
                  </a:lnTo>
                  <a:cubicBezTo>
                    <a:pt x="6750" y="32"/>
                    <a:pt x="7098" y="0"/>
                    <a:pt x="7352" y="159"/>
                  </a:cubicBezTo>
                </a:path>
              </a:pathLst>
            </a:custGeom>
            <a:solidFill>
              <a:srgbClr val="F7F0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3886825" y="4596750"/>
              <a:ext cx="13500" cy="18225"/>
            </a:xfrm>
            <a:custGeom>
              <a:avLst/>
              <a:gdLst/>
              <a:ahLst/>
              <a:cxnLst/>
              <a:rect l="l" t="t" r="r" b="b"/>
              <a:pathLst>
                <a:path w="540" h="729" extrusionOk="0">
                  <a:moveTo>
                    <a:pt x="32" y="190"/>
                  </a:moveTo>
                  <a:lnTo>
                    <a:pt x="539" y="0"/>
                  </a:lnTo>
                  <a:lnTo>
                    <a:pt x="508" y="539"/>
                  </a:lnTo>
                  <a:lnTo>
                    <a:pt x="1" y="729"/>
                  </a:lnTo>
                  <a:lnTo>
                    <a:pt x="32" y="190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3897925" y="4574550"/>
              <a:ext cx="22200" cy="20625"/>
            </a:xfrm>
            <a:custGeom>
              <a:avLst/>
              <a:gdLst/>
              <a:ahLst/>
              <a:cxnLst/>
              <a:rect l="l" t="t" r="r" b="b"/>
              <a:pathLst>
                <a:path w="888" h="825" extrusionOk="0">
                  <a:moveTo>
                    <a:pt x="381" y="96"/>
                  </a:moveTo>
                  <a:lnTo>
                    <a:pt x="444" y="1"/>
                  </a:lnTo>
                  <a:lnTo>
                    <a:pt x="888" y="349"/>
                  </a:lnTo>
                  <a:lnTo>
                    <a:pt x="824" y="413"/>
                  </a:lnTo>
                  <a:cubicBezTo>
                    <a:pt x="761" y="444"/>
                    <a:pt x="666" y="444"/>
                    <a:pt x="539" y="508"/>
                  </a:cubicBezTo>
                  <a:cubicBezTo>
                    <a:pt x="444" y="540"/>
                    <a:pt x="349" y="603"/>
                    <a:pt x="286" y="666"/>
                  </a:cubicBezTo>
                  <a:cubicBezTo>
                    <a:pt x="222" y="698"/>
                    <a:pt x="159" y="761"/>
                    <a:pt x="95" y="825"/>
                  </a:cubicBezTo>
                  <a:lnTo>
                    <a:pt x="0" y="761"/>
                  </a:lnTo>
                  <a:cubicBezTo>
                    <a:pt x="64" y="698"/>
                    <a:pt x="95" y="666"/>
                    <a:pt x="190" y="603"/>
                  </a:cubicBezTo>
                  <a:cubicBezTo>
                    <a:pt x="254" y="540"/>
                    <a:pt x="349" y="476"/>
                    <a:pt x="444" y="444"/>
                  </a:cubicBezTo>
                  <a:cubicBezTo>
                    <a:pt x="539" y="381"/>
                    <a:pt x="634" y="349"/>
                    <a:pt x="697" y="349"/>
                  </a:cubicBezTo>
                  <a:lnTo>
                    <a:pt x="381" y="96"/>
                  </a:lnTo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3890000" y="4611800"/>
              <a:ext cx="31700" cy="41200"/>
            </a:xfrm>
            <a:custGeom>
              <a:avLst/>
              <a:gdLst/>
              <a:ahLst/>
              <a:cxnLst/>
              <a:rect l="l" t="t" r="r" b="b"/>
              <a:pathLst>
                <a:path w="1268" h="1648" extrusionOk="0">
                  <a:moveTo>
                    <a:pt x="127" y="412"/>
                  </a:moveTo>
                  <a:lnTo>
                    <a:pt x="1268" y="0"/>
                  </a:lnTo>
                  <a:lnTo>
                    <a:pt x="1173" y="1236"/>
                  </a:lnTo>
                  <a:lnTo>
                    <a:pt x="0" y="1648"/>
                  </a:lnTo>
                  <a:lnTo>
                    <a:pt x="127" y="412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963675" y="4668025"/>
              <a:ext cx="30925" cy="41225"/>
            </a:xfrm>
            <a:custGeom>
              <a:avLst/>
              <a:gdLst/>
              <a:ahLst/>
              <a:cxnLst/>
              <a:rect l="l" t="t" r="r" b="b"/>
              <a:pathLst>
                <a:path w="1237" h="1649" extrusionOk="0">
                  <a:moveTo>
                    <a:pt x="95" y="413"/>
                  </a:moveTo>
                  <a:lnTo>
                    <a:pt x="1236" y="1"/>
                  </a:lnTo>
                  <a:lnTo>
                    <a:pt x="1141" y="1237"/>
                  </a:lnTo>
                  <a:lnTo>
                    <a:pt x="0" y="1649"/>
                  </a:lnTo>
                  <a:lnTo>
                    <a:pt x="95" y="413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3900300" y="4675175"/>
              <a:ext cx="31700" cy="40425"/>
            </a:xfrm>
            <a:custGeom>
              <a:avLst/>
              <a:gdLst/>
              <a:ahLst/>
              <a:cxnLst/>
              <a:rect l="l" t="t" r="r" b="b"/>
              <a:pathLst>
                <a:path w="1268" h="1617" extrusionOk="0">
                  <a:moveTo>
                    <a:pt x="95" y="412"/>
                  </a:moveTo>
                  <a:lnTo>
                    <a:pt x="1268" y="0"/>
                  </a:lnTo>
                  <a:lnTo>
                    <a:pt x="1173" y="1236"/>
                  </a:lnTo>
                  <a:lnTo>
                    <a:pt x="0" y="1616"/>
                  </a:lnTo>
                  <a:lnTo>
                    <a:pt x="95" y="412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840100" y="4676750"/>
              <a:ext cx="31700" cy="41225"/>
            </a:xfrm>
            <a:custGeom>
              <a:avLst/>
              <a:gdLst/>
              <a:ahLst/>
              <a:cxnLst/>
              <a:rect l="l" t="t" r="r" b="b"/>
              <a:pathLst>
                <a:path w="1268" h="1649" extrusionOk="0">
                  <a:moveTo>
                    <a:pt x="95" y="412"/>
                  </a:moveTo>
                  <a:lnTo>
                    <a:pt x="1268" y="1"/>
                  </a:lnTo>
                  <a:lnTo>
                    <a:pt x="1173" y="1236"/>
                  </a:lnTo>
                  <a:lnTo>
                    <a:pt x="0" y="1648"/>
                  </a:lnTo>
                  <a:lnTo>
                    <a:pt x="95" y="412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912975" y="4733000"/>
              <a:ext cx="31700" cy="41225"/>
            </a:xfrm>
            <a:custGeom>
              <a:avLst/>
              <a:gdLst/>
              <a:ahLst/>
              <a:cxnLst/>
              <a:rect l="l" t="t" r="r" b="b"/>
              <a:pathLst>
                <a:path w="1268" h="1649" extrusionOk="0">
                  <a:moveTo>
                    <a:pt x="95" y="412"/>
                  </a:moveTo>
                  <a:lnTo>
                    <a:pt x="1268" y="0"/>
                  </a:lnTo>
                  <a:lnTo>
                    <a:pt x="1173" y="1236"/>
                  </a:lnTo>
                  <a:lnTo>
                    <a:pt x="0" y="1648"/>
                  </a:lnTo>
                  <a:lnTo>
                    <a:pt x="95" y="412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788600" y="4744075"/>
              <a:ext cx="31700" cy="41225"/>
            </a:xfrm>
            <a:custGeom>
              <a:avLst/>
              <a:gdLst/>
              <a:ahLst/>
              <a:cxnLst/>
              <a:rect l="l" t="t" r="r" b="b"/>
              <a:pathLst>
                <a:path w="1268" h="1649" extrusionOk="0">
                  <a:moveTo>
                    <a:pt x="96" y="413"/>
                  </a:moveTo>
                  <a:lnTo>
                    <a:pt x="1268" y="1"/>
                  </a:lnTo>
                  <a:lnTo>
                    <a:pt x="1173" y="1237"/>
                  </a:lnTo>
                  <a:lnTo>
                    <a:pt x="0" y="1649"/>
                  </a:lnTo>
                  <a:lnTo>
                    <a:pt x="96" y="413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861475" y="4800325"/>
              <a:ext cx="31725" cy="41225"/>
            </a:xfrm>
            <a:custGeom>
              <a:avLst/>
              <a:gdLst/>
              <a:ahLst/>
              <a:cxnLst/>
              <a:rect l="l" t="t" r="r" b="b"/>
              <a:pathLst>
                <a:path w="1269" h="1649" extrusionOk="0">
                  <a:moveTo>
                    <a:pt x="96" y="413"/>
                  </a:moveTo>
                  <a:lnTo>
                    <a:pt x="1268" y="1"/>
                  </a:lnTo>
                  <a:lnTo>
                    <a:pt x="1173" y="1237"/>
                  </a:lnTo>
                  <a:lnTo>
                    <a:pt x="1" y="1649"/>
                  </a:lnTo>
                  <a:lnTo>
                    <a:pt x="96" y="413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883650" y="4835975"/>
              <a:ext cx="14300" cy="18250"/>
            </a:xfrm>
            <a:custGeom>
              <a:avLst/>
              <a:gdLst/>
              <a:ahLst/>
              <a:cxnLst/>
              <a:rect l="l" t="t" r="r" b="b"/>
              <a:pathLst>
                <a:path w="572" h="730" extrusionOk="0">
                  <a:moveTo>
                    <a:pt x="508" y="539"/>
                  </a:moveTo>
                  <a:lnTo>
                    <a:pt x="1" y="730"/>
                  </a:lnTo>
                  <a:lnTo>
                    <a:pt x="64" y="159"/>
                  </a:lnTo>
                  <a:lnTo>
                    <a:pt x="571" y="1"/>
                  </a:lnTo>
                  <a:lnTo>
                    <a:pt x="508" y="539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3864650" y="4855775"/>
              <a:ext cx="21400" cy="20625"/>
            </a:xfrm>
            <a:custGeom>
              <a:avLst/>
              <a:gdLst/>
              <a:ahLst/>
              <a:cxnLst/>
              <a:rect l="l" t="t" r="r" b="b"/>
              <a:pathLst>
                <a:path w="856" h="825" extrusionOk="0">
                  <a:moveTo>
                    <a:pt x="507" y="730"/>
                  </a:moveTo>
                  <a:lnTo>
                    <a:pt x="444" y="825"/>
                  </a:lnTo>
                  <a:lnTo>
                    <a:pt x="0" y="476"/>
                  </a:lnTo>
                  <a:lnTo>
                    <a:pt x="32" y="413"/>
                  </a:lnTo>
                  <a:cubicBezTo>
                    <a:pt x="127" y="381"/>
                    <a:pt x="222" y="381"/>
                    <a:pt x="317" y="318"/>
                  </a:cubicBezTo>
                  <a:cubicBezTo>
                    <a:pt x="412" y="286"/>
                    <a:pt x="507" y="223"/>
                    <a:pt x="603" y="159"/>
                  </a:cubicBezTo>
                  <a:cubicBezTo>
                    <a:pt x="666" y="128"/>
                    <a:pt x="729" y="64"/>
                    <a:pt x="761" y="1"/>
                  </a:cubicBezTo>
                  <a:lnTo>
                    <a:pt x="856" y="64"/>
                  </a:lnTo>
                  <a:cubicBezTo>
                    <a:pt x="824" y="128"/>
                    <a:pt x="761" y="159"/>
                    <a:pt x="666" y="223"/>
                  </a:cubicBezTo>
                  <a:cubicBezTo>
                    <a:pt x="603" y="286"/>
                    <a:pt x="507" y="350"/>
                    <a:pt x="412" y="381"/>
                  </a:cubicBezTo>
                  <a:cubicBezTo>
                    <a:pt x="317" y="445"/>
                    <a:pt x="254" y="445"/>
                    <a:pt x="159" y="476"/>
                  </a:cubicBezTo>
                  <a:lnTo>
                    <a:pt x="507" y="730"/>
                  </a:lnTo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3708600" y="4558725"/>
              <a:ext cx="186175" cy="286000"/>
            </a:xfrm>
            <a:custGeom>
              <a:avLst/>
              <a:gdLst/>
              <a:ahLst/>
              <a:cxnLst/>
              <a:rect l="l" t="t" r="r" b="b"/>
              <a:pathLst>
                <a:path w="7447" h="11440" extrusionOk="0">
                  <a:moveTo>
                    <a:pt x="570" y="0"/>
                  </a:moveTo>
                  <a:lnTo>
                    <a:pt x="6908" y="0"/>
                  </a:lnTo>
                  <a:cubicBezTo>
                    <a:pt x="7193" y="0"/>
                    <a:pt x="7447" y="222"/>
                    <a:pt x="7447" y="539"/>
                  </a:cubicBezTo>
                  <a:lnTo>
                    <a:pt x="7447" y="10901"/>
                  </a:lnTo>
                  <a:cubicBezTo>
                    <a:pt x="7447" y="11218"/>
                    <a:pt x="7193" y="11439"/>
                    <a:pt x="6908" y="11439"/>
                  </a:cubicBezTo>
                  <a:lnTo>
                    <a:pt x="570" y="11439"/>
                  </a:lnTo>
                  <a:cubicBezTo>
                    <a:pt x="254" y="11439"/>
                    <a:pt x="0" y="11218"/>
                    <a:pt x="0" y="10901"/>
                  </a:cubicBezTo>
                  <a:lnTo>
                    <a:pt x="0" y="539"/>
                  </a:lnTo>
                  <a:cubicBezTo>
                    <a:pt x="0" y="222"/>
                    <a:pt x="254" y="0"/>
                    <a:pt x="570" y="0"/>
                  </a:cubicBezTo>
                </a:path>
              </a:pathLst>
            </a:custGeom>
            <a:solidFill>
              <a:srgbClr val="EE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3802075" y="4558725"/>
              <a:ext cx="92700" cy="286000"/>
            </a:xfrm>
            <a:custGeom>
              <a:avLst/>
              <a:gdLst/>
              <a:ahLst/>
              <a:cxnLst/>
              <a:rect l="l" t="t" r="r" b="b"/>
              <a:pathLst>
                <a:path w="3708" h="11440" extrusionOk="0">
                  <a:moveTo>
                    <a:pt x="0" y="0"/>
                  </a:moveTo>
                  <a:lnTo>
                    <a:pt x="3169" y="0"/>
                  </a:lnTo>
                  <a:cubicBezTo>
                    <a:pt x="3454" y="0"/>
                    <a:pt x="3708" y="222"/>
                    <a:pt x="3708" y="539"/>
                  </a:cubicBezTo>
                  <a:lnTo>
                    <a:pt x="3708" y="10901"/>
                  </a:lnTo>
                  <a:cubicBezTo>
                    <a:pt x="3708" y="11218"/>
                    <a:pt x="3454" y="11439"/>
                    <a:pt x="3169" y="11439"/>
                  </a:cubicBezTo>
                  <a:lnTo>
                    <a:pt x="0" y="11439"/>
                  </a:lnTo>
                  <a:lnTo>
                    <a:pt x="0" y="0"/>
                  </a:lnTo>
                </a:path>
              </a:pathLst>
            </a:custGeom>
            <a:solidFill>
              <a:srgbClr val="DD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783850" y="4689425"/>
              <a:ext cx="35675" cy="38850"/>
            </a:xfrm>
            <a:custGeom>
              <a:avLst/>
              <a:gdLst/>
              <a:ahLst/>
              <a:cxnLst/>
              <a:rect l="l" t="t" r="r" b="b"/>
              <a:pathLst>
                <a:path w="1427" h="1554" extrusionOk="0">
                  <a:moveTo>
                    <a:pt x="729" y="1"/>
                  </a:moveTo>
                  <a:cubicBezTo>
                    <a:pt x="919" y="1"/>
                    <a:pt x="1078" y="159"/>
                    <a:pt x="1078" y="349"/>
                  </a:cubicBezTo>
                  <a:cubicBezTo>
                    <a:pt x="1078" y="444"/>
                    <a:pt x="1014" y="539"/>
                    <a:pt x="951" y="603"/>
                  </a:cubicBezTo>
                  <a:cubicBezTo>
                    <a:pt x="983" y="603"/>
                    <a:pt x="1046" y="571"/>
                    <a:pt x="1078" y="571"/>
                  </a:cubicBezTo>
                  <a:cubicBezTo>
                    <a:pt x="1268" y="571"/>
                    <a:pt x="1426" y="729"/>
                    <a:pt x="1426" y="919"/>
                  </a:cubicBezTo>
                  <a:cubicBezTo>
                    <a:pt x="1426" y="1141"/>
                    <a:pt x="1268" y="1268"/>
                    <a:pt x="1078" y="1268"/>
                  </a:cubicBezTo>
                  <a:cubicBezTo>
                    <a:pt x="888" y="1268"/>
                    <a:pt x="729" y="1141"/>
                    <a:pt x="729" y="919"/>
                  </a:cubicBezTo>
                  <a:cubicBezTo>
                    <a:pt x="729" y="1236"/>
                    <a:pt x="856" y="1395"/>
                    <a:pt x="1046" y="1553"/>
                  </a:cubicBezTo>
                  <a:lnTo>
                    <a:pt x="381" y="1553"/>
                  </a:lnTo>
                  <a:cubicBezTo>
                    <a:pt x="571" y="1426"/>
                    <a:pt x="697" y="1173"/>
                    <a:pt x="697" y="919"/>
                  </a:cubicBezTo>
                  <a:cubicBezTo>
                    <a:pt x="697" y="1141"/>
                    <a:pt x="539" y="1268"/>
                    <a:pt x="349" y="1268"/>
                  </a:cubicBezTo>
                  <a:cubicBezTo>
                    <a:pt x="159" y="1268"/>
                    <a:pt x="0" y="1141"/>
                    <a:pt x="0" y="919"/>
                  </a:cubicBezTo>
                  <a:cubicBezTo>
                    <a:pt x="0" y="729"/>
                    <a:pt x="159" y="571"/>
                    <a:pt x="349" y="571"/>
                  </a:cubicBezTo>
                  <a:cubicBezTo>
                    <a:pt x="412" y="571"/>
                    <a:pt x="444" y="603"/>
                    <a:pt x="476" y="603"/>
                  </a:cubicBezTo>
                  <a:cubicBezTo>
                    <a:pt x="412" y="539"/>
                    <a:pt x="381" y="444"/>
                    <a:pt x="381" y="349"/>
                  </a:cubicBezTo>
                  <a:cubicBezTo>
                    <a:pt x="381" y="159"/>
                    <a:pt x="539" y="1"/>
                    <a:pt x="729" y="1"/>
                  </a:cubicBezTo>
                  <a:close/>
                </a:path>
              </a:pathLst>
            </a:custGeom>
            <a:solidFill>
              <a:srgbClr val="333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802075" y="4689425"/>
              <a:ext cx="17450" cy="38850"/>
            </a:xfrm>
            <a:custGeom>
              <a:avLst/>
              <a:gdLst/>
              <a:ahLst/>
              <a:cxnLst/>
              <a:rect l="l" t="t" r="r" b="b"/>
              <a:pathLst>
                <a:path w="698" h="1554" extrusionOk="0">
                  <a:moveTo>
                    <a:pt x="0" y="1"/>
                  </a:moveTo>
                  <a:cubicBezTo>
                    <a:pt x="190" y="1"/>
                    <a:pt x="349" y="159"/>
                    <a:pt x="349" y="349"/>
                  </a:cubicBezTo>
                  <a:cubicBezTo>
                    <a:pt x="349" y="444"/>
                    <a:pt x="285" y="539"/>
                    <a:pt x="222" y="603"/>
                  </a:cubicBezTo>
                  <a:cubicBezTo>
                    <a:pt x="254" y="603"/>
                    <a:pt x="317" y="571"/>
                    <a:pt x="349" y="571"/>
                  </a:cubicBezTo>
                  <a:cubicBezTo>
                    <a:pt x="539" y="571"/>
                    <a:pt x="697" y="729"/>
                    <a:pt x="697" y="919"/>
                  </a:cubicBezTo>
                  <a:cubicBezTo>
                    <a:pt x="697" y="1141"/>
                    <a:pt x="539" y="1268"/>
                    <a:pt x="349" y="1268"/>
                  </a:cubicBezTo>
                  <a:cubicBezTo>
                    <a:pt x="159" y="1268"/>
                    <a:pt x="0" y="1141"/>
                    <a:pt x="0" y="919"/>
                  </a:cubicBezTo>
                  <a:cubicBezTo>
                    <a:pt x="0" y="1236"/>
                    <a:pt x="127" y="1395"/>
                    <a:pt x="317" y="1553"/>
                  </a:cubicBezTo>
                  <a:lnTo>
                    <a:pt x="0" y="15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721275" y="4571400"/>
              <a:ext cx="18225" cy="22200"/>
            </a:xfrm>
            <a:custGeom>
              <a:avLst/>
              <a:gdLst/>
              <a:ahLst/>
              <a:cxnLst/>
              <a:rect l="l" t="t" r="r" b="b"/>
              <a:pathLst>
                <a:path w="729" h="888" extrusionOk="0">
                  <a:moveTo>
                    <a:pt x="222" y="570"/>
                  </a:moveTo>
                  <a:lnTo>
                    <a:pt x="380" y="159"/>
                  </a:lnTo>
                  <a:lnTo>
                    <a:pt x="507" y="570"/>
                  </a:lnTo>
                  <a:close/>
                  <a:moveTo>
                    <a:pt x="0" y="887"/>
                  </a:moveTo>
                  <a:lnTo>
                    <a:pt x="127" y="887"/>
                  </a:lnTo>
                  <a:lnTo>
                    <a:pt x="190" y="634"/>
                  </a:lnTo>
                  <a:lnTo>
                    <a:pt x="539" y="634"/>
                  </a:lnTo>
                  <a:lnTo>
                    <a:pt x="634" y="887"/>
                  </a:lnTo>
                  <a:lnTo>
                    <a:pt x="729" y="887"/>
                  </a:lnTo>
                  <a:lnTo>
                    <a:pt x="412" y="0"/>
                  </a:lnTo>
                  <a:lnTo>
                    <a:pt x="317" y="0"/>
                  </a:lnTo>
                  <a:lnTo>
                    <a:pt x="0" y="887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rgbClr val="333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3722050" y="4597525"/>
              <a:ext cx="16675" cy="17450"/>
            </a:xfrm>
            <a:custGeom>
              <a:avLst/>
              <a:gdLst/>
              <a:ahLst/>
              <a:cxnLst/>
              <a:rect l="l" t="t" r="r" b="b"/>
              <a:pathLst>
                <a:path w="667" h="698" extrusionOk="0">
                  <a:moveTo>
                    <a:pt x="349" y="444"/>
                  </a:moveTo>
                  <a:lnTo>
                    <a:pt x="349" y="413"/>
                  </a:lnTo>
                  <a:lnTo>
                    <a:pt x="349" y="413"/>
                  </a:lnTo>
                  <a:cubicBezTo>
                    <a:pt x="349" y="508"/>
                    <a:pt x="413" y="571"/>
                    <a:pt x="508" y="571"/>
                  </a:cubicBezTo>
                  <a:cubicBezTo>
                    <a:pt x="603" y="571"/>
                    <a:pt x="666" y="508"/>
                    <a:pt x="666" y="413"/>
                  </a:cubicBezTo>
                  <a:cubicBezTo>
                    <a:pt x="666" y="349"/>
                    <a:pt x="603" y="254"/>
                    <a:pt x="508" y="254"/>
                  </a:cubicBezTo>
                  <a:cubicBezTo>
                    <a:pt x="476" y="254"/>
                    <a:pt x="444" y="254"/>
                    <a:pt x="444" y="286"/>
                  </a:cubicBezTo>
                  <a:cubicBezTo>
                    <a:pt x="476" y="254"/>
                    <a:pt x="508" y="191"/>
                    <a:pt x="508" y="159"/>
                  </a:cubicBezTo>
                  <a:cubicBezTo>
                    <a:pt x="508" y="64"/>
                    <a:pt x="413" y="1"/>
                    <a:pt x="318" y="1"/>
                  </a:cubicBezTo>
                  <a:cubicBezTo>
                    <a:pt x="254" y="1"/>
                    <a:pt x="159" y="64"/>
                    <a:pt x="159" y="159"/>
                  </a:cubicBezTo>
                  <a:cubicBezTo>
                    <a:pt x="159" y="191"/>
                    <a:pt x="191" y="254"/>
                    <a:pt x="223" y="286"/>
                  </a:cubicBezTo>
                  <a:cubicBezTo>
                    <a:pt x="223" y="254"/>
                    <a:pt x="191" y="254"/>
                    <a:pt x="159" y="254"/>
                  </a:cubicBezTo>
                  <a:cubicBezTo>
                    <a:pt x="64" y="254"/>
                    <a:pt x="1" y="349"/>
                    <a:pt x="1" y="413"/>
                  </a:cubicBezTo>
                  <a:cubicBezTo>
                    <a:pt x="1" y="508"/>
                    <a:pt x="64" y="571"/>
                    <a:pt x="159" y="571"/>
                  </a:cubicBezTo>
                  <a:cubicBezTo>
                    <a:pt x="254" y="571"/>
                    <a:pt x="318" y="508"/>
                    <a:pt x="318" y="413"/>
                  </a:cubicBezTo>
                  <a:lnTo>
                    <a:pt x="318" y="413"/>
                  </a:lnTo>
                  <a:lnTo>
                    <a:pt x="318" y="444"/>
                  </a:lnTo>
                  <a:cubicBezTo>
                    <a:pt x="318" y="571"/>
                    <a:pt x="254" y="666"/>
                    <a:pt x="191" y="698"/>
                  </a:cubicBezTo>
                  <a:lnTo>
                    <a:pt x="476" y="698"/>
                  </a:lnTo>
                  <a:cubicBezTo>
                    <a:pt x="413" y="635"/>
                    <a:pt x="349" y="571"/>
                    <a:pt x="349" y="444"/>
                  </a:cubicBezTo>
                  <a:close/>
                </a:path>
              </a:pathLst>
            </a:custGeom>
            <a:solidFill>
              <a:srgbClr val="333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863075" y="4808250"/>
              <a:ext cx="18225" cy="21425"/>
            </a:xfrm>
            <a:custGeom>
              <a:avLst/>
              <a:gdLst/>
              <a:ahLst/>
              <a:cxnLst/>
              <a:rect l="l" t="t" r="r" b="b"/>
              <a:pathLst>
                <a:path w="729" h="857" extrusionOk="0">
                  <a:moveTo>
                    <a:pt x="222" y="318"/>
                  </a:moveTo>
                  <a:lnTo>
                    <a:pt x="380" y="730"/>
                  </a:lnTo>
                  <a:lnTo>
                    <a:pt x="507" y="318"/>
                  </a:lnTo>
                  <a:close/>
                  <a:moveTo>
                    <a:pt x="0" y="1"/>
                  </a:moveTo>
                  <a:lnTo>
                    <a:pt x="127" y="1"/>
                  </a:lnTo>
                  <a:lnTo>
                    <a:pt x="190" y="222"/>
                  </a:lnTo>
                  <a:lnTo>
                    <a:pt x="539" y="222"/>
                  </a:lnTo>
                  <a:lnTo>
                    <a:pt x="634" y="1"/>
                  </a:lnTo>
                  <a:lnTo>
                    <a:pt x="729" y="1"/>
                  </a:lnTo>
                  <a:lnTo>
                    <a:pt x="412" y="856"/>
                  </a:lnTo>
                  <a:lnTo>
                    <a:pt x="317" y="85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863850" y="4786075"/>
              <a:ext cx="16675" cy="18250"/>
            </a:xfrm>
            <a:custGeom>
              <a:avLst/>
              <a:gdLst/>
              <a:ahLst/>
              <a:cxnLst/>
              <a:rect l="l" t="t" r="r" b="b"/>
              <a:pathLst>
                <a:path w="667" h="730" extrusionOk="0">
                  <a:moveTo>
                    <a:pt x="349" y="254"/>
                  </a:moveTo>
                  <a:lnTo>
                    <a:pt x="349" y="286"/>
                  </a:lnTo>
                  <a:lnTo>
                    <a:pt x="349" y="286"/>
                  </a:lnTo>
                  <a:cubicBezTo>
                    <a:pt x="349" y="191"/>
                    <a:pt x="413" y="127"/>
                    <a:pt x="508" y="127"/>
                  </a:cubicBezTo>
                  <a:cubicBezTo>
                    <a:pt x="603" y="127"/>
                    <a:pt x="666" y="191"/>
                    <a:pt x="666" y="286"/>
                  </a:cubicBezTo>
                  <a:cubicBezTo>
                    <a:pt x="666" y="381"/>
                    <a:pt x="603" y="444"/>
                    <a:pt x="508" y="444"/>
                  </a:cubicBezTo>
                  <a:cubicBezTo>
                    <a:pt x="476" y="444"/>
                    <a:pt x="476" y="444"/>
                    <a:pt x="444" y="444"/>
                  </a:cubicBezTo>
                  <a:cubicBezTo>
                    <a:pt x="476" y="476"/>
                    <a:pt x="508" y="507"/>
                    <a:pt x="508" y="571"/>
                  </a:cubicBezTo>
                  <a:cubicBezTo>
                    <a:pt x="508" y="666"/>
                    <a:pt x="413" y="729"/>
                    <a:pt x="349" y="729"/>
                  </a:cubicBezTo>
                  <a:cubicBezTo>
                    <a:pt x="254" y="729"/>
                    <a:pt x="159" y="666"/>
                    <a:pt x="159" y="571"/>
                  </a:cubicBezTo>
                  <a:cubicBezTo>
                    <a:pt x="159" y="507"/>
                    <a:pt x="191" y="476"/>
                    <a:pt x="223" y="444"/>
                  </a:cubicBezTo>
                  <a:cubicBezTo>
                    <a:pt x="223" y="444"/>
                    <a:pt x="191" y="444"/>
                    <a:pt x="159" y="444"/>
                  </a:cubicBezTo>
                  <a:cubicBezTo>
                    <a:pt x="64" y="444"/>
                    <a:pt x="1" y="381"/>
                    <a:pt x="1" y="286"/>
                  </a:cubicBezTo>
                  <a:cubicBezTo>
                    <a:pt x="1" y="191"/>
                    <a:pt x="64" y="127"/>
                    <a:pt x="159" y="127"/>
                  </a:cubicBezTo>
                  <a:cubicBezTo>
                    <a:pt x="254" y="127"/>
                    <a:pt x="318" y="191"/>
                    <a:pt x="318" y="286"/>
                  </a:cubicBezTo>
                  <a:lnTo>
                    <a:pt x="318" y="286"/>
                  </a:lnTo>
                  <a:lnTo>
                    <a:pt x="318" y="254"/>
                  </a:lnTo>
                  <a:cubicBezTo>
                    <a:pt x="318" y="159"/>
                    <a:pt x="254" y="64"/>
                    <a:pt x="191" y="0"/>
                  </a:cubicBezTo>
                  <a:lnTo>
                    <a:pt x="476" y="0"/>
                  </a:lnTo>
                  <a:cubicBezTo>
                    <a:pt x="413" y="95"/>
                    <a:pt x="349" y="159"/>
                    <a:pt x="349" y="254"/>
                  </a:cubicBezTo>
                  <a:close/>
                </a:path>
              </a:pathLst>
            </a:custGeom>
            <a:solidFill>
              <a:srgbClr val="222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707800" y="4557125"/>
              <a:ext cx="187775" cy="289175"/>
            </a:xfrm>
            <a:custGeom>
              <a:avLst/>
              <a:gdLst/>
              <a:ahLst/>
              <a:cxnLst/>
              <a:rect l="l" t="t" r="r" b="b"/>
              <a:pathLst>
                <a:path w="7511" h="11567" extrusionOk="0">
                  <a:moveTo>
                    <a:pt x="571" y="1"/>
                  </a:moveTo>
                  <a:lnTo>
                    <a:pt x="6972" y="1"/>
                  </a:lnTo>
                  <a:cubicBezTo>
                    <a:pt x="7257" y="1"/>
                    <a:pt x="7510" y="254"/>
                    <a:pt x="7510" y="539"/>
                  </a:cubicBezTo>
                  <a:lnTo>
                    <a:pt x="7510" y="11028"/>
                  </a:lnTo>
                  <a:cubicBezTo>
                    <a:pt x="7510" y="11313"/>
                    <a:pt x="7257" y="11567"/>
                    <a:pt x="6972" y="11567"/>
                  </a:cubicBezTo>
                  <a:lnTo>
                    <a:pt x="571" y="11567"/>
                  </a:lnTo>
                  <a:cubicBezTo>
                    <a:pt x="254" y="11567"/>
                    <a:pt x="0" y="11313"/>
                    <a:pt x="0" y="11028"/>
                  </a:cubicBezTo>
                  <a:lnTo>
                    <a:pt x="0" y="539"/>
                  </a:lnTo>
                  <a:cubicBezTo>
                    <a:pt x="0" y="254"/>
                    <a:pt x="254" y="1"/>
                    <a:pt x="5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802075" y="4557125"/>
              <a:ext cx="93500" cy="289175"/>
            </a:xfrm>
            <a:custGeom>
              <a:avLst/>
              <a:gdLst/>
              <a:ahLst/>
              <a:cxnLst/>
              <a:rect l="l" t="t" r="r" b="b"/>
              <a:pathLst>
                <a:path w="3740" h="11567" extrusionOk="0">
                  <a:moveTo>
                    <a:pt x="0" y="1"/>
                  </a:moveTo>
                  <a:lnTo>
                    <a:pt x="3201" y="1"/>
                  </a:lnTo>
                  <a:cubicBezTo>
                    <a:pt x="3486" y="1"/>
                    <a:pt x="3739" y="254"/>
                    <a:pt x="3739" y="539"/>
                  </a:cubicBezTo>
                  <a:lnTo>
                    <a:pt x="3739" y="11028"/>
                  </a:lnTo>
                  <a:cubicBezTo>
                    <a:pt x="3739" y="11313"/>
                    <a:pt x="3486" y="11567"/>
                    <a:pt x="3201" y="11567"/>
                  </a:cubicBezTo>
                  <a:lnTo>
                    <a:pt x="0" y="115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7F0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783850" y="4689425"/>
              <a:ext cx="35675" cy="38850"/>
            </a:xfrm>
            <a:custGeom>
              <a:avLst/>
              <a:gdLst/>
              <a:ahLst/>
              <a:cxnLst/>
              <a:rect l="l" t="t" r="r" b="b"/>
              <a:pathLst>
                <a:path w="1427" h="1554" extrusionOk="0">
                  <a:moveTo>
                    <a:pt x="729" y="1"/>
                  </a:moveTo>
                  <a:cubicBezTo>
                    <a:pt x="919" y="1"/>
                    <a:pt x="1078" y="159"/>
                    <a:pt x="1078" y="349"/>
                  </a:cubicBezTo>
                  <a:cubicBezTo>
                    <a:pt x="1078" y="444"/>
                    <a:pt x="1014" y="539"/>
                    <a:pt x="951" y="603"/>
                  </a:cubicBezTo>
                  <a:cubicBezTo>
                    <a:pt x="983" y="603"/>
                    <a:pt x="1046" y="571"/>
                    <a:pt x="1078" y="571"/>
                  </a:cubicBezTo>
                  <a:cubicBezTo>
                    <a:pt x="1268" y="571"/>
                    <a:pt x="1426" y="729"/>
                    <a:pt x="1426" y="951"/>
                  </a:cubicBezTo>
                  <a:cubicBezTo>
                    <a:pt x="1426" y="1141"/>
                    <a:pt x="1268" y="1300"/>
                    <a:pt x="1078" y="1300"/>
                  </a:cubicBezTo>
                  <a:cubicBezTo>
                    <a:pt x="888" y="1300"/>
                    <a:pt x="729" y="1141"/>
                    <a:pt x="729" y="951"/>
                  </a:cubicBezTo>
                  <a:cubicBezTo>
                    <a:pt x="729" y="1236"/>
                    <a:pt x="856" y="1395"/>
                    <a:pt x="1046" y="1553"/>
                  </a:cubicBezTo>
                  <a:lnTo>
                    <a:pt x="381" y="1553"/>
                  </a:lnTo>
                  <a:cubicBezTo>
                    <a:pt x="571" y="1426"/>
                    <a:pt x="697" y="1173"/>
                    <a:pt x="697" y="951"/>
                  </a:cubicBezTo>
                  <a:cubicBezTo>
                    <a:pt x="697" y="1141"/>
                    <a:pt x="539" y="1300"/>
                    <a:pt x="349" y="1300"/>
                  </a:cubicBezTo>
                  <a:cubicBezTo>
                    <a:pt x="159" y="1300"/>
                    <a:pt x="0" y="1141"/>
                    <a:pt x="0" y="951"/>
                  </a:cubicBezTo>
                  <a:cubicBezTo>
                    <a:pt x="0" y="729"/>
                    <a:pt x="159" y="571"/>
                    <a:pt x="349" y="603"/>
                  </a:cubicBezTo>
                  <a:cubicBezTo>
                    <a:pt x="412" y="603"/>
                    <a:pt x="444" y="603"/>
                    <a:pt x="476" y="603"/>
                  </a:cubicBezTo>
                  <a:cubicBezTo>
                    <a:pt x="412" y="539"/>
                    <a:pt x="381" y="444"/>
                    <a:pt x="381" y="349"/>
                  </a:cubicBezTo>
                  <a:cubicBezTo>
                    <a:pt x="381" y="159"/>
                    <a:pt x="539" y="1"/>
                    <a:pt x="729" y="1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720475" y="4570600"/>
              <a:ext cx="18250" cy="22200"/>
            </a:xfrm>
            <a:custGeom>
              <a:avLst/>
              <a:gdLst/>
              <a:ahLst/>
              <a:cxnLst/>
              <a:rect l="l" t="t" r="r" b="b"/>
              <a:pathLst>
                <a:path w="730" h="888" extrusionOk="0">
                  <a:moveTo>
                    <a:pt x="222" y="539"/>
                  </a:moveTo>
                  <a:lnTo>
                    <a:pt x="381" y="127"/>
                  </a:lnTo>
                  <a:lnTo>
                    <a:pt x="507" y="539"/>
                  </a:lnTo>
                  <a:close/>
                  <a:moveTo>
                    <a:pt x="0" y="888"/>
                  </a:moveTo>
                  <a:lnTo>
                    <a:pt x="127" y="888"/>
                  </a:lnTo>
                  <a:lnTo>
                    <a:pt x="190" y="634"/>
                  </a:lnTo>
                  <a:lnTo>
                    <a:pt x="539" y="634"/>
                  </a:lnTo>
                  <a:lnTo>
                    <a:pt x="634" y="888"/>
                  </a:lnTo>
                  <a:lnTo>
                    <a:pt x="729" y="888"/>
                  </a:lnTo>
                  <a:lnTo>
                    <a:pt x="412" y="0"/>
                  </a:lnTo>
                  <a:lnTo>
                    <a:pt x="317" y="0"/>
                  </a:lnTo>
                  <a:lnTo>
                    <a:pt x="0" y="888"/>
                  </a:lnTo>
                  <a:lnTo>
                    <a:pt x="0" y="888"/>
                  </a:ln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721275" y="4595950"/>
              <a:ext cx="16650" cy="18250"/>
            </a:xfrm>
            <a:custGeom>
              <a:avLst/>
              <a:gdLst/>
              <a:ahLst/>
              <a:cxnLst/>
              <a:rect l="l" t="t" r="r" b="b"/>
              <a:pathLst>
                <a:path w="666" h="730" extrusionOk="0">
                  <a:moveTo>
                    <a:pt x="349" y="476"/>
                  </a:moveTo>
                  <a:lnTo>
                    <a:pt x="349" y="444"/>
                  </a:lnTo>
                  <a:lnTo>
                    <a:pt x="349" y="444"/>
                  </a:lnTo>
                  <a:cubicBezTo>
                    <a:pt x="349" y="539"/>
                    <a:pt x="412" y="602"/>
                    <a:pt x="507" y="602"/>
                  </a:cubicBezTo>
                  <a:cubicBezTo>
                    <a:pt x="602" y="602"/>
                    <a:pt x="665" y="539"/>
                    <a:pt x="665" y="444"/>
                  </a:cubicBezTo>
                  <a:cubicBezTo>
                    <a:pt x="665" y="349"/>
                    <a:pt x="602" y="286"/>
                    <a:pt x="507" y="286"/>
                  </a:cubicBezTo>
                  <a:cubicBezTo>
                    <a:pt x="475" y="286"/>
                    <a:pt x="475" y="286"/>
                    <a:pt x="444" y="286"/>
                  </a:cubicBezTo>
                  <a:cubicBezTo>
                    <a:pt x="475" y="286"/>
                    <a:pt x="507" y="222"/>
                    <a:pt x="507" y="191"/>
                  </a:cubicBezTo>
                  <a:cubicBezTo>
                    <a:pt x="507" y="95"/>
                    <a:pt x="412" y="0"/>
                    <a:pt x="349" y="0"/>
                  </a:cubicBezTo>
                  <a:cubicBezTo>
                    <a:pt x="254" y="0"/>
                    <a:pt x="158" y="95"/>
                    <a:pt x="158" y="191"/>
                  </a:cubicBezTo>
                  <a:cubicBezTo>
                    <a:pt x="158" y="222"/>
                    <a:pt x="190" y="286"/>
                    <a:pt x="222" y="286"/>
                  </a:cubicBezTo>
                  <a:cubicBezTo>
                    <a:pt x="222" y="286"/>
                    <a:pt x="190" y="286"/>
                    <a:pt x="158" y="286"/>
                  </a:cubicBezTo>
                  <a:cubicBezTo>
                    <a:pt x="63" y="286"/>
                    <a:pt x="0" y="349"/>
                    <a:pt x="0" y="444"/>
                  </a:cubicBezTo>
                  <a:cubicBezTo>
                    <a:pt x="0" y="539"/>
                    <a:pt x="63" y="602"/>
                    <a:pt x="158" y="602"/>
                  </a:cubicBezTo>
                  <a:cubicBezTo>
                    <a:pt x="254" y="602"/>
                    <a:pt x="317" y="539"/>
                    <a:pt x="317" y="444"/>
                  </a:cubicBezTo>
                  <a:lnTo>
                    <a:pt x="317" y="444"/>
                  </a:lnTo>
                  <a:lnTo>
                    <a:pt x="317" y="476"/>
                  </a:lnTo>
                  <a:cubicBezTo>
                    <a:pt x="317" y="602"/>
                    <a:pt x="254" y="666"/>
                    <a:pt x="190" y="729"/>
                  </a:cubicBezTo>
                  <a:lnTo>
                    <a:pt x="475" y="729"/>
                  </a:lnTo>
                  <a:cubicBezTo>
                    <a:pt x="412" y="666"/>
                    <a:pt x="349" y="602"/>
                    <a:pt x="349" y="476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802075" y="4689425"/>
              <a:ext cx="17450" cy="38850"/>
            </a:xfrm>
            <a:custGeom>
              <a:avLst/>
              <a:gdLst/>
              <a:ahLst/>
              <a:cxnLst/>
              <a:rect l="l" t="t" r="r" b="b"/>
              <a:pathLst>
                <a:path w="698" h="1554" extrusionOk="0">
                  <a:moveTo>
                    <a:pt x="0" y="1"/>
                  </a:moveTo>
                  <a:cubicBezTo>
                    <a:pt x="190" y="1"/>
                    <a:pt x="349" y="159"/>
                    <a:pt x="349" y="349"/>
                  </a:cubicBezTo>
                  <a:cubicBezTo>
                    <a:pt x="349" y="444"/>
                    <a:pt x="285" y="539"/>
                    <a:pt x="222" y="603"/>
                  </a:cubicBezTo>
                  <a:cubicBezTo>
                    <a:pt x="254" y="603"/>
                    <a:pt x="317" y="571"/>
                    <a:pt x="349" y="571"/>
                  </a:cubicBezTo>
                  <a:cubicBezTo>
                    <a:pt x="539" y="571"/>
                    <a:pt x="697" y="729"/>
                    <a:pt x="697" y="951"/>
                  </a:cubicBezTo>
                  <a:cubicBezTo>
                    <a:pt x="697" y="1141"/>
                    <a:pt x="539" y="1300"/>
                    <a:pt x="349" y="1300"/>
                  </a:cubicBezTo>
                  <a:cubicBezTo>
                    <a:pt x="159" y="1300"/>
                    <a:pt x="0" y="1141"/>
                    <a:pt x="0" y="951"/>
                  </a:cubicBezTo>
                  <a:cubicBezTo>
                    <a:pt x="0" y="1236"/>
                    <a:pt x="127" y="1395"/>
                    <a:pt x="317" y="1553"/>
                  </a:cubicBezTo>
                  <a:lnTo>
                    <a:pt x="0" y="15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3863850" y="4809050"/>
              <a:ext cx="18250" cy="22200"/>
            </a:xfrm>
            <a:custGeom>
              <a:avLst/>
              <a:gdLst/>
              <a:ahLst/>
              <a:cxnLst/>
              <a:rect l="l" t="t" r="r" b="b"/>
              <a:pathLst>
                <a:path w="730" h="888" extrusionOk="0">
                  <a:moveTo>
                    <a:pt x="223" y="317"/>
                  </a:moveTo>
                  <a:lnTo>
                    <a:pt x="381" y="729"/>
                  </a:lnTo>
                  <a:lnTo>
                    <a:pt x="508" y="317"/>
                  </a:lnTo>
                  <a:close/>
                  <a:moveTo>
                    <a:pt x="1" y="0"/>
                  </a:moveTo>
                  <a:lnTo>
                    <a:pt x="96" y="0"/>
                  </a:lnTo>
                  <a:lnTo>
                    <a:pt x="191" y="254"/>
                  </a:lnTo>
                  <a:lnTo>
                    <a:pt x="539" y="254"/>
                  </a:lnTo>
                  <a:lnTo>
                    <a:pt x="635" y="0"/>
                  </a:lnTo>
                  <a:lnTo>
                    <a:pt x="730" y="0"/>
                  </a:lnTo>
                  <a:lnTo>
                    <a:pt x="413" y="888"/>
                  </a:lnTo>
                  <a:lnTo>
                    <a:pt x="318" y="88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864650" y="4786875"/>
              <a:ext cx="16650" cy="18225"/>
            </a:xfrm>
            <a:custGeom>
              <a:avLst/>
              <a:gdLst/>
              <a:ahLst/>
              <a:cxnLst/>
              <a:rect l="l" t="t" r="r" b="b"/>
              <a:pathLst>
                <a:path w="666" h="729" extrusionOk="0">
                  <a:moveTo>
                    <a:pt x="349" y="285"/>
                  </a:moveTo>
                  <a:lnTo>
                    <a:pt x="349" y="285"/>
                  </a:lnTo>
                  <a:lnTo>
                    <a:pt x="349" y="285"/>
                  </a:lnTo>
                  <a:cubicBezTo>
                    <a:pt x="349" y="190"/>
                    <a:pt x="412" y="127"/>
                    <a:pt x="507" y="127"/>
                  </a:cubicBezTo>
                  <a:cubicBezTo>
                    <a:pt x="603" y="127"/>
                    <a:pt x="666" y="190"/>
                    <a:pt x="666" y="285"/>
                  </a:cubicBezTo>
                  <a:cubicBezTo>
                    <a:pt x="666" y="380"/>
                    <a:pt x="603" y="444"/>
                    <a:pt x="507" y="444"/>
                  </a:cubicBezTo>
                  <a:cubicBezTo>
                    <a:pt x="476" y="444"/>
                    <a:pt x="444" y="444"/>
                    <a:pt x="444" y="444"/>
                  </a:cubicBezTo>
                  <a:cubicBezTo>
                    <a:pt x="476" y="475"/>
                    <a:pt x="507" y="507"/>
                    <a:pt x="507" y="570"/>
                  </a:cubicBezTo>
                  <a:cubicBezTo>
                    <a:pt x="507" y="666"/>
                    <a:pt x="412" y="729"/>
                    <a:pt x="317" y="729"/>
                  </a:cubicBezTo>
                  <a:cubicBezTo>
                    <a:pt x="254" y="729"/>
                    <a:pt x="159" y="666"/>
                    <a:pt x="159" y="570"/>
                  </a:cubicBezTo>
                  <a:cubicBezTo>
                    <a:pt x="159" y="507"/>
                    <a:pt x="191" y="475"/>
                    <a:pt x="222" y="444"/>
                  </a:cubicBezTo>
                  <a:cubicBezTo>
                    <a:pt x="191" y="444"/>
                    <a:pt x="191" y="444"/>
                    <a:pt x="159" y="444"/>
                  </a:cubicBezTo>
                  <a:cubicBezTo>
                    <a:pt x="64" y="444"/>
                    <a:pt x="0" y="380"/>
                    <a:pt x="0" y="285"/>
                  </a:cubicBezTo>
                  <a:cubicBezTo>
                    <a:pt x="0" y="190"/>
                    <a:pt x="64" y="127"/>
                    <a:pt x="159" y="127"/>
                  </a:cubicBezTo>
                  <a:cubicBezTo>
                    <a:pt x="254" y="127"/>
                    <a:pt x="317" y="190"/>
                    <a:pt x="317" y="285"/>
                  </a:cubicBezTo>
                  <a:lnTo>
                    <a:pt x="317" y="285"/>
                  </a:lnTo>
                  <a:lnTo>
                    <a:pt x="317" y="285"/>
                  </a:lnTo>
                  <a:cubicBezTo>
                    <a:pt x="317" y="159"/>
                    <a:pt x="254" y="63"/>
                    <a:pt x="159" y="0"/>
                  </a:cubicBezTo>
                  <a:lnTo>
                    <a:pt x="476" y="0"/>
                  </a:lnTo>
                  <a:cubicBezTo>
                    <a:pt x="381" y="95"/>
                    <a:pt x="349" y="159"/>
                    <a:pt x="349" y="285"/>
                  </a:cubicBezTo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37900" y="4665650"/>
              <a:ext cx="84775" cy="296325"/>
            </a:xfrm>
            <a:custGeom>
              <a:avLst/>
              <a:gdLst/>
              <a:ahLst/>
              <a:cxnLst/>
              <a:rect l="l" t="t" r="r" b="b"/>
              <a:pathLst>
                <a:path w="3391" h="11853" extrusionOk="0">
                  <a:moveTo>
                    <a:pt x="2060" y="1"/>
                  </a:moveTo>
                  <a:lnTo>
                    <a:pt x="2060" y="1"/>
                  </a:lnTo>
                  <a:cubicBezTo>
                    <a:pt x="2757" y="1"/>
                    <a:pt x="3328" y="603"/>
                    <a:pt x="3328" y="1300"/>
                  </a:cubicBezTo>
                  <a:cubicBezTo>
                    <a:pt x="3328" y="3613"/>
                    <a:pt x="3264" y="6022"/>
                    <a:pt x="3391" y="8335"/>
                  </a:cubicBezTo>
                  <a:lnTo>
                    <a:pt x="3328" y="10585"/>
                  </a:lnTo>
                  <a:cubicBezTo>
                    <a:pt x="3328" y="11282"/>
                    <a:pt x="2757" y="11852"/>
                    <a:pt x="2060" y="11852"/>
                  </a:cubicBezTo>
                  <a:lnTo>
                    <a:pt x="2060" y="11852"/>
                  </a:lnTo>
                  <a:cubicBezTo>
                    <a:pt x="1331" y="11852"/>
                    <a:pt x="1046" y="11218"/>
                    <a:pt x="761" y="10585"/>
                  </a:cubicBezTo>
                  <a:lnTo>
                    <a:pt x="0" y="8905"/>
                  </a:lnTo>
                  <a:lnTo>
                    <a:pt x="761" y="1300"/>
                  </a:lnTo>
                  <a:cubicBezTo>
                    <a:pt x="824" y="603"/>
                    <a:pt x="1331" y="1"/>
                    <a:pt x="2060" y="1"/>
                  </a:cubicBezTo>
                  <a:close/>
                </a:path>
              </a:pathLst>
            </a:custGeom>
            <a:solidFill>
              <a:srgbClr val="FCD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289775" y="3989925"/>
              <a:ext cx="463450" cy="511775"/>
            </a:xfrm>
            <a:custGeom>
              <a:avLst/>
              <a:gdLst/>
              <a:ahLst/>
              <a:cxnLst/>
              <a:rect l="l" t="t" r="r" b="b"/>
              <a:pathLst>
                <a:path w="18538" h="20471" extrusionOk="0">
                  <a:moveTo>
                    <a:pt x="9634" y="254"/>
                  </a:moveTo>
                  <a:lnTo>
                    <a:pt x="17999" y="5768"/>
                  </a:lnTo>
                  <a:cubicBezTo>
                    <a:pt x="18411" y="6053"/>
                    <a:pt x="18538" y="6560"/>
                    <a:pt x="18284" y="6940"/>
                  </a:cubicBezTo>
                  <a:lnTo>
                    <a:pt x="10046" y="19995"/>
                  </a:lnTo>
                  <a:cubicBezTo>
                    <a:pt x="9824" y="20376"/>
                    <a:pt x="9285" y="20471"/>
                    <a:pt x="8905" y="20217"/>
                  </a:cubicBezTo>
                  <a:lnTo>
                    <a:pt x="539" y="14703"/>
                  </a:lnTo>
                  <a:cubicBezTo>
                    <a:pt x="127" y="14450"/>
                    <a:pt x="1" y="13911"/>
                    <a:pt x="254" y="13563"/>
                  </a:cubicBezTo>
                  <a:lnTo>
                    <a:pt x="8493" y="476"/>
                  </a:lnTo>
                  <a:cubicBezTo>
                    <a:pt x="8715" y="95"/>
                    <a:pt x="9253" y="0"/>
                    <a:pt x="9634" y="254"/>
                  </a:cubicBezTo>
                  <a:close/>
                </a:path>
              </a:pathLst>
            </a:custGeom>
            <a:solidFill>
              <a:srgbClr val="F7F0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494175" y="4044575"/>
              <a:ext cx="30125" cy="30925"/>
            </a:xfrm>
            <a:custGeom>
              <a:avLst/>
              <a:gdLst/>
              <a:ahLst/>
              <a:cxnLst/>
              <a:rect l="l" t="t" r="r" b="b"/>
              <a:pathLst>
                <a:path w="1205" h="1237" extrusionOk="0">
                  <a:moveTo>
                    <a:pt x="539" y="476"/>
                  </a:moveTo>
                  <a:cubicBezTo>
                    <a:pt x="824" y="191"/>
                    <a:pt x="1204" y="730"/>
                    <a:pt x="761" y="983"/>
                  </a:cubicBezTo>
                  <a:cubicBezTo>
                    <a:pt x="570" y="1110"/>
                    <a:pt x="222" y="1142"/>
                    <a:pt x="95" y="1237"/>
                  </a:cubicBezTo>
                  <a:cubicBezTo>
                    <a:pt x="127" y="1015"/>
                    <a:pt x="0" y="793"/>
                    <a:pt x="0" y="508"/>
                  </a:cubicBezTo>
                  <a:cubicBezTo>
                    <a:pt x="0" y="1"/>
                    <a:pt x="634" y="33"/>
                    <a:pt x="539" y="476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2508425" y="4017650"/>
              <a:ext cx="28550" cy="31700"/>
            </a:xfrm>
            <a:custGeom>
              <a:avLst/>
              <a:gdLst/>
              <a:ahLst/>
              <a:cxnLst/>
              <a:rect l="l" t="t" r="r" b="b"/>
              <a:pathLst>
                <a:path w="1142" h="1268" extrusionOk="0">
                  <a:moveTo>
                    <a:pt x="222" y="698"/>
                  </a:moveTo>
                  <a:cubicBezTo>
                    <a:pt x="191" y="729"/>
                    <a:pt x="191" y="761"/>
                    <a:pt x="191" y="824"/>
                  </a:cubicBezTo>
                  <a:cubicBezTo>
                    <a:pt x="159" y="856"/>
                    <a:pt x="191" y="919"/>
                    <a:pt x="191" y="951"/>
                  </a:cubicBezTo>
                  <a:cubicBezTo>
                    <a:pt x="222" y="983"/>
                    <a:pt x="254" y="1014"/>
                    <a:pt x="286" y="1046"/>
                  </a:cubicBezTo>
                  <a:cubicBezTo>
                    <a:pt x="349" y="1110"/>
                    <a:pt x="412" y="1110"/>
                    <a:pt x="507" y="1110"/>
                  </a:cubicBezTo>
                  <a:cubicBezTo>
                    <a:pt x="571" y="1078"/>
                    <a:pt x="602" y="1046"/>
                    <a:pt x="666" y="983"/>
                  </a:cubicBezTo>
                  <a:cubicBezTo>
                    <a:pt x="698" y="919"/>
                    <a:pt x="698" y="856"/>
                    <a:pt x="698" y="793"/>
                  </a:cubicBezTo>
                  <a:cubicBezTo>
                    <a:pt x="698" y="729"/>
                    <a:pt x="634" y="666"/>
                    <a:pt x="571" y="634"/>
                  </a:cubicBezTo>
                  <a:cubicBezTo>
                    <a:pt x="507" y="571"/>
                    <a:pt x="444" y="571"/>
                    <a:pt x="381" y="571"/>
                  </a:cubicBezTo>
                  <a:cubicBezTo>
                    <a:pt x="317" y="603"/>
                    <a:pt x="254" y="634"/>
                    <a:pt x="222" y="698"/>
                  </a:cubicBezTo>
                  <a:close/>
                  <a:moveTo>
                    <a:pt x="602" y="222"/>
                  </a:moveTo>
                  <a:cubicBezTo>
                    <a:pt x="571" y="286"/>
                    <a:pt x="539" y="317"/>
                    <a:pt x="571" y="381"/>
                  </a:cubicBezTo>
                  <a:cubicBezTo>
                    <a:pt x="571" y="444"/>
                    <a:pt x="602" y="476"/>
                    <a:pt x="666" y="507"/>
                  </a:cubicBezTo>
                  <a:cubicBezTo>
                    <a:pt x="698" y="539"/>
                    <a:pt x="761" y="571"/>
                    <a:pt x="824" y="539"/>
                  </a:cubicBezTo>
                  <a:cubicBezTo>
                    <a:pt x="856" y="539"/>
                    <a:pt x="919" y="507"/>
                    <a:pt x="951" y="476"/>
                  </a:cubicBezTo>
                  <a:cubicBezTo>
                    <a:pt x="983" y="412"/>
                    <a:pt x="983" y="349"/>
                    <a:pt x="951" y="317"/>
                  </a:cubicBezTo>
                  <a:cubicBezTo>
                    <a:pt x="951" y="254"/>
                    <a:pt x="919" y="222"/>
                    <a:pt x="888" y="191"/>
                  </a:cubicBezTo>
                  <a:cubicBezTo>
                    <a:pt x="824" y="159"/>
                    <a:pt x="761" y="127"/>
                    <a:pt x="729" y="159"/>
                  </a:cubicBezTo>
                  <a:cubicBezTo>
                    <a:pt x="666" y="159"/>
                    <a:pt x="634" y="191"/>
                    <a:pt x="602" y="222"/>
                  </a:cubicBezTo>
                  <a:close/>
                  <a:moveTo>
                    <a:pt x="476" y="476"/>
                  </a:moveTo>
                  <a:cubicBezTo>
                    <a:pt x="444" y="412"/>
                    <a:pt x="412" y="349"/>
                    <a:pt x="412" y="317"/>
                  </a:cubicBezTo>
                  <a:cubicBezTo>
                    <a:pt x="412" y="254"/>
                    <a:pt x="412" y="191"/>
                    <a:pt x="444" y="159"/>
                  </a:cubicBezTo>
                  <a:cubicBezTo>
                    <a:pt x="507" y="64"/>
                    <a:pt x="571" y="32"/>
                    <a:pt x="666" y="0"/>
                  </a:cubicBezTo>
                  <a:cubicBezTo>
                    <a:pt x="761" y="0"/>
                    <a:pt x="856" y="0"/>
                    <a:pt x="951" y="64"/>
                  </a:cubicBezTo>
                  <a:cubicBezTo>
                    <a:pt x="1046" y="127"/>
                    <a:pt x="1078" y="222"/>
                    <a:pt x="1109" y="286"/>
                  </a:cubicBezTo>
                  <a:cubicBezTo>
                    <a:pt x="1141" y="381"/>
                    <a:pt x="1109" y="476"/>
                    <a:pt x="1078" y="539"/>
                  </a:cubicBezTo>
                  <a:cubicBezTo>
                    <a:pt x="1046" y="603"/>
                    <a:pt x="983" y="634"/>
                    <a:pt x="951" y="666"/>
                  </a:cubicBezTo>
                  <a:cubicBezTo>
                    <a:pt x="888" y="666"/>
                    <a:pt x="824" y="666"/>
                    <a:pt x="761" y="666"/>
                  </a:cubicBezTo>
                  <a:cubicBezTo>
                    <a:pt x="824" y="729"/>
                    <a:pt x="856" y="793"/>
                    <a:pt x="856" y="856"/>
                  </a:cubicBezTo>
                  <a:cubicBezTo>
                    <a:pt x="856" y="951"/>
                    <a:pt x="824" y="1014"/>
                    <a:pt x="793" y="1078"/>
                  </a:cubicBezTo>
                  <a:cubicBezTo>
                    <a:pt x="729" y="1173"/>
                    <a:pt x="634" y="1205"/>
                    <a:pt x="539" y="1236"/>
                  </a:cubicBezTo>
                  <a:cubicBezTo>
                    <a:pt x="444" y="1268"/>
                    <a:pt x="317" y="1236"/>
                    <a:pt x="222" y="1173"/>
                  </a:cubicBezTo>
                  <a:cubicBezTo>
                    <a:pt x="127" y="1078"/>
                    <a:pt x="64" y="1014"/>
                    <a:pt x="32" y="888"/>
                  </a:cubicBezTo>
                  <a:cubicBezTo>
                    <a:pt x="0" y="793"/>
                    <a:pt x="32" y="698"/>
                    <a:pt x="95" y="603"/>
                  </a:cubicBezTo>
                  <a:cubicBezTo>
                    <a:pt x="127" y="539"/>
                    <a:pt x="191" y="476"/>
                    <a:pt x="254" y="476"/>
                  </a:cubicBezTo>
                  <a:cubicBezTo>
                    <a:pt x="317" y="444"/>
                    <a:pt x="412" y="444"/>
                    <a:pt x="476" y="476"/>
                  </a:cubicBezTo>
                  <a:lnTo>
                    <a:pt x="476" y="476"/>
                  </a:ln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2505250" y="4079450"/>
              <a:ext cx="65000" cy="65775"/>
            </a:xfrm>
            <a:custGeom>
              <a:avLst/>
              <a:gdLst/>
              <a:ahLst/>
              <a:cxnLst/>
              <a:rect l="l" t="t" r="r" b="b"/>
              <a:pathLst>
                <a:path w="2600" h="2631" extrusionOk="0">
                  <a:moveTo>
                    <a:pt x="1173" y="1014"/>
                  </a:moveTo>
                  <a:cubicBezTo>
                    <a:pt x="1839" y="349"/>
                    <a:pt x="2599" y="1521"/>
                    <a:pt x="1680" y="2091"/>
                  </a:cubicBezTo>
                  <a:cubicBezTo>
                    <a:pt x="1300" y="2345"/>
                    <a:pt x="476" y="2408"/>
                    <a:pt x="254" y="2630"/>
                  </a:cubicBezTo>
                  <a:cubicBezTo>
                    <a:pt x="286" y="2123"/>
                    <a:pt x="1" y="1680"/>
                    <a:pt x="1" y="1077"/>
                  </a:cubicBezTo>
                  <a:cubicBezTo>
                    <a:pt x="32" y="0"/>
                    <a:pt x="1427" y="63"/>
                    <a:pt x="1173" y="1014"/>
                  </a:cubicBez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2606650" y="4145975"/>
              <a:ext cx="65000" cy="65775"/>
            </a:xfrm>
            <a:custGeom>
              <a:avLst/>
              <a:gdLst/>
              <a:ahLst/>
              <a:cxnLst/>
              <a:rect l="l" t="t" r="r" b="b"/>
              <a:pathLst>
                <a:path w="2600" h="2631" extrusionOk="0">
                  <a:moveTo>
                    <a:pt x="1173" y="1015"/>
                  </a:moveTo>
                  <a:cubicBezTo>
                    <a:pt x="1839" y="381"/>
                    <a:pt x="2599" y="1522"/>
                    <a:pt x="1712" y="2092"/>
                  </a:cubicBezTo>
                  <a:cubicBezTo>
                    <a:pt x="1300" y="2346"/>
                    <a:pt x="476" y="2409"/>
                    <a:pt x="254" y="2631"/>
                  </a:cubicBezTo>
                  <a:cubicBezTo>
                    <a:pt x="286" y="2156"/>
                    <a:pt x="1" y="1712"/>
                    <a:pt x="1" y="1078"/>
                  </a:cubicBezTo>
                  <a:cubicBezTo>
                    <a:pt x="32" y="1"/>
                    <a:pt x="1427" y="64"/>
                    <a:pt x="1173" y="1015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2449800" y="4177675"/>
              <a:ext cx="64200" cy="65775"/>
            </a:xfrm>
            <a:custGeom>
              <a:avLst/>
              <a:gdLst/>
              <a:ahLst/>
              <a:cxnLst/>
              <a:rect l="l" t="t" r="r" b="b"/>
              <a:pathLst>
                <a:path w="2568" h="2631" extrusionOk="0">
                  <a:moveTo>
                    <a:pt x="1173" y="1014"/>
                  </a:moveTo>
                  <a:cubicBezTo>
                    <a:pt x="1838" y="381"/>
                    <a:pt x="2567" y="1521"/>
                    <a:pt x="1680" y="2092"/>
                  </a:cubicBezTo>
                  <a:cubicBezTo>
                    <a:pt x="1300" y="2345"/>
                    <a:pt x="476" y="2409"/>
                    <a:pt x="254" y="2630"/>
                  </a:cubicBezTo>
                  <a:cubicBezTo>
                    <a:pt x="286" y="2123"/>
                    <a:pt x="1" y="1711"/>
                    <a:pt x="1" y="1078"/>
                  </a:cubicBezTo>
                  <a:cubicBezTo>
                    <a:pt x="1" y="0"/>
                    <a:pt x="1395" y="64"/>
                    <a:pt x="1173" y="1014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2551200" y="4244225"/>
              <a:ext cx="64975" cy="65775"/>
            </a:xfrm>
            <a:custGeom>
              <a:avLst/>
              <a:gdLst/>
              <a:ahLst/>
              <a:cxnLst/>
              <a:rect l="l" t="t" r="r" b="b"/>
              <a:pathLst>
                <a:path w="2599" h="2631" extrusionOk="0">
                  <a:moveTo>
                    <a:pt x="1173" y="1014"/>
                  </a:moveTo>
                  <a:cubicBezTo>
                    <a:pt x="1838" y="380"/>
                    <a:pt x="2599" y="1553"/>
                    <a:pt x="1680" y="2123"/>
                  </a:cubicBezTo>
                  <a:cubicBezTo>
                    <a:pt x="1300" y="2377"/>
                    <a:pt x="476" y="2408"/>
                    <a:pt x="254" y="2630"/>
                  </a:cubicBezTo>
                  <a:cubicBezTo>
                    <a:pt x="286" y="2155"/>
                    <a:pt x="1" y="1711"/>
                    <a:pt x="1" y="1078"/>
                  </a:cubicBezTo>
                  <a:cubicBezTo>
                    <a:pt x="32" y="0"/>
                    <a:pt x="1395" y="64"/>
                    <a:pt x="1173" y="1014"/>
                  </a:cubicBez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2395925" y="4265600"/>
              <a:ext cx="65000" cy="65775"/>
            </a:xfrm>
            <a:custGeom>
              <a:avLst/>
              <a:gdLst/>
              <a:ahLst/>
              <a:cxnLst/>
              <a:rect l="l" t="t" r="r" b="b"/>
              <a:pathLst>
                <a:path w="2600" h="2631" extrusionOk="0">
                  <a:moveTo>
                    <a:pt x="1205" y="1015"/>
                  </a:moveTo>
                  <a:cubicBezTo>
                    <a:pt x="1839" y="381"/>
                    <a:pt x="2599" y="1553"/>
                    <a:pt x="1712" y="2124"/>
                  </a:cubicBezTo>
                  <a:cubicBezTo>
                    <a:pt x="1300" y="2377"/>
                    <a:pt x="508" y="2409"/>
                    <a:pt x="254" y="2631"/>
                  </a:cubicBezTo>
                  <a:cubicBezTo>
                    <a:pt x="318" y="2155"/>
                    <a:pt x="1" y="1712"/>
                    <a:pt x="32" y="1078"/>
                  </a:cubicBezTo>
                  <a:cubicBezTo>
                    <a:pt x="32" y="1"/>
                    <a:pt x="1427" y="64"/>
                    <a:pt x="1205" y="1015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498125" y="4332950"/>
              <a:ext cx="64200" cy="65775"/>
            </a:xfrm>
            <a:custGeom>
              <a:avLst/>
              <a:gdLst/>
              <a:ahLst/>
              <a:cxnLst/>
              <a:rect l="l" t="t" r="r" b="b"/>
              <a:pathLst>
                <a:path w="2568" h="2631" extrusionOk="0">
                  <a:moveTo>
                    <a:pt x="1173" y="1014"/>
                  </a:moveTo>
                  <a:cubicBezTo>
                    <a:pt x="1807" y="349"/>
                    <a:pt x="2567" y="1521"/>
                    <a:pt x="1680" y="2092"/>
                  </a:cubicBezTo>
                  <a:cubicBezTo>
                    <a:pt x="1268" y="2345"/>
                    <a:pt x="476" y="2408"/>
                    <a:pt x="254" y="2630"/>
                  </a:cubicBezTo>
                  <a:cubicBezTo>
                    <a:pt x="286" y="2123"/>
                    <a:pt x="0" y="1680"/>
                    <a:pt x="0" y="1078"/>
                  </a:cubicBezTo>
                  <a:cubicBezTo>
                    <a:pt x="0" y="0"/>
                    <a:pt x="1395" y="64"/>
                    <a:pt x="1173" y="1014"/>
                  </a:cubicBez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2529025" y="4161025"/>
              <a:ext cx="64175" cy="65775"/>
            </a:xfrm>
            <a:custGeom>
              <a:avLst/>
              <a:gdLst/>
              <a:ahLst/>
              <a:cxnLst/>
              <a:rect l="l" t="t" r="r" b="b"/>
              <a:pathLst>
                <a:path w="2567" h="2631" extrusionOk="0">
                  <a:moveTo>
                    <a:pt x="1173" y="1015"/>
                  </a:moveTo>
                  <a:cubicBezTo>
                    <a:pt x="1838" y="381"/>
                    <a:pt x="2567" y="1522"/>
                    <a:pt x="1680" y="2092"/>
                  </a:cubicBezTo>
                  <a:cubicBezTo>
                    <a:pt x="1299" y="2346"/>
                    <a:pt x="476" y="2409"/>
                    <a:pt x="254" y="2631"/>
                  </a:cubicBezTo>
                  <a:cubicBezTo>
                    <a:pt x="285" y="2156"/>
                    <a:pt x="0" y="1712"/>
                    <a:pt x="0" y="1078"/>
                  </a:cubicBezTo>
                  <a:cubicBezTo>
                    <a:pt x="0" y="1"/>
                    <a:pt x="1395" y="64"/>
                    <a:pt x="1173" y="1015"/>
                  </a:cubicBez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2471975" y="4256900"/>
              <a:ext cx="65000" cy="64975"/>
            </a:xfrm>
            <a:custGeom>
              <a:avLst/>
              <a:gdLst/>
              <a:ahLst/>
              <a:cxnLst/>
              <a:rect l="l" t="t" r="r" b="b"/>
              <a:pathLst>
                <a:path w="2600" h="2599" extrusionOk="0">
                  <a:moveTo>
                    <a:pt x="1205" y="1014"/>
                  </a:moveTo>
                  <a:cubicBezTo>
                    <a:pt x="1839" y="349"/>
                    <a:pt x="2599" y="1521"/>
                    <a:pt x="1712" y="2092"/>
                  </a:cubicBezTo>
                  <a:cubicBezTo>
                    <a:pt x="1300" y="2345"/>
                    <a:pt x="508" y="2408"/>
                    <a:pt x="254" y="2599"/>
                  </a:cubicBezTo>
                  <a:cubicBezTo>
                    <a:pt x="318" y="2123"/>
                    <a:pt x="1" y="1680"/>
                    <a:pt x="32" y="1078"/>
                  </a:cubicBezTo>
                  <a:cubicBezTo>
                    <a:pt x="32" y="0"/>
                    <a:pt x="1427" y="64"/>
                    <a:pt x="1205" y="1014"/>
                  </a:cubicBez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518725" y="4413750"/>
              <a:ext cx="30925" cy="30125"/>
            </a:xfrm>
            <a:custGeom>
              <a:avLst/>
              <a:gdLst/>
              <a:ahLst/>
              <a:cxnLst/>
              <a:rect l="l" t="t" r="r" b="b"/>
              <a:pathLst>
                <a:path w="1237" h="1205" extrusionOk="0">
                  <a:moveTo>
                    <a:pt x="634" y="697"/>
                  </a:moveTo>
                  <a:cubicBezTo>
                    <a:pt x="476" y="1109"/>
                    <a:pt x="1109" y="1204"/>
                    <a:pt x="1204" y="729"/>
                  </a:cubicBezTo>
                  <a:cubicBezTo>
                    <a:pt x="1236" y="507"/>
                    <a:pt x="1109" y="159"/>
                    <a:pt x="1141" y="0"/>
                  </a:cubicBezTo>
                  <a:cubicBezTo>
                    <a:pt x="951" y="127"/>
                    <a:pt x="697" y="64"/>
                    <a:pt x="444" y="190"/>
                  </a:cubicBezTo>
                  <a:cubicBezTo>
                    <a:pt x="0" y="381"/>
                    <a:pt x="254" y="983"/>
                    <a:pt x="634" y="697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2505250" y="4439100"/>
              <a:ext cx="28550" cy="31700"/>
            </a:xfrm>
            <a:custGeom>
              <a:avLst/>
              <a:gdLst/>
              <a:ahLst/>
              <a:cxnLst/>
              <a:rect l="l" t="t" r="r" b="b"/>
              <a:pathLst>
                <a:path w="1142" h="1268" extrusionOk="0">
                  <a:moveTo>
                    <a:pt x="476" y="254"/>
                  </a:moveTo>
                  <a:cubicBezTo>
                    <a:pt x="508" y="222"/>
                    <a:pt x="539" y="190"/>
                    <a:pt x="571" y="190"/>
                  </a:cubicBezTo>
                  <a:cubicBezTo>
                    <a:pt x="634" y="159"/>
                    <a:pt x="666" y="159"/>
                    <a:pt x="698" y="159"/>
                  </a:cubicBezTo>
                  <a:cubicBezTo>
                    <a:pt x="761" y="159"/>
                    <a:pt x="793" y="159"/>
                    <a:pt x="856" y="190"/>
                  </a:cubicBezTo>
                  <a:cubicBezTo>
                    <a:pt x="920" y="222"/>
                    <a:pt x="951" y="285"/>
                    <a:pt x="951" y="349"/>
                  </a:cubicBezTo>
                  <a:cubicBezTo>
                    <a:pt x="983" y="412"/>
                    <a:pt x="951" y="476"/>
                    <a:pt x="920" y="539"/>
                  </a:cubicBezTo>
                  <a:cubicBezTo>
                    <a:pt x="888" y="602"/>
                    <a:pt x="825" y="666"/>
                    <a:pt x="761" y="666"/>
                  </a:cubicBezTo>
                  <a:cubicBezTo>
                    <a:pt x="698" y="666"/>
                    <a:pt x="603" y="666"/>
                    <a:pt x="539" y="634"/>
                  </a:cubicBezTo>
                  <a:cubicBezTo>
                    <a:pt x="508" y="571"/>
                    <a:pt x="444" y="539"/>
                    <a:pt x="444" y="476"/>
                  </a:cubicBezTo>
                  <a:cubicBezTo>
                    <a:pt x="413" y="381"/>
                    <a:pt x="444" y="317"/>
                    <a:pt x="476" y="254"/>
                  </a:cubicBezTo>
                  <a:close/>
                  <a:moveTo>
                    <a:pt x="191" y="792"/>
                  </a:moveTo>
                  <a:cubicBezTo>
                    <a:pt x="222" y="729"/>
                    <a:pt x="286" y="697"/>
                    <a:pt x="318" y="697"/>
                  </a:cubicBezTo>
                  <a:cubicBezTo>
                    <a:pt x="381" y="697"/>
                    <a:pt x="444" y="697"/>
                    <a:pt x="476" y="729"/>
                  </a:cubicBezTo>
                  <a:cubicBezTo>
                    <a:pt x="539" y="761"/>
                    <a:pt x="571" y="824"/>
                    <a:pt x="571" y="856"/>
                  </a:cubicBezTo>
                  <a:cubicBezTo>
                    <a:pt x="603" y="919"/>
                    <a:pt x="571" y="951"/>
                    <a:pt x="539" y="1014"/>
                  </a:cubicBezTo>
                  <a:cubicBezTo>
                    <a:pt x="508" y="1046"/>
                    <a:pt x="476" y="1078"/>
                    <a:pt x="413" y="1109"/>
                  </a:cubicBezTo>
                  <a:cubicBezTo>
                    <a:pt x="381" y="1109"/>
                    <a:pt x="318" y="1109"/>
                    <a:pt x="254" y="1078"/>
                  </a:cubicBezTo>
                  <a:cubicBezTo>
                    <a:pt x="222" y="1046"/>
                    <a:pt x="191" y="983"/>
                    <a:pt x="159" y="951"/>
                  </a:cubicBezTo>
                  <a:cubicBezTo>
                    <a:pt x="159" y="888"/>
                    <a:pt x="159" y="824"/>
                    <a:pt x="191" y="792"/>
                  </a:cubicBezTo>
                  <a:close/>
                  <a:moveTo>
                    <a:pt x="381" y="571"/>
                  </a:moveTo>
                  <a:cubicBezTo>
                    <a:pt x="318" y="571"/>
                    <a:pt x="254" y="571"/>
                    <a:pt x="191" y="602"/>
                  </a:cubicBezTo>
                  <a:cubicBezTo>
                    <a:pt x="159" y="602"/>
                    <a:pt x="96" y="634"/>
                    <a:pt x="64" y="697"/>
                  </a:cubicBezTo>
                  <a:cubicBezTo>
                    <a:pt x="32" y="761"/>
                    <a:pt x="1" y="856"/>
                    <a:pt x="32" y="951"/>
                  </a:cubicBezTo>
                  <a:cubicBezTo>
                    <a:pt x="32" y="1046"/>
                    <a:pt x="96" y="1109"/>
                    <a:pt x="191" y="1173"/>
                  </a:cubicBezTo>
                  <a:cubicBezTo>
                    <a:pt x="286" y="1236"/>
                    <a:pt x="381" y="1268"/>
                    <a:pt x="476" y="1236"/>
                  </a:cubicBezTo>
                  <a:cubicBezTo>
                    <a:pt x="571" y="1236"/>
                    <a:pt x="634" y="1173"/>
                    <a:pt x="698" y="1109"/>
                  </a:cubicBezTo>
                  <a:cubicBezTo>
                    <a:pt x="729" y="1046"/>
                    <a:pt x="729" y="983"/>
                    <a:pt x="729" y="951"/>
                  </a:cubicBezTo>
                  <a:cubicBezTo>
                    <a:pt x="729" y="888"/>
                    <a:pt x="698" y="824"/>
                    <a:pt x="666" y="792"/>
                  </a:cubicBezTo>
                  <a:cubicBezTo>
                    <a:pt x="761" y="792"/>
                    <a:pt x="825" y="792"/>
                    <a:pt x="888" y="761"/>
                  </a:cubicBezTo>
                  <a:cubicBezTo>
                    <a:pt x="951" y="761"/>
                    <a:pt x="1015" y="697"/>
                    <a:pt x="1046" y="634"/>
                  </a:cubicBezTo>
                  <a:cubicBezTo>
                    <a:pt x="1110" y="539"/>
                    <a:pt x="1141" y="444"/>
                    <a:pt x="1110" y="349"/>
                  </a:cubicBezTo>
                  <a:cubicBezTo>
                    <a:pt x="1078" y="254"/>
                    <a:pt x="1015" y="159"/>
                    <a:pt x="920" y="95"/>
                  </a:cubicBezTo>
                  <a:cubicBezTo>
                    <a:pt x="793" y="0"/>
                    <a:pt x="698" y="0"/>
                    <a:pt x="603" y="0"/>
                  </a:cubicBezTo>
                  <a:cubicBezTo>
                    <a:pt x="476" y="32"/>
                    <a:pt x="413" y="95"/>
                    <a:pt x="349" y="190"/>
                  </a:cubicBezTo>
                  <a:cubicBezTo>
                    <a:pt x="286" y="254"/>
                    <a:pt x="286" y="317"/>
                    <a:pt x="286" y="381"/>
                  </a:cubicBezTo>
                  <a:cubicBezTo>
                    <a:pt x="286" y="476"/>
                    <a:pt x="318" y="539"/>
                    <a:pt x="381" y="571"/>
                  </a:cubicBezTo>
                  <a:lnTo>
                    <a:pt x="381" y="571"/>
                  </a:ln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4806550" y="4100825"/>
              <a:ext cx="450000" cy="498325"/>
            </a:xfrm>
            <a:custGeom>
              <a:avLst/>
              <a:gdLst/>
              <a:ahLst/>
              <a:cxnLst/>
              <a:rect l="l" t="t" r="r" b="b"/>
              <a:pathLst>
                <a:path w="18000" h="19933" extrusionOk="0">
                  <a:moveTo>
                    <a:pt x="476" y="5229"/>
                  </a:moveTo>
                  <a:lnTo>
                    <a:pt x="8493" y="222"/>
                  </a:lnTo>
                  <a:cubicBezTo>
                    <a:pt x="8873" y="1"/>
                    <a:pt x="9380" y="127"/>
                    <a:pt x="9634" y="508"/>
                  </a:cubicBezTo>
                  <a:lnTo>
                    <a:pt x="17746" y="13595"/>
                  </a:lnTo>
                  <a:cubicBezTo>
                    <a:pt x="17999" y="13975"/>
                    <a:pt x="17873" y="14482"/>
                    <a:pt x="17492" y="14704"/>
                  </a:cubicBezTo>
                  <a:lnTo>
                    <a:pt x="9476" y="19679"/>
                  </a:lnTo>
                  <a:cubicBezTo>
                    <a:pt x="9095" y="19932"/>
                    <a:pt x="8588" y="19805"/>
                    <a:pt x="8366" y="19425"/>
                  </a:cubicBezTo>
                  <a:lnTo>
                    <a:pt x="223" y="6338"/>
                  </a:lnTo>
                  <a:cubicBezTo>
                    <a:pt x="1" y="5958"/>
                    <a:pt x="96" y="5451"/>
                    <a:pt x="476" y="5229"/>
                  </a:cubicBezTo>
                </a:path>
              </a:pathLst>
            </a:custGeom>
            <a:solidFill>
              <a:srgbClr val="F7F0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856475" y="4271150"/>
              <a:ext cx="19025" cy="28550"/>
            </a:xfrm>
            <a:custGeom>
              <a:avLst/>
              <a:gdLst/>
              <a:ahLst/>
              <a:cxnLst/>
              <a:rect l="l" t="t" r="r" b="b"/>
              <a:pathLst>
                <a:path w="761" h="1142" extrusionOk="0">
                  <a:moveTo>
                    <a:pt x="0" y="793"/>
                  </a:moveTo>
                  <a:lnTo>
                    <a:pt x="32" y="1"/>
                  </a:lnTo>
                  <a:lnTo>
                    <a:pt x="761" y="349"/>
                  </a:lnTo>
                  <a:lnTo>
                    <a:pt x="729" y="1141"/>
                  </a:lnTo>
                  <a:lnTo>
                    <a:pt x="0" y="793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831125" y="4237075"/>
              <a:ext cx="23775" cy="35675"/>
            </a:xfrm>
            <a:custGeom>
              <a:avLst/>
              <a:gdLst/>
              <a:ahLst/>
              <a:cxnLst/>
              <a:rect l="l" t="t" r="r" b="b"/>
              <a:pathLst>
                <a:path w="951" h="1427" extrusionOk="0">
                  <a:moveTo>
                    <a:pt x="64" y="571"/>
                  </a:moveTo>
                  <a:lnTo>
                    <a:pt x="0" y="445"/>
                  </a:lnTo>
                  <a:lnTo>
                    <a:pt x="697" y="1"/>
                  </a:lnTo>
                  <a:lnTo>
                    <a:pt x="761" y="96"/>
                  </a:lnTo>
                  <a:cubicBezTo>
                    <a:pt x="729" y="223"/>
                    <a:pt x="729" y="381"/>
                    <a:pt x="729" y="540"/>
                  </a:cubicBezTo>
                  <a:cubicBezTo>
                    <a:pt x="729" y="698"/>
                    <a:pt x="761" y="857"/>
                    <a:pt x="792" y="1015"/>
                  </a:cubicBezTo>
                  <a:cubicBezTo>
                    <a:pt x="824" y="1110"/>
                    <a:pt x="887" y="1237"/>
                    <a:pt x="951" y="1332"/>
                  </a:cubicBezTo>
                  <a:lnTo>
                    <a:pt x="792" y="1427"/>
                  </a:lnTo>
                  <a:cubicBezTo>
                    <a:pt x="761" y="1332"/>
                    <a:pt x="697" y="1205"/>
                    <a:pt x="666" y="1078"/>
                  </a:cubicBezTo>
                  <a:cubicBezTo>
                    <a:pt x="602" y="952"/>
                    <a:pt x="602" y="793"/>
                    <a:pt x="571" y="635"/>
                  </a:cubicBezTo>
                  <a:cubicBezTo>
                    <a:pt x="571" y="508"/>
                    <a:pt x="571" y="350"/>
                    <a:pt x="602" y="254"/>
                  </a:cubicBezTo>
                  <a:lnTo>
                    <a:pt x="64" y="571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888150" y="4248975"/>
              <a:ext cx="42025" cy="64975"/>
            </a:xfrm>
            <a:custGeom>
              <a:avLst/>
              <a:gdLst/>
              <a:ahLst/>
              <a:cxnLst/>
              <a:rect l="l" t="t" r="r" b="b"/>
              <a:pathLst>
                <a:path w="1681" h="2599" extrusionOk="0">
                  <a:moveTo>
                    <a:pt x="1" y="1806"/>
                  </a:moveTo>
                  <a:lnTo>
                    <a:pt x="32" y="0"/>
                  </a:lnTo>
                  <a:lnTo>
                    <a:pt x="1680" y="761"/>
                  </a:lnTo>
                  <a:lnTo>
                    <a:pt x="1648" y="2599"/>
                  </a:lnTo>
                  <a:lnTo>
                    <a:pt x="1" y="1806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5003025" y="4177675"/>
              <a:ext cx="42000" cy="64975"/>
            </a:xfrm>
            <a:custGeom>
              <a:avLst/>
              <a:gdLst/>
              <a:ahLst/>
              <a:cxnLst/>
              <a:rect l="l" t="t" r="r" b="b"/>
              <a:pathLst>
                <a:path w="1680" h="2599" extrusionOk="0">
                  <a:moveTo>
                    <a:pt x="0" y="1807"/>
                  </a:moveTo>
                  <a:lnTo>
                    <a:pt x="32" y="0"/>
                  </a:lnTo>
                  <a:lnTo>
                    <a:pt x="1680" y="761"/>
                  </a:lnTo>
                  <a:lnTo>
                    <a:pt x="1648" y="2599"/>
                  </a:lnTo>
                  <a:lnTo>
                    <a:pt x="0" y="1807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4980050" y="4267975"/>
              <a:ext cx="42000" cy="65000"/>
            </a:xfrm>
            <a:custGeom>
              <a:avLst/>
              <a:gdLst/>
              <a:ahLst/>
              <a:cxnLst/>
              <a:rect l="l" t="t" r="r" b="b"/>
              <a:pathLst>
                <a:path w="1680" h="2600" extrusionOk="0">
                  <a:moveTo>
                    <a:pt x="1" y="1839"/>
                  </a:moveTo>
                  <a:lnTo>
                    <a:pt x="32" y="1"/>
                  </a:lnTo>
                  <a:lnTo>
                    <a:pt x="1680" y="793"/>
                  </a:lnTo>
                  <a:lnTo>
                    <a:pt x="1648" y="2599"/>
                  </a:lnTo>
                  <a:lnTo>
                    <a:pt x="1" y="1839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4951525" y="4351950"/>
              <a:ext cx="42025" cy="64200"/>
            </a:xfrm>
            <a:custGeom>
              <a:avLst/>
              <a:gdLst/>
              <a:ahLst/>
              <a:cxnLst/>
              <a:rect l="l" t="t" r="r" b="b"/>
              <a:pathLst>
                <a:path w="1681" h="2568" extrusionOk="0">
                  <a:moveTo>
                    <a:pt x="1" y="1807"/>
                  </a:moveTo>
                  <a:lnTo>
                    <a:pt x="32" y="1"/>
                  </a:lnTo>
                  <a:lnTo>
                    <a:pt x="1680" y="761"/>
                  </a:lnTo>
                  <a:lnTo>
                    <a:pt x="1649" y="2567"/>
                  </a:lnTo>
                  <a:lnTo>
                    <a:pt x="1" y="1807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5067200" y="4279875"/>
              <a:ext cx="42000" cy="64975"/>
            </a:xfrm>
            <a:custGeom>
              <a:avLst/>
              <a:gdLst/>
              <a:ahLst/>
              <a:cxnLst/>
              <a:rect l="l" t="t" r="r" b="b"/>
              <a:pathLst>
                <a:path w="1680" h="2599" extrusionOk="0">
                  <a:moveTo>
                    <a:pt x="0" y="1838"/>
                  </a:moveTo>
                  <a:lnTo>
                    <a:pt x="32" y="0"/>
                  </a:lnTo>
                  <a:lnTo>
                    <a:pt x="1680" y="792"/>
                  </a:lnTo>
                  <a:lnTo>
                    <a:pt x="1648" y="2598"/>
                  </a:lnTo>
                  <a:lnTo>
                    <a:pt x="0" y="1838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5017275" y="4457325"/>
              <a:ext cx="42025" cy="64975"/>
            </a:xfrm>
            <a:custGeom>
              <a:avLst/>
              <a:gdLst/>
              <a:ahLst/>
              <a:cxnLst/>
              <a:rect l="l" t="t" r="r" b="b"/>
              <a:pathLst>
                <a:path w="1681" h="2599" extrusionOk="0">
                  <a:moveTo>
                    <a:pt x="1" y="1838"/>
                  </a:moveTo>
                  <a:lnTo>
                    <a:pt x="33" y="0"/>
                  </a:lnTo>
                  <a:lnTo>
                    <a:pt x="1680" y="792"/>
                  </a:lnTo>
                  <a:lnTo>
                    <a:pt x="1649" y="2598"/>
                  </a:lnTo>
                  <a:lnTo>
                    <a:pt x="1" y="1838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5132950" y="4386025"/>
              <a:ext cx="42000" cy="64975"/>
            </a:xfrm>
            <a:custGeom>
              <a:avLst/>
              <a:gdLst/>
              <a:ahLst/>
              <a:cxnLst/>
              <a:rect l="l" t="t" r="r" b="b"/>
              <a:pathLst>
                <a:path w="1680" h="2599" extrusionOk="0">
                  <a:moveTo>
                    <a:pt x="0" y="1806"/>
                  </a:moveTo>
                  <a:lnTo>
                    <a:pt x="32" y="0"/>
                  </a:lnTo>
                  <a:lnTo>
                    <a:pt x="1680" y="761"/>
                  </a:lnTo>
                  <a:lnTo>
                    <a:pt x="1648" y="2599"/>
                  </a:lnTo>
                  <a:lnTo>
                    <a:pt x="0" y="1806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5184425" y="4397900"/>
              <a:ext cx="19050" cy="28550"/>
            </a:xfrm>
            <a:custGeom>
              <a:avLst/>
              <a:gdLst/>
              <a:ahLst/>
              <a:cxnLst/>
              <a:rect l="l" t="t" r="r" b="b"/>
              <a:pathLst>
                <a:path w="762" h="1142" extrusionOk="0">
                  <a:moveTo>
                    <a:pt x="761" y="349"/>
                  </a:moveTo>
                  <a:lnTo>
                    <a:pt x="730" y="1141"/>
                  </a:lnTo>
                  <a:lnTo>
                    <a:pt x="1" y="824"/>
                  </a:lnTo>
                  <a:lnTo>
                    <a:pt x="33" y="1"/>
                  </a:lnTo>
                  <a:lnTo>
                    <a:pt x="761" y="349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5205025" y="4424825"/>
              <a:ext cx="23800" cy="35675"/>
            </a:xfrm>
            <a:custGeom>
              <a:avLst/>
              <a:gdLst/>
              <a:ahLst/>
              <a:cxnLst/>
              <a:rect l="l" t="t" r="r" b="b"/>
              <a:pathLst>
                <a:path w="952" h="1427" extrusionOk="0">
                  <a:moveTo>
                    <a:pt x="888" y="856"/>
                  </a:moveTo>
                  <a:lnTo>
                    <a:pt x="951" y="983"/>
                  </a:lnTo>
                  <a:lnTo>
                    <a:pt x="254" y="1427"/>
                  </a:lnTo>
                  <a:lnTo>
                    <a:pt x="191" y="1332"/>
                  </a:lnTo>
                  <a:cubicBezTo>
                    <a:pt x="223" y="1205"/>
                    <a:pt x="223" y="1078"/>
                    <a:pt x="223" y="888"/>
                  </a:cubicBezTo>
                  <a:cubicBezTo>
                    <a:pt x="223" y="730"/>
                    <a:pt x="191" y="571"/>
                    <a:pt x="159" y="413"/>
                  </a:cubicBezTo>
                  <a:cubicBezTo>
                    <a:pt x="128" y="318"/>
                    <a:pt x="64" y="223"/>
                    <a:pt x="1" y="96"/>
                  </a:cubicBezTo>
                  <a:lnTo>
                    <a:pt x="159" y="1"/>
                  </a:lnTo>
                  <a:cubicBezTo>
                    <a:pt x="191" y="96"/>
                    <a:pt x="254" y="223"/>
                    <a:pt x="286" y="349"/>
                  </a:cubicBezTo>
                  <a:cubicBezTo>
                    <a:pt x="349" y="508"/>
                    <a:pt x="349" y="635"/>
                    <a:pt x="381" y="793"/>
                  </a:cubicBezTo>
                  <a:cubicBezTo>
                    <a:pt x="381" y="952"/>
                    <a:pt x="381" y="1078"/>
                    <a:pt x="349" y="1205"/>
                  </a:cubicBezTo>
                  <a:lnTo>
                    <a:pt x="888" y="856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2811050" y="4533375"/>
              <a:ext cx="388975" cy="484825"/>
            </a:xfrm>
            <a:custGeom>
              <a:avLst/>
              <a:gdLst/>
              <a:ahLst/>
              <a:cxnLst/>
              <a:rect l="l" t="t" r="r" b="b"/>
              <a:pathLst>
                <a:path w="15559" h="19393" extrusionOk="0">
                  <a:moveTo>
                    <a:pt x="5926" y="127"/>
                  </a:moveTo>
                  <a:lnTo>
                    <a:pt x="14893" y="3074"/>
                  </a:lnTo>
                  <a:cubicBezTo>
                    <a:pt x="15337" y="3201"/>
                    <a:pt x="15559" y="3676"/>
                    <a:pt x="15432" y="4088"/>
                  </a:cubicBezTo>
                  <a:lnTo>
                    <a:pt x="10647" y="18759"/>
                  </a:lnTo>
                  <a:cubicBezTo>
                    <a:pt x="10520" y="19171"/>
                    <a:pt x="10045" y="19393"/>
                    <a:pt x="9633" y="19266"/>
                  </a:cubicBezTo>
                  <a:lnTo>
                    <a:pt x="634" y="16351"/>
                  </a:lnTo>
                  <a:cubicBezTo>
                    <a:pt x="222" y="16192"/>
                    <a:pt x="0" y="15749"/>
                    <a:pt x="127" y="15305"/>
                  </a:cubicBezTo>
                  <a:lnTo>
                    <a:pt x="4912" y="666"/>
                  </a:lnTo>
                  <a:cubicBezTo>
                    <a:pt x="5038" y="222"/>
                    <a:pt x="5514" y="0"/>
                    <a:pt x="5926" y="127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2939375" y="4573775"/>
              <a:ext cx="260650" cy="444425"/>
            </a:xfrm>
            <a:custGeom>
              <a:avLst/>
              <a:gdLst/>
              <a:ahLst/>
              <a:cxnLst/>
              <a:rect l="l" t="t" r="r" b="b"/>
              <a:pathLst>
                <a:path w="10426" h="17777" extrusionOk="0">
                  <a:moveTo>
                    <a:pt x="5292" y="0"/>
                  </a:moveTo>
                  <a:lnTo>
                    <a:pt x="9760" y="1458"/>
                  </a:lnTo>
                  <a:cubicBezTo>
                    <a:pt x="10204" y="1585"/>
                    <a:pt x="10426" y="2060"/>
                    <a:pt x="10299" y="2472"/>
                  </a:cubicBezTo>
                  <a:lnTo>
                    <a:pt x="5514" y="17143"/>
                  </a:lnTo>
                  <a:cubicBezTo>
                    <a:pt x="5387" y="17555"/>
                    <a:pt x="4912" y="17777"/>
                    <a:pt x="4500" y="17650"/>
                  </a:cubicBezTo>
                  <a:lnTo>
                    <a:pt x="0" y="16193"/>
                  </a:lnTo>
                  <a:lnTo>
                    <a:pt x="5292" y="0"/>
                  </a:lnTo>
                  <a:close/>
                </a:path>
              </a:pathLst>
            </a:custGeom>
            <a:solidFill>
              <a:srgbClr val="F7F0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2973425" y="4755975"/>
              <a:ext cx="53900" cy="61025"/>
            </a:xfrm>
            <a:custGeom>
              <a:avLst/>
              <a:gdLst/>
              <a:ahLst/>
              <a:cxnLst/>
              <a:rect l="l" t="t" r="r" b="b"/>
              <a:pathLst>
                <a:path w="2156" h="2441" extrusionOk="0">
                  <a:moveTo>
                    <a:pt x="1522" y="95"/>
                  </a:moveTo>
                  <a:cubicBezTo>
                    <a:pt x="1775" y="190"/>
                    <a:pt x="1934" y="476"/>
                    <a:pt x="1839" y="761"/>
                  </a:cubicBezTo>
                  <a:cubicBezTo>
                    <a:pt x="1807" y="919"/>
                    <a:pt x="1680" y="1014"/>
                    <a:pt x="1554" y="1078"/>
                  </a:cubicBezTo>
                  <a:cubicBezTo>
                    <a:pt x="1617" y="1078"/>
                    <a:pt x="1680" y="1078"/>
                    <a:pt x="1744" y="1109"/>
                  </a:cubicBezTo>
                  <a:cubicBezTo>
                    <a:pt x="2029" y="1173"/>
                    <a:pt x="2156" y="1490"/>
                    <a:pt x="2092" y="1743"/>
                  </a:cubicBezTo>
                  <a:cubicBezTo>
                    <a:pt x="1997" y="2028"/>
                    <a:pt x="1712" y="2187"/>
                    <a:pt x="1427" y="2092"/>
                  </a:cubicBezTo>
                  <a:cubicBezTo>
                    <a:pt x="1142" y="1997"/>
                    <a:pt x="1015" y="1711"/>
                    <a:pt x="1110" y="1426"/>
                  </a:cubicBezTo>
                  <a:cubicBezTo>
                    <a:pt x="983" y="1838"/>
                    <a:pt x="1047" y="2123"/>
                    <a:pt x="1268" y="2440"/>
                  </a:cubicBezTo>
                  <a:lnTo>
                    <a:pt x="318" y="2123"/>
                  </a:lnTo>
                  <a:cubicBezTo>
                    <a:pt x="635" y="2028"/>
                    <a:pt x="952" y="1743"/>
                    <a:pt x="1047" y="1426"/>
                  </a:cubicBezTo>
                  <a:cubicBezTo>
                    <a:pt x="983" y="1680"/>
                    <a:pt x="666" y="1838"/>
                    <a:pt x="413" y="1743"/>
                  </a:cubicBezTo>
                  <a:cubicBezTo>
                    <a:pt x="128" y="1648"/>
                    <a:pt x="1" y="1363"/>
                    <a:pt x="64" y="1109"/>
                  </a:cubicBezTo>
                  <a:cubicBezTo>
                    <a:pt x="159" y="824"/>
                    <a:pt x="445" y="666"/>
                    <a:pt x="730" y="761"/>
                  </a:cubicBezTo>
                  <a:cubicBezTo>
                    <a:pt x="793" y="792"/>
                    <a:pt x="857" y="824"/>
                    <a:pt x="888" y="856"/>
                  </a:cubicBezTo>
                  <a:cubicBezTo>
                    <a:pt x="825" y="729"/>
                    <a:pt x="793" y="571"/>
                    <a:pt x="857" y="444"/>
                  </a:cubicBezTo>
                  <a:cubicBezTo>
                    <a:pt x="952" y="159"/>
                    <a:pt x="1237" y="0"/>
                    <a:pt x="1522" y="95"/>
                  </a:cubicBezTo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2941750" y="4558725"/>
              <a:ext cx="25375" cy="35675"/>
            </a:xfrm>
            <a:custGeom>
              <a:avLst/>
              <a:gdLst/>
              <a:ahLst/>
              <a:cxnLst/>
              <a:rect l="l" t="t" r="r" b="b"/>
              <a:pathLst>
                <a:path w="1015" h="1427" extrusionOk="0">
                  <a:moveTo>
                    <a:pt x="444" y="729"/>
                  </a:moveTo>
                  <a:lnTo>
                    <a:pt x="856" y="222"/>
                  </a:lnTo>
                  <a:lnTo>
                    <a:pt x="856" y="856"/>
                  </a:lnTo>
                  <a:close/>
                  <a:moveTo>
                    <a:pt x="0" y="1077"/>
                  </a:moveTo>
                  <a:lnTo>
                    <a:pt x="159" y="1141"/>
                  </a:lnTo>
                  <a:lnTo>
                    <a:pt x="381" y="824"/>
                  </a:lnTo>
                  <a:lnTo>
                    <a:pt x="856" y="982"/>
                  </a:lnTo>
                  <a:lnTo>
                    <a:pt x="856" y="1363"/>
                  </a:lnTo>
                  <a:lnTo>
                    <a:pt x="1014" y="1426"/>
                  </a:lnTo>
                  <a:lnTo>
                    <a:pt x="983" y="32"/>
                  </a:lnTo>
                  <a:lnTo>
                    <a:pt x="856" y="0"/>
                  </a:lnTo>
                  <a:lnTo>
                    <a:pt x="0" y="1077"/>
                  </a:lnTo>
                  <a:lnTo>
                    <a:pt x="0" y="1077"/>
                  </a:lnTo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2934625" y="4594375"/>
              <a:ext cx="25375" cy="27750"/>
            </a:xfrm>
            <a:custGeom>
              <a:avLst/>
              <a:gdLst/>
              <a:ahLst/>
              <a:cxnLst/>
              <a:rect l="l" t="t" r="r" b="b"/>
              <a:pathLst>
                <a:path w="1015" h="1110" extrusionOk="0">
                  <a:moveTo>
                    <a:pt x="507" y="697"/>
                  </a:moveTo>
                  <a:lnTo>
                    <a:pt x="507" y="665"/>
                  </a:lnTo>
                  <a:lnTo>
                    <a:pt x="539" y="665"/>
                  </a:lnTo>
                  <a:cubicBezTo>
                    <a:pt x="476" y="792"/>
                    <a:pt x="539" y="919"/>
                    <a:pt x="666" y="951"/>
                  </a:cubicBezTo>
                  <a:cubicBezTo>
                    <a:pt x="792" y="1014"/>
                    <a:pt x="951" y="919"/>
                    <a:pt x="983" y="792"/>
                  </a:cubicBezTo>
                  <a:cubicBezTo>
                    <a:pt x="1014" y="665"/>
                    <a:pt x="951" y="539"/>
                    <a:pt x="824" y="507"/>
                  </a:cubicBezTo>
                  <a:cubicBezTo>
                    <a:pt x="792" y="507"/>
                    <a:pt x="761" y="475"/>
                    <a:pt x="729" y="475"/>
                  </a:cubicBezTo>
                  <a:cubicBezTo>
                    <a:pt x="792" y="475"/>
                    <a:pt x="856" y="412"/>
                    <a:pt x="856" y="349"/>
                  </a:cubicBezTo>
                  <a:cubicBezTo>
                    <a:pt x="919" y="222"/>
                    <a:pt x="856" y="95"/>
                    <a:pt x="729" y="32"/>
                  </a:cubicBezTo>
                  <a:cubicBezTo>
                    <a:pt x="602" y="0"/>
                    <a:pt x="444" y="63"/>
                    <a:pt x="412" y="190"/>
                  </a:cubicBezTo>
                  <a:cubicBezTo>
                    <a:pt x="381" y="254"/>
                    <a:pt x="412" y="349"/>
                    <a:pt x="444" y="380"/>
                  </a:cubicBezTo>
                  <a:cubicBezTo>
                    <a:pt x="412" y="380"/>
                    <a:pt x="381" y="349"/>
                    <a:pt x="349" y="349"/>
                  </a:cubicBezTo>
                  <a:cubicBezTo>
                    <a:pt x="222" y="317"/>
                    <a:pt x="95" y="380"/>
                    <a:pt x="64" y="507"/>
                  </a:cubicBezTo>
                  <a:cubicBezTo>
                    <a:pt x="0" y="634"/>
                    <a:pt x="95" y="761"/>
                    <a:pt x="222" y="792"/>
                  </a:cubicBezTo>
                  <a:cubicBezTo>
                    <a:pt x="349" y="856"/>
                    <a:pt x="476" y="792"/>
                    <a:pt x="507" y="665"/>
                  </a:cubicBezTo>
                  <a:lnTo>
                    <a:pt x="507" y="665"/>
                  </a:lnTo>
                  <a:lnTo>
                    <a:pt x="507" y="697"/>
                  </a:lnTo>
                  <a:cubicBezTo>
                    <a:pt x="412" y="824"/>
                    <a:pt x="285" y="951"/>
                    <a:pt x="159" y="982"/>
                  </a:cubicBezTo>
                  <a:lnTo>
                    <a:pt x="602" y="1109"/>
                  </a:lnTo>
                  <a:cubicBezTo>
                    <a:pt x="507" y="982"/>
                    <a:pt x="476" y="856"/>
                    <a:pt x="507" y="697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2993250" y="4758350"/>
              <a:ext cx="34075" cy="58650"/>
            </a:xfrm>
            <a:custGeom>
              <a:avLst/>
              <a:gdLst/>
              <a:ahLst/>
              <a:cxnLst/>
              <a:rect l="l" t="t" r="r" b="b"/>
              <a:pathLst>
                <a:path w="1363" h="2346" extrusionOk="0">
                  <a:moveTo>
                    <a:pt x="729" y="0"/>
                  </a:moveTo>
                  <a:cubicBezTo>
                    <a:pt x="982" y="95"/>
                    <a:pt x="1141" y="381"/>
                    <a:pt x="1046" y="666"/>
                  </a:cubicBezTo>
                  <a:cubicBezTo>
                    <a:pt x="1014" y="824"/>
                    <a:pt x="887" y="919"/>
                    <a:pt x="761" y="983"/>
                  </a:cubicBezTo>
                  <a:cubicBezTo>
                    <a:pt x="824" y="983"/>
                    <a:pt x="887" y="983"/>
                    <a:pt x="951" y="1014"/>
                  </a:cubicBezTo>
                  <a:cubicBezTo>
                    <a:pt x="1236" y="1078"/>
                    <a:pt x="1363" y="1395"/>
                    <a:pt x="1299" y="1648"/>
                  </a:cubicBezTo>
                  <a:cubicBezTo>
                    <a:pt x="1204" y="1933"/>
                    <a:pt x="919" y="2092"/>
                    <a:pt x="634" y="1997"/>
                  </a:cubicBezTo>
                  <a:cubicBezTo>
                    <a:pt x="349" y="1902"/>
                    <a:pt x="222" y="1616"/>
                    <a:pt x="317" y="1331"/>
                  </a:cubicBezTo>
                  <a:cubicBezTo>
                    <a:pt x="190" y="1743"/>
                    <a:pt x="254" y="2028"/>
                    <a:pt x="475" y="2345"/>
                  </a:cubicBezTo>
                  <a:lnTo>
                    <a:pt x="0" y="2187"/>
                  </a:lnTo>
                  <a:lnTo>
                    <a:pt x="729" y="0"/>
                  </a:lnTo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043150" y="4954025"/>
              <a:ext cx="25375" cy="36450"/>
            </a:xfrm>
            <a:custGeom>
              <a:avLst/>
              <a:gdLst/>
              <a:ahLst/>
              <a:cxnLst/>
              <a:rect l="l" t="t" r="r" b="b"/>
              <a:pathLst>
                <a:path w="1015" h="1458" extrusionOk="0">
                  <a:moveTo>
                    <a:pt x="159" y="571"/>
                  </a:moveTo>
                  <a:lnTo>
                    <a:pt x="191" y="1236"/>
                  </a:lnTo>
                  <a:lnTo>
                    <a:pt x="571" y="729"/>
                  </a:lnTo>
                  <a:close/>
                  <a:moveTo>
                    <a:pt x="0" y="0"/>
                  </a:moveTo>
                  <a:lnTo>
                    <a:pt x="159" y="64"/>
                  </a:lnTo>
                  <a:lnTo>
                    <a:pt x="159" y="444"/>
                  </a:lnTo>
                  <a:lnTo>
                    <a:pt x="666" y="602"/>
                  </a:lnTo>
                  <a:lnTo>
                    <a:pt x="888" y="285"/>
                  </a:lnTo>
                  <a:lnTo>
                    <a:pt x="1014" y="349"/>
                  </a:lnTo>
                  <a:lnTo>
                    <a:pt x="191" y="1458"/>
                  </a:lnTo>
                  <a:lnTo>
                    <a:pt x="64" y="139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3050275" y="4926300"/>
              <a:ext cx="25375" cy="27750"/>
            </a:xfrm>
            <a:custGeom>
              <a:avLst/>
              <a:gdLst/>
              <a:ahLst/>
              <a:cxnLst/>
              <a:rect l="l" t="t" r="r" b="b"/>
              <a:pathLst>
                <a:path w="1015" h="1110" extrusionOk="0">
                  <a:moveTo>
                    <a:pt x="508" y="444"/>
                  </a:moveTo>
                  <a:lnTo>
                    <a:pt x="508" y="475"/>
                  </a:lnTo>
                  <a:lnTo>
                    <a:pt x="508" y="475"/>
                  </a:lnTo>
                  <a:cubicBezTo>
                    <a:pt x="539" y="349"/>
                    <a:pt x="666" y="285"/>
                    <a:pt x="793" y="317"/>
                  </a:cubicBezTo>
                  <a:cubicBezTo>
                    <a:pt x="920" y="349"/>
                    <a:pt x="1015" y="475"/>
                    <a:pt x="951" y="602"/>
                  </a:cubicBezTo>
                  <a:cubicBezTo>
                    <a:pt x="920" y="729"/>
                    <a:pt x="793" y="824"/>
                    <a:pt x="666" y="761"/>
                  </a:cubicBezTo>
                  <a:cubicBezTo>
                    <a:pt x="634" y="761"/>
                    <a:pt x="603" y="729"/>
                    <a:pt x="571" y="729"/>
                  </a:cubicBezTo>
                  <a:cubicBezTo>
                    <a:pt x="603" y="792"/>
                    <a:pt x="634" y="856"/>
                    <a:pt x="603" y="919"/>
                  </a:cubicBezTo>
                  <a:cubicBezTo>
                    <a:pt x="571" y="1046"/>
                    <a:pt x="413" y="1109"/>
                    <a:pt x="286" y="1078"/>
                  </a:cubicBezTo>
                  <a:cubicBezTo>
                    <a:pt x="159" y="1046"/>
                    <a:pt x="96" y="887"/>
                    <a:pt x="127" y="761"/>
                  </a:cubicBezTo>
                  <a:cubicBezTo>
                    <a:pt x="159" y="697"/>
                    <a:pt x="222" y="666"/>
                    <a:pt x="286" y="634"/>
                  </a:cubicBezTo>
                  <a:cubicBezTo>
                    <a:pt x="254" y="634"/>
                    <a:pt x="222" y="634"/>
                    <a:pt x="191" y="602"/>
                  </a:cubicBezTo>
                  <a:cubicBezTo>
                    <a:pt x="64" y="571"/>
                    <a:pt x="1" y="444"/>
                    <a:pt x="32" y="317"/>
                  </a:cubicBezTo>
                  <a:cubicBezTo>
                    <a:pt x="64" y="190"/>
                    <a:pt x="222" y="127"/>
                    <a:pt x="349" y="159"/>
                  </a:cubicBezTo>
                  <a:cubicBezTo>
                    <a:pt x="444" y="190"/>
                    <a:pt x="539" y="349"/>
                    <a:pt x="476" y="475"/>
                  </a:cubicBezTo>
                  <a:lnTo>
                    <a:pt x="476" y="475"/>
                  </a:lnTo>
                  <a:lnTo>
                    <a:pt x="508" y="412"/>
                  </a:lnTo>
                  <a:cubicBezTo>
                    <a:pt x="508" y="254"/>
                    <a:pt x="476" y="95"/>
                    <a:pt x="413" y="0"/>
                  </a:cubicBezTo>
                  <a:lnTo>
                    <a:pt x="856" y="127"/>
                  </a:lnTo>
                  <a:cubicBezTo>
                    <a:pt x="698" y="190"/>
                    <a:pt x="603" y="285"/>
                    <a:pt x="508" y="444"/>
                  </a:cubicBez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4284500" y="4366225"/>
              <a:ext cx="184625" cy="184600"/>
            </a:xfrm>
            <a:custGeom>
              <a:avLst/>
              <a:gdLst/>
              <a:ahLst/>
              <a:cxnLst/>
              <a:rect l="l" t="t" r="r" b="b"/>
              <a:pathLst>
                <a:path w="7385" h="7384" extrusionOk="0">
                  <a:moveTo>
                    <a:pt x="3677" y="7383"/>
                  </a:moveTo>
                  <a:cubicBezTo>
                    <a:pt x="5705" y="7383"/>
                    <a:pt x="7384" y="5735"/>
                    <a:pt x="7384" y="3676"/>
                  </a:cubicBezTo>
                  <a:cubicBezTo>
                    <a:pt x="7384" y="1648"/>
                    <a:pt x="5705" y="0"/>
                    <a:pt x="3677" y="0"/>
                  </a:cubicBezTo>
                  <a:cubicBezTo>
                    <a:pt x="1649" y="0"/>
                    <a:pt x="1" y="1648"/>
                    <a:pt x="1" y="3676"/>
                  </a:cubicBezTo>
                  <a:cubicBezTo>
                    <a:pt x="1" y="5735"/>
                    <a:pt x="1649" y="7383"/>
                    <a:pt x="3677" y="7383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4376400" y="4366225"/>
              <a:ext cx="92725" cy="184600"/>
            </a:xfrm>
            <a:custGeom>
              <a:avLst/>
              <a:gdLst/>
              <a:ahLst/>
              <a:cxnLst/>
              <a:rect l="l" t="t" r="r" b="b"/>
              <a:pathLst>
                <a:path w="3709" h="7384" extrusionOk="0">
                  <a:moveTo>
                    <a:pt x="1" y="0"/>
                  </a:moveTo>
                  <a:cubicBezTo>
                    <a:pt x="2029" y="0"/>
                    <a:pt x="3708" y="1648"/>
                    <a:pt x="3708" y="3676"/>
                  </a:cubicBezTo>
                  <a:cubicBezTo>
                    <a:pt x="3708" y="5735"/>
                    <a:pt x="2029" y="7383"/>
                    <a:pt x="1" y="738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4330450" y="4412150"/>
              <a:ext cx="91925" cy="91925"/>
            </a:xfrm>
            <a:custGeom>
              <a:avLst/>
              <a:gdLst/>
              <a:ahLst/>
              <a:cxnLst/>
              <a:rect l="l" t="t" r="r" b="b"/>
              <a:pathLst>
                <a:path w="3677" h="3677" extrusionOk="0">
                  <a:moveTo>
                    <a:pt x="1680" y="96"/>
                  </a:moveTo>
                  <a:cubicBezTo>
                    <a:pt x="2662" y="1"/>
                    <a:pt x="3518" y="730"/>
                    <a:pt x="3581" y="1712"/>
                  </a:cubicBezTo>
                  <a:cubicBezTo>
                    <a:pt x="3676" y="2663"/>
                    <a:pt x="2948" y="3518"/>
                    <a:pt x="1997" y="3613"/>
                  </a:cubicBezTo>
                  <a:cubicBezTo>
                    <a:pt x="1015" y="3677"/>
                    <a:pt x="159" y="2980"/>
                    <a:pt x="96" y="1997"/>
                  </a:cubicBezTo>
                  <a:cubicBezTo>
                    <a:pt x="1" y="1047"/>
                    <a:pt x="730" y="191"/>
                    <a:pt x="1680" y="96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4314600" y="4396325"/>
              <a:ext cx="123625" cy="123600"/>
            </a:xfrm>
            <a:custGeom>
              <a:avLst/>
              <a:gdLst/>
              <a:ahLst/>
              <a:cxnLst/>
              <a:rect l="l" t="t" r="r" b="b"/>
              <a:pathLst>
                <a:path w="4945" h="4944" extrusionOk="0">
                  <a:moveTo>
                    <a:pt x="3582" y="507"/>
                  </a:moveTo>
                  <a:cubicBezTo>
                    <a:pt x="3677" y="539"/>
                    <a:pt x="3772" y="444"/>
                    <a:pt x="3708" y="349"/>
                  </a:cubicBezTo>
                  <a:cubicBezTo>
                    <a:pt x="3708" y="349"/>
                    <a:pt x="3677" y="317"/>
                    <a:pt x="3677" y="317"/>
                  </a:cubicBezTo>
                  <a:lnTo>
                    <a:pt x="3677" y="317"/>
                  </a:lnTo>
                  <a:lnTo>
                    <a:pt x="3645" y="317"/>
                  </a:lnTo>
                  <a:lnTo>
                    <a:pt x="3645" y="285"/>
                  </a:lnTo>
                  <a:lnTo>
                    <a:pt x="3613" y="285"/>
                  </a:lnTo>
                  <a:lnTo>
                    <a:pt x="3613" y="285"/>
                  </a:lnTo>
                  <a:lnTo>
                    <a:pt x="3613" y="285"/>
                  </a:lnTo>
                  <a:lnTo>
                    <a:pt x="3582" y="285"/>
                  </a:lnTo>
                  <a:lnTo>
                    <a:pt x="3582" y="254"/>
                  </a:lnTo>
                  <a:lnTo>
                    <a:pt x="3550" y="254"/>
                  </a:lnTo>
                  <a:lnTo>
                    <a:pt x="3550" y="254"/>
                  </a:lnTo>
                  <a:lnTo>
                    <a:pt x="3550" y="254"/>
                  </a:lnTo>
                  <a:lnTo>
                    <a:pt x="3518" y="254"/>
                  </a:lnTo>
                  <a:lnTo>
                    <a:pt x="3518" y="222"/>
                  </a:lnTo>
                  <a:lnTo>
                    <a:pt x="3487" y="222"/>
                  </a:lnTo>
                  <a:lnTo>
                    <a:pt x="3487" y="222"/>
                  </a:lnTo>
                  <a:lnTo>
                    <a:pt x="3455" y="222"/>
                  </a:lnTo>
                  <a:lnTo>
                    <a:pt x="3455" y="222"/>
                  </a:lnTo>
                  <a:lnTo>
                    <a:pt x="3423" y="190"/>
                  </a:lnTo>
                  <a:lnTo>
                    <a:pt x="3423" y="190"/>
                  </a:lnTo>
                  <a:lnTo>
                    <a:pt x="3423" y="190"/>
                  </a:lnTo>
                  <a:lnTo>
                    <a:pt x="3392" y="190"/>
                  </a:lnTo>
                  <a:lnTo>
                    <a:pt x="3392" y="190"/>
                  </a:lnTo>
                  <a:lnTo>
                    <a:pt x="3360" y="190"/>
                  </a:lnTo>
                  <a:lnTo>
                    <a:pt x="3360" y="159"/>
                  </a:lnTo>
                  <a:lnTo>
                    <a:pt x="3328" y="159"/>
                  </a:lnTo>
                  <a:lnTo>
                    <a:pt x="3328" y="159"/>
                  </a:lnTo>
                  <a:lnTo>
                    <a:pt x="3328" y="159"/>
                  </a:lnTo>
                  <a:lnTo>
                    <a:pt x="3296" y="159"/>
                  </a:lnTo>
                  <a:lnTo>
                    <a:pt x="3296" y="159"/>
                  </a:lnTo>
                  <a:cubicBezTo>
                    <a:pt x="3201" y="127"/>
                    <a:pt x="3106" y="254"/>
                    <a:pt x="3201" y="317"/>
                  </a:cubicBezTo>
                  <a:cubicBezTo>
                    <a:pt x="3201" y="317"/>
                    <a:pt x="3233" y="349"/>
                    <a:pt x="3233" y="349"/>
                  </a:cubicBezTo>
                  <a:lnTo>
                    <a:pt x="3233" y="349"/>
                  </a:lnTo>
                  <a:lnTo>
                    <a:pt x="3233" y="349"/>
                  </a:lnTo>
                  <a:lnTo>
                    <a:pt x="3265" y="349"/>
                  </a:lnTo>
                  <a:lnTo>
                    <a:pt x="3265" y="349"/>
                  </a:lnTo>
                  <a:lnTo>
                    <a:pt x="3296" y="349"/>
                  </a:lnTo>
                  <a:lnTo>
                    <a:pt x="3296" y="349"/>
                  </a:lnTo>
                  <a:lnTo>
                    <a:pt x="3296" y="380"/>
                  </a:lnTo>
                  <a:lnTo>
                    <a:pt x="3328" y="380"/>
                  </a:lnTo>
                  <a:lnTo>
                    <a:pt x="3328" y="380"/>
                  </a:lnTo>
                  <a:lnTo>
                    <a:pt x="3360" y="380"/>
                  </a:lnTo>
                  <a:lnTo>
                    <a:pt x="3360" y="380"/>
                  </a:lnTo>
                  <a:lnTo>
                    <a:pt x="3360" y="380"/>
                  </a:lnTo>
                  <a:lnTo>
                    <a:pt x="3392" y="412"/>
                  </a:lnTo>
                  <a:lnTo>
                    <a:pt x="3392" y="412"/>
                  </a:lnTo>
                  <a:lnTo>
                    <a:pt x="3423" y="412"/>
                  </a:lnTo>
                  <a:lnTo>
                    <a:pt x="3423" y="412"/>
                  </a:lnTo>
                  <a:lnTo>
                    <a:pt x="3423" y="412"/>
                  </a:lnTo>
                  <a:lnTo>
                    <a:pt x="3455" y="412"/>
                  </a:lnTo>
                  <a:lnTo>
                    <a:pt x="3455" y="444"/>
                  </a:lnTo>
                  <a:lnTo>
                    <a:pt x="3487" y="444"/>
                  </a:lnTo>
                  <a:lnTo>
                    <a:pt x="3487" y="444"/>
                  </a:lnTo>
                  <a:lnTo>
                    <a:pt x="3487" y="444"/>
                  </a:lnTo>
                  <a:lnTo>
                    <a:pt x="3518" y="444"/>
                  </a:lnTo>
                  <a:lnTo>
                    <a:pt x="3518" y="475"/>
                  </a:lnTo>
                  <a:lnTo>
                    <a:pt x="3550" y="475"/>
                  </a:lnTo>
                  <a:lnTo>
                    <a:pt x="3550" y="475"/>
                  </a:lnTo>
                  <a:lnTo>
                    <a:pt x="3550" y="475"/>
                  </a:lnTo>
                  <a:lnTo>
                    <a:pt x="3582" y="475"/>
                  </a:lnTo>
                  <a:close/>
                  <a:moveTo>
                    <a:pt x="4310" y="1109"/>
                  </a:moveTo>
                  <a:cubicBezTo>
                    <a:pt x="4374" y="1204"/>
                    <a:pt x="4501" y="1141"/>
                    <a:pt x="4469" y="1046"/>
                  </a:cubicBezTo>
                  <a:cubicBezTo>
                    <a:pt x="4469" y="1014"/>
                    <a:pt x="4469" y="1014"/>
                    <a:pt x="4469" y="982"/>
                  </a:cubicBezTo>
                  <a:lnTo>
                    <a:pt x="4437" y="982"/>
                  </a:lnTo>
                  <a:lnTo>
                    <a:pt x="4437" y="982"/>
                  </a:lnTo>
                  <a:lnTo>
                    <a:pt x="4437" y="951"/>
                  </a:lnTo>
                  <a:lnTo>
                    <a:pt x="4437" y="951"/>
                  </a:lnTo>
                  <a:lnTo>
                    <a:pt x="4406" y="951"/>
                  </a:lnTo>
                  <a:lnTo>
                    <a:pt x="4406" y="919"/>
                  </a:lnTo>
                  <a:lnTo>
                    <a:pt x="4406" y="919"/>
                  </a:lnTo>
                  <a:lnTo>
                    <a:pt x="4374" y="919"/>
                  </a:lnTo>
                  <a:lnTo>
                    <a:pt x="4374" y="887"/>
                  </a:lnTo>
                  <a:lnTo>
                    <a:pt x="4374" y="887"/>
                  </a:lnTo>
                  <a:lnTo>
                    <a:pt x="4342" y="887"/>
                  </a:lnTo>
                  <a:lnTo>
                    <a:pt x="4342" y="856"/>
                  </a:lnTo>
                  <a:lnTo>
                    <a:pt x="4342" y="856"/>
                  </a:lnTo>
                  <a:lnTo>
                    <a:pt x="4310" y="824"/>
                  </a:lnTo>
                  <a:lnTo>
                    <a:pt x="4310" y="824"/>
                  </a:lnTo>
                  <a:lnTo>
                    <a:pt x="4310" y="824"/>
                  </a:lnTo>
                  <a:lnTo>
                    <a:pt x="4310" y="792"/>
                  </a:lnTo>
                  <a:lnTo>
                    <a:pt x="4279" y="792"/>
                  </a:lnTo>
                  <a:lnTo>
                    <a:pt x="4279" y="792"/>
                  </a:lnTo>
                  <a:lnTo>
                    <a:pt x="4279" y="761"/>
                  </a:lnTo>
                  <a:lnTo>
                    <a:pt x="4247" y="761"/>
                  </a:lnTo>
                  <a:lnTo>
                    <a:pt x="4247" y="761"/>
                  </a:lnTo>
                  <a:lnTo>
                    <a:pt x="4247" y="729"/>
                  </a:lnTo>
                  <a:lnTo>
                    <a:pt x="4215" y="729"/>
                  </a:lnTo>
                  <a:lnTo>
                    <a:pt x="4215" y="729"/>
                  </a:lnTo>
                  <a:lnTo>
                    <a:pt x="4215" y="697"/>
                  </a:lnTo>
                  <a:lnTo>
                    <a:pt x="4184" y="697"/>
                  </a:lnTo>
                  <a:lnTo>
                    <a:pt x="4184" y="697"/>
                  </a:lnTo>
                  <a:lnTo>
                    <a:pt x="4184" y="697"/>
                  </a:lnTo>
                  <a:cubicBezTo>
                    <a:pt x="4152" y="666"/>
                    <a:pt x="4089" y="634"/>
                    <a:pt x="4057" y="666"/>
                  </a:cubicBezTo>
                  <a:cubicBezTo>
                    <a:pt x="3994" y="729"/>
                    <a:pt x="3994" y="792"/>
                    <a:pt x="4025" y="824"/>
                  </a:cubicBezTo>
                  <a:lnTo>
                    <a:pt x="4057" y="824"/>
                  </a:lnTo>
                  <a:lnTo>
                    <a:pt x="4057" y="856"/>
                  </a:lnTo>
                  <a:lnTo>
                    <a:pt x="4057" y="856"/>
                  </a:lnTo>
                  <a:lnTo>
                    <a:pt x="4057" y="856"/>
                  </a:lnTo>
                  <a:lnTo>
                    <a:pt x="4089" y="887"/>
                  </a:lnTo>
                  <a:lnTo>
                    <a:pt x="4089" y="887"/>
                  </a:lnTo>
                  <a:lnTo>
                    <a:pt x="4089" y="887"/>
                  </a:lnTo>
                  <a:lnTo>
                    <a:pt x="4120" y="887"/>
                  </a:lnTo>
                  <a:lnTo>
                    <a:pt x="4120" y="919"/>
                  </a:lnTo>
                  <a:lnTo>
                    <a:pt x="4120" y="919"/>
                  </a:lnTo>
                  <a:lnTo>
                    <a:pt x="4152" y="919"/>
                  </a:lnTo>
                  <a:lnTo>
                    <a:pt x="4152" y="951"/>
                  </a:lnTo>
                  <a:lnTo>
                    <a:pt x="4152" y="951"/>
                  </a:lnTo>
                  <a:lnTo>
                    <a:pt x="4152" y="951"/>
                  </a:lnTo>
                  <a:lnTo>
                    <a:pt x="4184" y="982"/>
                  </a:lnTo>
                  <a:lnTo>
                    <a:pt x="4184" y="982"/>
                  </a:lnTo>
                  <a:lnTo>
                    <a:pt x="4184" y="982"/>
                  </a:lnTo>
                  <a:lnTo>
                    <a:pt x="4215" y="1014"/>
                  </a:lnTo>
                  <a:lnTo>
                    <a:pt x="4215" y="1014"/>
                  </a:lnTo>
                  <a:lnTo>
                    <a:pt x="4215" y="1014"/>
                  </a:lnTo>
                  <a:lnTo>
                    <a:pt x="4215" y="1046"/>
                  </a:lnTo>
                  <a:lnTo>
                    <a:pt x="4247" y="1046"/>
                  </a:lnTo>
                  <a:lnTo>
                    <a:pt x="4247" y="1046"/>
                  </a:lnTo>
                  <a:lnTo>
                    <a:pt x="4247" y="1078"/>
                  </a:lnTo>
                  <a:lnTo>
                    <a:pt x="4279" y="1078"/>
                  </a:lnTo>
                  <a:lnTo>
                    <a:pt x="4279" y="1078"/>
                  </a:lnTo>
                  <a:lnTo>
                    <a:pt x="4279" y="1109"/>
                  </a:lnTo>
                  <a:lnTo>
                    <a:pt x="4279" y="1109"/>
                  </a:lnTo>
                  <a:close/>
                  <a:moveTo>
                    <a:pt x="4691" y="1996"/>
                  </a:moveTo>
                  <a:cubicBezTo>
                    <a:pt x="4722" y="2092"/>
                    <a:pt x="4881" y="2092"/>
                    <a:pt x="4881" y="1965"/>
                  </a:cubicBezTo>
                  <a:cubicBezTo>
                    <a:pt x="4881" y="1965"/>
                    <a:pt x="4881" y="1933"/>
                    <a:pt x="4881" y="1933"/>
                  </a:cubicBezTo>
                  <a:lnTo>
                    <a:pt x="4881" y="1933"/>
                  </a:lnTo>
                  <a:lnTo>
                    <a:pt x="4881" y="1901"/>
                  </a:lnTo>
                  <a:lnTo>
                    <a:pt x="4881" y="1901"/>
                  </a:lnTo>
                  <a:lnTo>
                    <a:pt x="4881" y="1870"/>
                  </a:lnTo>
                  <a:lnTo>
                    <a:pt x="4881" y="1870"/>
                  </a:lnTo>
                  <a:lnTo>
                    <a:pt x="4881" y="1870"/>
                  </a:lnTo>
                  <a:lnTo>
                    <a:pt x="4881" y="1838"/>
                  </a:lnTo>
                  <a:lnTo>
                    <a:pt x="4849" y="1838"/>
                  </a:lnTo>
                  <a:lnTo>
                    <a:pt x="4849" y="1806"/>
                  </a:lnTo>
                  <a:lnTo>
                    <a:pt x="4849" y="1806"/>
                  </a:lnTo>
                  <a:lnTo>
                    <a:pt x="4849" y="1775"/>
                  </a:lnTo>
                  <a:lnTo>
                    <a:pt x="4849" y="1775"/>
                  </a:lnTo>
                  <a:lnTo>
                    <a:pt x="4849" y="1743"/>
                  </a:lnTo>
                  <a:lnTo>
                    <a:pt x="4849" y="1743"/>
                  </a:lnTo>
                  <a:lnTo>
                    <a:pt x="4817" y="1711"/>
                  </a:lnTo>
                  <a:lnTo>
                    <a:pt x="4817" y="1711"/>
                  </a:lnTo>
                  <a:lnTo>
                    <a:pt x="4817" y="1680"/>
                  </a:lnTo>
                  <a:lnTo>
                    <a:pt x="4817" y="1680"/>
                  </a:lnTo>
                  <a:lnTo>
                    <a:pt x="4817" y="1648"/>
                  </a:lnTo>
                  <a:lnTo>
                    <a:pt x="4817" y="1648"/>
                  </a:lnTo>
                  <a:lnTo>
                    <a:pt x="4786" y="1648"/>
                  </a:lnTo>
                  <a:lnTo>
                    <a:pt x="4786" y="1616"/>
                  </a:lnTo>
                  <a:lnTo>
                    <a:pt x="4786" y="1616"/>
                  </a:lnTo>
                  <a:lnTo>
                    <a:pt x="4786" y="1585"/>
                  </a:lnTo>
                  <a:lnTo>
                    <a:pt x="4786" y="1585"/>
                  </a:lnTo>
                  <a:lnTo>
                    <a:pt x="4786" y="1553"/>
                  </a:lnTo>
                  <a:lnTo>
                    <a:pt x="4754" y="1553"/>
                  </a:lnTo>
                  <a:lnTo>
                    <a:pt x="4754" y="1553"/>
                  </a:lnTo>
                  <a:cubicBezTo>
                    <a:pt x="4722" y="1426"/>
                    <a:pt x="4564" y="1458"/>
                    <a:pt x="4564" y="1585"/>
                  </a:cubicBezTo>
                  <a:cubicBezTo>
                    <a:pt x="4564" y="1585"/>
                    <a:pt x="4564" y="1616"/>
                    <a:pt x="4596" y="1616"/>
                  </a:cubicBezTo>
                  <a:lnTo>
                    <a:pt x="4596" y="1616"/>
                  </a:lnTo>
                  <a:lnTo>
                    <a:pt x="4596" y="1648"/>
                  </a:lnTo>
                  <a:lnTo>
                    <a:pt x="4596" y="1648"/>
                  </a:lnTo>
                  <a:lnTo>
                    <a:pt x="4596" y="1648"/>
                  </a:lnTo>
                  <a:lnTo>
                    <a:pt x="4596" y="1680"/>
                  </a:lnTo>
                  <a:lnTo>
                    <a:pt x="4596" y="1680"/>
                  </a:lnTo>
                  <a:lnTo>
                    <a:pt x="4627" y="1711"/>
                  </a:lnTo>
                  <a:lnTo>
                    <a:pt x="4627" y="1711"/>
                  </a:lnTo>
                  <a:lnTo>
                    <a:pt x="4627" y="1743"/>
                  </a:lnTo>
                  <a:lnTo>
                    <a:pt x="4627" y="1743"/>
                  </a:lnTo>
                  <a:lnTo>
                    <a:pt x="4627" y="1743"/>
                  </a:lnTo>
                  <a:lnTo>
                    <a:pt x="4627" y="1775"/>
                  </a:lnTo>
                  <a:lnTo>
                    <a:pt x="4627" y="1775"/>
                  </a:lnTo>
                  <a:lnTo>
                    <a:pt x="4659" y="1806"/>
                  </a:lnTo>
                  <a:lnTo>
                    <a:pt x="4659" y="1806"/>
                  </a:lnTo>
                  <a:lnTo>
                    <a:pt x="4659" y="1838"/>
                  </a:lnTo>
                  <a:lnTo>
                    <a:pt x="4659" y="1838"/>
                  </a:lnTo>
                  <a:lnTo>
                    <a:pt x="4659" y="1838"/>
                  </a:lnTo>
                  <a:lnTo>
                    <a:pt x="4659" y="1870"/>
                  </a:lnTo>
                  <a:lnTo>
                    <a:pt x="4659" y="1870"/>
                  </a:lnTo>
                  <a:lnTo>
                    <a:pt x="4659" y="1901"/>
                  </a:lnTo>
                  <a:lnTo>
                    <a:pt x="4691" y="1901"/>
                  </a:lnTo>
                  <a:lnTo>
                    <a:pt x="4691" y="1933"/>
                  </a:lnTo>
                  <a:lnTo>
                    <a:pt x="4691" y="1933"/>
                  </a:lnTo>
                  <a:lnTo>
                    <a:pt x="4691" y="1933"/>
                  </a:lnTo>
                  <a:lnTo>
                    <a:pt x="4691" y="1965"/>
                  </a:lnTo>
                  <a:lnTo>
                    <a:pt x="4691" y="1965"/>
                  </a:lnTo>
                  <a:close/>
                  <a:moveTo>
                    <a:pt x="4722" y="2947"/>
                  </a:moveTo>
                  <a:cubicBezTo>
                    <a:pt x="4691" y="3042"/>
                    <a:pt x="4817" y="3106"/>
                    <a:pt x="4881" y="3010"/>
                  </a:cubicBezTo>
                  <a:cubicBezTo>
                    <a:pt x="4881" y="3010"/>
                    <a:pt x="4913" y="2979"/>
                    <a:pt x="4913" y="2979"/>
                  </a:cubicBezTo>
                  <a:lnTo>
                    <a:pt x="4913" y="2979"/>
                  </a:lnTo>
                  <a:lnTo>
                    <a:pt x="4913" y="2947"/>
                  </a:lnTo>
                  <a:lnTo>
                    <a:pt x="4913" y="2947"/>
                  </a:lnTo>
                  <a:lnTo>
                    <a:pt x="4913" y="2915"/>
                  </a:lnTo>
                  <a:lnTo>
                    <a:pt x="4913" y="2915"/>
                  </a:lnTo>
                  <a:lnTo>
                    <a:pt x="4913" y="2884"/>
                  </a:lnTo>
                  <a:lnTo>
                    <a:pt x="4913" y="2884"/>
                  </a:lnTo>
                  <a:lnTo>
                    <a:pt x="4913" y="2852"/>
                  </a:lnTo>
                  <a:lnTo>
                    <a:pt x="4913" y="2852"/>
                  </a:lnTo>
                  <a:lnTo>
                    <a:pt x="4913" y="2820"/>
                  </a:lnTo>
                  <a:lnTo>
                    <a:pt x="4944" y="2820"/>
                  </a:lnTo>
                  <a:lnTo>
                    <a:pt x="4944" y="2789"/>
                  </a:lnTo>
                  <a:lnTo>
                    <a:pt x="4944" y="2789"/>
                  </a:lnTo>
                  <a:lnTo>
                    <a:pt x="4944" y="2789"/>
                  </a:lnTo>
                  <a:lnTo>
                    <a:pt x="4944" y="2757"/>
                  </a:lnTo>
                  <a:lnTo>
                    <a:pt x="4944" y="2757"/>
                  </a:lnTo>
                  <a:lnTo>
                    <a:pt x="4944" y="2725"/>
                  </a:lnTo>
                  <a:lnTo>
                    <a:pt x="4944" y="2725"/>
                  </a:lnTo>
                  <a:lnTo>
                    <a:pt x="4944" y="2694"/>
                  </a:lnTo>
                  <a:lnTo>
                    <a:pt x="4944" y="2694"/>
                  </a:lnTo>
                  <a:lnTo>
                    <a:pt x="4944" y="2662"/>
                  </a:lnTo>
                  <a:lnTo>
                    <a:pt x="4944" y="2662"/>
                  </a:lnTo>
                  <a:lnTo>
                    <a:pt x="4944" y="2630"/>
                  </a:lnTo>
                  <a:lnTo>
                    <a:pt x="4944" y="2630"/>
                  </a:lnTo>
                  <a:lnTo>
                    <a:pt x="4944" y="2599"/>
                  </a:lnTo>
                  <a:lnTo>
                    <a:pt x="4944" y="2599"/>
                  </a:lnTo>
                  <a:lnTo>
                    <a:pt x="4944" y="2567"/>
                  </a:lnTo>
                  <a:lnTo>
                    <a:pt x="4944" y="2567"/>
                  </a:lnTo>
                  <a:cubicBezTo>
                    <a:pt x="4944" y="2472"/>
                    <a:pt x="4817" y="2408"/>
                    <a:pt x="4754" y="2503"/>
                  </a:cubicBezTo>
                  <a:cubicBezTo>
                    <a:pt x="4754" y="2503"/>
                    <a:pt x="4754" y="2535"/>
                    <a:pt x="4754" y="2567"/>
                  </a:cubicBezTo>
                  <a:lnTo>
                    <a:pt x="4754" y="2567"/>
                  </a:lnTo>
                  <a:lnTo>
                    <a:pt x="4754" y="2567"/>
                  </a:lnTo>
                  <a:lnTo>
                    <a:pt x="4754" y="2599"/>
                  </a:lnTo>
                  <a:lnTo>
                    <a:pt x="4754" y="2599"/>
                  </a:lnTo>
                  <a:lnTo>
                    <a:pt x="4754" y="2630"/>
                  </a:lnTo>
                  <a:lnTo>
                    <a:pt x="4754" y="2630"/>
                  </a:lnTo>
                  <a:lnTo>
                    <a:pt x="4754" y="2662"/>
                  </a:lnTo>
                  <a:lnTo>
                    <a:pt x="4754" y="2662"/>
                  </a:lnTo>
                  <a:lnTo>
                    <a:pt x="4754" y="2694"/>
                  </a:lnTo>
                  <a:lnTo>
                    <a:pt x="4754" y="2694"/>
                  </a:lnTo>
                  <a:lnTo>
                    <a:pt x="4754" y="2694"/>
                  </a:lnTo>
                  <a:lnTo>
                    <a:pt x="4754" y="2725"/>
                  </a:lnTo>
                  <a:lnTo>
                    <a:pt x="4722" y="2725"/>
                  </a:lnTo>
                  <a:lnTo>
                    <a:pt x="4722" y="2757"/>
                  </a:lnTo>
                  <a:lnTo>
                    <a:pt x="4722" y="2757"/>
                  </a:lnTo>
                  <a:lnTo>
                    <a:pt x="4722" y="2789"/>
                  </a:lnTo>
                  <a:lnTo>
                    <a:pt x="4722" y="2789"/>
                  </a:lnTo>
                  <a:lnTo>
                    <a:pt x="4722" y="2820"/>
                  </a:lnTo>
                  <a:lnTo>
                    <a:pt x="4722" y="2820"/>
                  </a:lnTo>
                  <a:lnTo>
                    <a:pt x="4722" y="2820"/>
                  </a:lnTo>
                  <a:lnTo>
                    <a:pt x="4722" y="2852"/>
                  </a:lnTo>
                  <a:lnTo>
                    <a:pt x="4722" y="2852"/>
                  </a:lnTo>
                  <a:lnTo>
                    <a:pt x="4722" y="2884"/>
                  </a:lnTo>
                  <a:lnTo>
                    <a:pt x="4722" y="2884"/>
                  </a:lnTo>
                  <a:lnTo>
                    <a:pt x="4722" y="2915"/>
                  </a:lnTo>
                  <a:lnTo>
                    <a:pt x="4722" y="2915"/>
                  </a:lnTo>
                  <a:lnTo>
                    <a:pt x="4722" y="2915"/>
                  </a:lnTo>
                  <a:close/>
                  <a:moveTo>
                    <a:pt x="4310" y="3803"/>
                  </a:moveTo>
                  <a:cubicBezTo>
                    <a:pt x="4247" y="3898"/>
                    <a:pt x="4374" y="4024"/>
                    <a:pt x="4469" y="3929"/>
                  </a:cubicBezTo>
                  <a:cubicBezTo>
                    <a:pt x="4469" y="3929"/>
                    <a:pt x="4469" y="3929"/>
                    <a:pt x="4501" y="3929"/>
                  </a:cubicBezTo>
                  <a:lnTo>
                    <a:pt x="4501" y="3898"/>
                  </a:lnTo>
                  <a:lnTo>
                    <a:pt x="4501" y="3898"/>
                  </a:lnTo>
                  <a:lnTo>
                    <a:pt x="4501" y="3898"/>
                  </a:lnTo>
                  <a:lnTo>
                    <a:pt x="4532" y="3866"/>
                  </a:lnTo>
                  <a:lnTo>
                    <a:pt x="4532" y="3866"/>
                  </a:lnTo>
                  <a:lnTo>
                    <a:pt x="4532" y="3866"/>
                  </a:lnTo>
                  <a:lnTo>
                    <a:pt x="4532" y="3834"/>
                  </a:lnTo>
                  <a:lnTo>
                    <a:pt x="4564" y="3834"/>
                  </a:lnTo>
                  <a:lnTo>
                    <a:pt x="4564" y="3803"/>
                  </a:lnTo>
                  <a:lnTo>
                    <a:pt x="4564" y="3803"/>
                  </a:lnTo>
                  <a:lnTo>
                    <a:pt x="4564" y="3803"/>
                  </a:lnTo>
                  <a:lnTo>
                    <a:pt x="4596" y="3771"/>
                  </a:lnTo>
                  <a:lnTo>
                    <a:pt x="4596" y="3771"/>
                  </a:lnTo>
                  <a:lnTo>
                    <a:pt x="4596" y="3739"/>
                  </a:lnTo>
                  <a:lnTo>
                    <a:pt x="4596" y="3739"/>
                  </a:lnTo>
                  <a:lnTo>
                    <a:pt x="4627" y="3739"/>
                  </a:lnTo>
                  <a:lnTo>
                    <a:pt x="4627" y="3708"/>
                  </a:lnTo>
                  <a:lnTo>
                    <a:pt x="4627" y="3708"/>
                  </a:lnTo>
                  <a:lnTo>
                    <a:pt x="4627" y="3676"/>
                  </a:lnTo>
                  <a:lnTo>
                    <a:pt x="4659" y="3676"/>
                  </a:lnTo>
                  <a:lnTo>
                    <a:pt x="4659" y="3676"/>
                  </a:lnTo>
                  <a:lnTo>
                    <a:pt x="4659" y="3644"/>
                  </a:lnTo>
                  <a:lnTo>
                    <a:pt x="4659" y="3644"/>
                  </a:lnTo>
                  <a:lnTo>
                    <a:pt x="4659" y="3613"/>
                  </a:lnTo>
                  <a:lnTo>
                    <a:pt x="4691" y="3613"/>
                  </a:lnTo>
                  <a:lnTo>
                    <a:pt x="4691" y="3581"/>
                  </a:lnTo>
                  <a:lnTo>
                    <a:pt x="4691" y="3581"/>
                  </a:lnTo>
                  <a:lnTo>
                    <a:pt x="4691" y="3581"/>
                  </a:lnTo>
                  <a:lnTo>
                    <a:pt x="4691" y="3581"/>
                  </a:lnTo>
                  <a:cubicBezTo>
                    <a:pt x="4754" y="3454"/>
                    <a:pt x="4627" y="3391"/>
                    <a:pt x="4564" y="3454"/>
                  </a:cubicBezTo>
                  <a:cubicBezTo>
                    <a:pt x="4532" y="3454"/>
                    <a:pt x="4532" y="3454"/>
                    <a:pt x="4532" y="3486"/>
                  </a:cubicBezTo>
                  <a:lnTo>
                    <a:pt x="4532" y="3486"/>
                  </a:lnTo>
                  <a:lnTo>
                    <a:pt x="4501" y="3486"/>
                  </a:lnTo>
                  <a:lnTo>
                    <a:pt x="4501" y="3517"/>
                  </a:lnTo>
                  <a:lnTo>
                    <a:pt x="4501" y="3517"/>
                  </a:lnTo>
                  <a:lnTo>
                    <a:pt x="4501" y="3517"/>
                  </a:lnTo>
                  <a:lnTo>
                    <a:pt x="4501" y="3549"/>
                  </a:lnTo>
                  <a:lnTo>
                    <a:pt x="4469" y="3549"/>
                  </a:lnTo>
                  <a:lnTo>
                    <a:pt x="4469" y="3581"/>
                  </a:lnTo>
                  <a:lnTo>
                    <a:pt x="4469" y="3581"/>
                  </a:lnTo>
                  <a:lnTo>
                    <a:pt x="4469" y="3581"/>
                  </a:lnTo>
                  <a:lnTo>
                    <a:pt x="4469" y="3613"/>
                  </a:lnTo>
                  <a:lnTo>
                    <a:pt x="4437" y="3613"/>
                  </a:lnTo>
                  <a:lnTo>
                    <a:pt x="4437" y="3613"/>
                  </a:lnTo>
                  <a:lnTo>
                    <a:pt x="4437" y="3644"/>
                  </a:lnTo>
                  <a:lnTo>
                    <a:pt x="4437" y="3644"/>
                  </a:lnTo>
                  <a:lnTo>
                    <a:pt x="4437" y="3676"/>
                  </a:lnTo>
                  <a:lnTo>
                    <a:pt x="4406" y="3676"/>
                  </a:lnTo>
                  <a:lnTo>
                    <a:pt x="4406" y="3676"/>
                  </a:lnTo>
                  <a:lnTo>
                    <a:pt x="4406" y="3708"/>
                  </a:lnTo>
                  <a:lnTo>
                    <a:pt x="4406" y="3708"/>
                  </a:lnTo>
                  <a:lnTo>
                    <a:pt x="4374" y="3708"/>
                  </a:lnTo>
                  <a:lnTo>
                    <a:pt x="4374" y="3739"/>
                  </a:lnTo>
                  <a:lnTo>
                    <a:pt x="4374" y="3739"/>
                  </a:lnTo>
                  <a:lnTo>
                    <a:pt x="4374" y="3739"/>
                  </a:lnTo>
                  <a:lnTo>
                    <a:pt x="4342" y="3771"/>
                  </a:lnTo>
                  <a:lnTo>
                    <a:pt x="4342" y="3771"/>
                  </a:lnTo>
                  <a:lnTo>
                    <a:pt x="4342" y="3771"/>
                  </a:lnTo>
                  <a:lnTo>
                    <a:pt x="4342" y="3803"/>
                  </a:lnTo>
                  <a:close/>
                  <a:moveTo>
                    <a:pt x="3613" y="4436"/>
                  </a:moveTo>
                  <a:cubicBezTo>
                    <a:pt x="3518" y="4500"/>
                    <a:pt x="3582" y="4658"/>
                    <a:pt x="3677" y="4627"/>
                  </a:cubicBezTo>
                  <a:cubicBezTo>
                    <a:pt x="3708" y="4627"/>
                    <a:pt x="3708" y="4627"/>
                    <a:pt x="3708" y="4627"/>
                  </a:cubicBezTo>
                  <a:lnTo>
                    <a:pt x="3740" y="4627"/>
                  </a:lnTo>
                  <a:lnTo>
                    <a:pt x="3740" y="4595"/>
                  </a:lnTo>
                  <a:lnTo>
                    <a:pt x="3772" y="4595"/>
                  </a:lnTo>
                  <a:lnTo>
                    <a:pt x="3772" y="4595"/>
                  </a:lnTo>
                  <a:lnTo>
                    <a:pt x="3772" y="4595"/>
                  </a:lnTo>
                  <a:lnTo>
                    <a:pt x="3803" y="4563"/>
                  </a:lnTo>
                  <a:lnTo>
                    <a:pt x="3803" y="4563"/>
                  </a:lnTo>
                  <a:lnTo>
                    <a:pt x="3835" y="4563"/>
                  </a:lnTo>
                  <a:lnTo>
                    <a:pt x="3835" y="4563"/>
                  </a:lnTo>
                  <a:lnTo>
                    <a:pt x="3835" y="4531"/>
                  </a:lnTo>
                  <a:lnTo>
                    <a:pt x="3867" y="4531"/>
                  </a:lnTo>
                  <a:lnTo>
                    <a:pt x="3867" y="4531"/>
                  </a:lnTo>
                  <a:lnTo>
                    <a:pt x="3899" y="4531"/>
                  </a:lnTo>
                  <a:lnTo>
                    <a:pt x="3899" y="4500"/>
                  </a:lnTo>
                  <a:lnTo>
                    <a:pt x="3899" y="4500"/>
                  </a:lnTo>
                  <a:lnTo>
                    <a:pt x="3930" y="4500"/>
                  </a:lnTo>
                  <a:lnTo>
                    <a:pt x="3930" y="4468"/>
                  </a:lnTo>
                  <a:lnTo>
                    <a:pt x="3962" y="4468"/>
                  </a:lnTo>
                  <a:lnTo>
                    <a:pt x="3962" y="4468"/>
                  </a:lnTo>
                  <a:lnTo>
                    <a:pt x="3962" y="4468"/>
                  </a:lnTo>
                  <a:lnTo>
                    <a:pt x="3994" y="4436"/>
                  </a:lnTo>
                  <a:lnTo>
                    <a:pt x="3994" y="4436"/>
                  </a:lnTo>
                  <a:lnTo>
                    <a:pt x="3994" y="4436"/>
                  </a:lnTo>
                  <a:lnTo>
                    <a:pt x="4025" y="4405"/>
                  </a:lnTo>
                  <a:lnTo>
                    <a:pt x="4025" y="4405"/>
                  </a:lnTo>
                  <a:lnTo>
                    <a:pt x="4057" y="4405"/>
                  </a:lnTo>
                  <a:lnTo>
                    <a:pt x="4057" y="4405"/>
                  </a:lnTo>
                  <a:lnTo>
                    <a:pt x="4057" y="4373"/>
                  </a:lnTo>
                  <a:cubicBezTo>
                    <a:pt x="4152" y="4310"/>
                    <a:pt x="4089" y="4183"/>
                    <a:pt x="3994" y="4215"/>
                  </a:cubicBezTo>
                  <a:cubicBezTo>
                    <a:pt x="3962" y="4215"/>
                    <a:pt x="3962" y="4215"/>
                    <a:pt x="3930" y="4215"/>
                  </a:cubicBezTo>
                  <a:lnTo>
                    <a:pt x="3930" y="4246"/>
                  </a:lnTo>
                  <a:lnTo>
                    <a:pt x="3930" y="4246"/>
                  </a:lnTo>
                  <a:lnTo>
                    <a:pt x="3899" y="4246"/>
                  </a:lnTo>
                  <a:lnTo>
                    <a:pt x="3899" y="4246"/>
                  </a:lnTo>
                  <a:lnTo>
                    <a:pt x="3899" y="4278"/>
                  </a:lnTo>
                  <a:lnTo>
                    <a:pt x="3867" y="4278"/>
                  </a:lnTo>
                  <a:lnTo>
                    <a:pt x="3867" y="4278"/>
                  </a:lnTo>
                  <a:lnTo>
                    <a:pt x="3835" y="4310"/>
                  </a:lnTo>
                  <a:lnTo>
                    <a:pt x="3835" y="4310"/>
                  </a:lnTo>
                  <a:lnTo>
                    <a:pt x="3835" y="4310"/>
                  </a:lnTo>
                  <a:lnTo>
                    <a:pt x="3803" y="4310"/>
                  </a:lnTo>
                  <a:lnTo>
                    <a:pt x="3803" y="4341"/>
                  </a:lnTo>
                  <a:lnTo>
                    <a:pt x="3803" y="4341"/>
                  </a:lnTo>
                  <a:lnTo>
                    <a:pt x="3772" y="4341"/>
                  </a:lnTo>
                  <a:lnTo>
                    <a:pt x="3772" y="4341"/>
                  </a:lnTo>
                  <a:lnTo>
                    <a:pt x="3772" y="4373"/>
                  </a:lnTo>
                  <a:lnTo>
                    <a:pt x="3740" y="4373"/>
                  </a:lnTo>
                  <a:lnTo>
                    <a:pt x="3740" y="4373"/>
                  </a:lnTo>
                  <a:lnTo>
                    <a:pt x="3740" y="4373"/>
                  </a:lnTo>
                  <a:lnTo>
                    <a:pt x="3708" y="4405"/>
                  </a:lnTo>
                  <a:lnTo>
                    <a:pt x="3708" y="4405"/>
                  </a:lnTo>
                  <a:lnTo>
                    <a:pt x="3708" y="4405"/>
                  </a:lnTo>
                  <a:lnTo>
                    <a:pt x="3677" y="4405"/>
                  </a:lnTo>
                  <a:lnTo>
                    <a:pt x="3677" y="4405"/>
                  </a:lnTo>
                  <a:lnTo>
                    <a:pt x="3645" y="4436"/>
                  </a:lnTo>
                  <a:lnTo>
                    <a:pt x="3645" y="4436"/>
                  </a:lnTo>
                  <a:lnTo>
                    <a:pt x="3645" y="4436"/>
                  </a:lnTo>
                  <a:close/>
                  <a:moveTo>
                    <a:pt x="2726" y="4753"/>
                  </a:moveTo>
                  <a:cubicBezTo>
                    <a:pt x="2599" y="4753"/>
                    <a:pt x="2599" y="4912"/>
                    <a:pt x="2694" y="4943"/>
                  </a:cubicBezTo>
                  <a:cubicBezTo>
                    <a:pt x="2726" y="4943"/>
                    <a:pt x="2726" y="4943"/>
                    <a:pt x="2726" y="4943"/>
                  </a:cubicBezTo>
                  <a:lnTo>
                    <a:pt x="2758" y="4943"/>
                  </a:lnTo>
                  <a:lnTo>
                    <a:pt x="2758" y="4943"/>
                  </a:lnTo>
                  <a:lnTo>
                    <a:pt x="2789" y="4943"/>
                  </a:lnTo>
                  <a:lnTo>
                    <a:pt x="2789" y="4943"/>
                  </a:lnTo>
                  <a:lnTo>
                    <a:pt x="2821" y="4943"/>
                  </a:lnTo>
                  <a:lnTo>
                    <a:pt x="2821" y="4943"/>
                  </a:lnTo>
                  <a:lnTo>
                    <a:pt x="2853" y="4943"/>
                  </a:lnTo>
                  <a:lnTo>
                    <a:pt x="2853" y="4943"/>
                  </a:lnTo>
                  <a:lnTo>
                    <a:pt x="2885" y="4912"/>
                  </a:lnTo>
                  <a:lnTo>
                    <a:pt x="2885" y="4912"/>
                  </a:lnTo>
                  <a:lnTo>
                    <a:pt x="2916" y="4912"/>
                  </a:lnTo>
                  <a:lnTo>
                    <a:pt x="2916" y="4912"/>
                  </a:lnTo>
                  <a:lnTo>
                    <a:pt x="2948" y="4912"/>
                  </a:lnTo>
                  <a:lnTo>
                    <a:pt x="2948" y="4912"/>
                  </a:lnTo>
                  <a:lnTo>
                    <a:pt x="2980" y="4912"/>
                  </a:lnTo>
                  <a:lnTo>
                    <a:pt x="2980" y="4912"/>
                  </a:lnTo>
                  <a:lnTo>
                    <a:pt x="3011" y="4912"/>
                  </a:lnTo>
                  <a:lnTo>
                    <a:pt x="3011" y="4912"/>
                  </a:lnTo>
                  <a:lnTo>
                    <a:pt x="3043" y="4880"/>
                  </a:lnTo>
                  <a:lnTo>
                    <a:pt x="3043" y="4880"/>
                  </a:lnTo>
                  <a:lnTo>
                    <a:pt x="3075" y="4880"/>
                  </a:lnTo>
                  <a:lnTo>
                    <a:pt x="3075" y="4880"/>
                  </a:lnTo>
                  <a:lnTo>
                    <a:pt x="3106" y="4880"/>
                  </a:lnTo>
                  <a:lnTo>
                    <a:pt x="3106" y="4880"/>
                  </a:lnTo>
                  <a:lnTo>
                    <a:pt x="3106" y="4880"/>
                  </a:lnTo>
                  <a:lnTo>
                    <a:pt x="3138" y="4880"/>
                  </a:lnTo>
                  <a:lnTo>
                    <a:pt x="3138" y="4880"/>
                  </a:lnTo>
                  <a:cubicBezTo>
                    <a:pt x="3265" y="4848"/>
                    <a:pt x="3233" y="4690"/>
                    <a:pt x="3138" y="4658"/>
                  </a:cubicBezTo>
                  <a:cubicBezTo>
                    <a:pt x="3106" y="4658"/>
                    <a:pt x="3106" y="4658"/>
                    <a:pt x="3106" y="4658"/>
                  </a:cubicBezTo>
                  <a:lnTo>
                    <a:pt x="3075" y="4690"/>
                  </a:lnTo>
                  <a:lnTo>
                    <a:pt x="3075" y="4690"/>
                  </a:lnTo>
                  <a:lnTo>
                    <a:pt x="3043" y="4690"/>
                  </a:lnTo>
                  <a:lnTo>
                    <a:pt x="3043" y="4690"/>
                  </a:lnTo>
                  <a:lnTo>
                    <a:pt x="3043" y="4690"/>
                  </a:lnTo>
                  <a:lnTo>
                    <a:pt x="3011" y="4690"/>
                  </a:lnTo>
                  <a:lnTo>
                    <a:pt x="3011" y="4690"/>
                  </a:lnTo>
                  <a:lnTo>
                    <a:pt x="2980" y="4690"/>
                  </a:lnTo>
                  <a:lnTo>
                    <a:pt x="2980" y="4690"/>
                  </a:lnTo>
                  <a:lnTo>
                    <a:pt x="2948" y="4722"/>
                  </a:lnTo>
                  <a:lnTo>
                    <a:pt x="2948" y="4722"/>
                  </a:lnTo>
                  <a:lnTo>
                    <a:pt x="2916" y="4722"/>
                  </a:lnTo>
                  <a:lnTo>
                    <a:pt x="2916" y="4722"/>
                  </a:lnTo>
                  <a:lnTo>
                    <a:pt x="2916" y="4722"/>
                  </a:lnTo>
                  <a:lnTo>
                    <a:pt x="2885" y="4722"/>
                  </a:lnTo>
                  <a:lnTo>
                    <a:pt x="2885" y="4722"/>
                  </a:lnTo>
                  <a:lnTo>
                    <a:pt x="2853" y="4722"/>
                  </a:lnTo>
                  <a:lnTo>
                    <a:pt x="2853" y="4722"/>
                  </a:lnTo>
                  <a:lnTo>
                    <a:pt x="2821" y="4722"/>
                  </a:lnTo>
                  <a:lnTo>
                    <a:pt x="2821" y="4722"/>
                  </a:lnTo>
                  <a:lnTo>
                    <a:pt x="2789" y="4722"/>
                  </a:lnTo>
                  <a:lnTo>
                    <a:pt x="2789" y="4722"/>
                  </a:lnTo>
                  <a:lnTo>
                    <a:pt x="2758" y="4753"/>
                  </a:lnTo>
                  <a:lnTo>
                    <a:pt x="2758" y="4753"/>
                  </a:lnTo>
                  <a:lnTo>
                    <a:pt x="2758" y="4753"/>
                  </a:lnTo>
                  <a:lnTo>
                    <a:pt x="2726" y="4753"/>
                  </a:lnTo>
                  <a:close/>
                  <a:moveTo>
                    <a:pt x="1775" y="4658"/>
                  </a:moveTo>
                  <a:cubicBezTo>
                    <a:pt x="1649" y="4627"/>
                    <a:pt x="1585" y="4753"/>
                    <a:pt x="1680" y="4817"/>
                  </a:cubicBezTo>
                  <a:cubicBezTo>
                    <a:pt x="1680" y="4817"/>
                    <a:pt x="1712" y="4848"/>
                    <a:pt x="1712" y="4848"/>
                  </a:cubicBezTo>
                  <a:lnTo>
                    <a:pt x="1712" y="4848"/>
                  </a:lnTo>
                  <a:lnTo>
                    <a:pt x="1712" y="4848"/>
                  </a:lnTo>
                  <a:lnTo>
                    <a:pt x="1744" y="4848"/>
                  </a:lnTo>
                  <a:lnTo>
                    <a:pt x="1744" y="4848"/>
                  </a:lnTo>
                  <a:lnTo>
                    <a:pt x="1775" y="4848"/>
                  </a:lnTo>
                  <a:lnTo>
                    <a:pt x="1775" y="4848"/>
                  </a:lnTo>
                  <a:lnTo>
                    <a:pt x="1807" y="4848"/>
                  </a:lnTo>
                  <a:lnTo>
                    <a:pt x="1807" y="4880"/>
                  </a:lnTo>
                  <a:lnTo>
                    <a:pt x="1839" y="4880"/>
                  </a:lnTo>
                  <a:lnTo>
                    <a:pt x="1839" y="4880"/>
                  </a:lnTo>
                  <a:lnTo>
                    <a:pt x="1871" y="4880"/>
                  </a:lnTo>
                  <a:lnTo>
                    <a:pt x="1871" y="4880"/>
                  </a:lnTo>
                  <a:lnTo>
                    <a:pt x="1902" y="4880"/>
                  </a:lnTo>
                  <a:lnTo>
                    <a:pt x="1902" y="4880"/>
                  </a:lnTo>
                  <a:lnTo>
                    <a:pt x="1902" y="4880"/>
                  </a:lnTo>
                  <a:lnTo>
                    <a:pt x="1934" y="4912"/>
                  </a:lnTo>
                  <a:lnTo>
                    <a:pt x="1934" y="4912"/>
                  </a:lnTo>
                  <a:lnTo>
                    <a:pt x="1966" y="4912"/>
                  </a:lnTo>
                  <a:lnTo>
                    <a:pt x="1966" y="4912"/>
                  </a:lnTo>
                  <a:lnTo>
                    <a:pt x="1997" y="4912"/>
                  </a:lnTo>
                  <a:lnTo>
                    <a:pt x="1997" y="4912"/>
                  </a:lnTo>
                  <a:lnTo>
                    <a:pt x="2029" y="4912"/>
                  </a:lnTo>
                  <a:lnTo>
                    <a:pt x="2029" y="4912"/>
                  </a:lnTo>
                  <a:lnTo>
                    <a:pt x="2061" y="4912"/>
                  </a:lnTo>
                  <a:lnTo>
                    <a:pt x="2061" y="4912"/>
                  </a:lnTo>
                  <a:lnTo>
                    <a:pt x="2092" y="4912"/>
                  </a:lnTo>
                  <a:lnTo>
                    <a:pt x="2092" y="4943"/>
                  </a:lnTo>
                  <a:lnTo>
                    <a:pt x="2124" y="4943"/>
                  </a:lnTo>
                  <a:lnTo>
                    <a:pt x="2124" y="4943"/>
                  </a:lnTo>
                  <a:cubicBezTo>
                    <a:pt x="2219" y="4943"/>
                    <a:pt x="2282" y="4785"/>
                    <a:pt x="2187" y="4753"/>
                  </a:cubicBezTo>
                  <a:cubicBezTo>
                    <a:pt x="2156" y="4753"/>
                    <a:pt x="2156" y="4722"/>
                    <a:pt x="2156" y="4722"/>
                  </a:cubicBezTo>
                  <a:lnTo>
                    <a:pt x="2156" y="4722"/>
                  </a:lnTo>
                  <a:lnTo>
                    <a:pt x="2124" y="4722"/>
                  </a:lnTo>
                  <a:lnTo>
                    <a:pt x="2124" y="4722"/>
                  </a:lnTo>
                  <a:lnTo>
                    <a:pt x="2092" y="4722"/>
                  </a:lnTo>
                  <a:lnTo>
                    <a:pt x="2092" y="4722"/>
                  </a:lnTo>
                  <a:lnTo>
                    <a:pt x="2061" y="4722"/>
                  </a:lnTo>
                  <a:lnTo>
                    <a:pt x="2061" y="4722"/>
                  </a:lnTo>
                  <a:lnTo>
                    <a:pt x="2029" y="4722"/>
                  </a:lnTo>
                  <a:lnTo>
                    <a:pt x="2029" y="4722"/>
                  </a:lnTo>
                  <a:lnTo>
                    <a:pt x="2029" y="4722"/>
                  </a:lnTo>
                  <a:lnTo>
                    <a:pt x="1997" y="4722"/>
                  </a:lnTo>
                  <a:lnTo>
                    <a:pt x="1997" y="4690"/>
                  </a:lnTo>
                  <a:lnTo>
                    <a:pt x="1966" y="4690"/>
                  </a:lnTo>
                  <a:lnTo>
                    <a:pt x="1966" y="4690"/>
                  </a:lnTo>
                  <a:lnTo>
                    <a:pt x="1934" y="4690"/>
                  </a:lnTo>
                  <a:lnTo>
                    <a:pt x="1934" y="4690"/>
                  </a:lnTo>
                  <a:lnTo>
                    <a:pt x="1934" y="4690"/>
                  </a:lnTo>
                  <a:lnTo>
                    <a:pt x="1902" y="4690"/>
                  </a:lnTo>
                  <a:lnTo>
                    <a:pt x="1902" y="4690"/>
                  </a:lnTo>
                  <a:lnTo>
                    <a:pt x="1871" y="4690"/>
                  </a:lnTo>
                  <a:lnTo>
                    <a:pt x="1871" y="4690"/>
                  </a:lnTo>
                  <a:lnTo>
                    <a:pt x="1839" y="4658"/>
                  </a:lnTo>
                  <a:lnTo>
                    <a:pt x="1839" y="4658"/>
                  </a:lnTo>
                  <a:lnTo>
                    <a:pt x="1839" y="4658"/>
                  </a:lnTo>
                  <a:lnTo>
                    <a:pt x="1807" y="4658"/>
                  </a:lnTo>
                  <a:lnTo>
                    <a:pt x="1807" y="4658"/>
                  </a:lnTo>
                  <a:lnTo>
                    <a:pt x="1775" y="4658"/>
                  </a:lnTo>
                  <a:lnTo>
                    <a:pt x="1775" y="4658"/>
                  </a:lnTo>
                  <a:close/>
                  <a:moveTo>
                    <a:pt x="952" y="4151"/>
                  </a:moveTo>
                  <a:cubicBezTo>
                    <a:pt x="920" y="4151"/>
                    <a:pt x="857" y="4120"/>
                    <a:pt x="825" y="4151"/>
                  </a:cubicBezTo>
                  <a:cubicBezTo>
                    <a:pt x="761" y="4183"/>
                    <a:pt x="761" y="4278"/>
                    <a:pt x="825" y="4310"/>
                  </a:cubicBezTo>
                  <a:lnTo>
                    <a:pt x="825" y="4310"/>
                  </a:lnTo>
                  <a:lnTo>
                    <a:pt x="825" y="4341"/>
                  </a:lnTo>
                  <a:lnTo>
                    <a:pt x="825" y="4341"/>
                  </a:lnTo>
                  <a:lnTo>
                    <a:pt x="857" y="4341"/>
                  </a:lnTo>
                  <a:lnTo>
                    <a:pt x="857" y="4373"/>
                  </a:lnTo>
                  <a:lnTo>
                    <a:pt x="857" y="4373"/>
                  </a:lnTo>
                  <a:lnTo>
                    <a:pt x="888" y="4373"/>
                  </a:lnTo>
                  <a:lnTo>
                    <a:pt x="888" y="4373"/>
                  </a:lnTo>
                  <a:lnTo>
                    <a:pt x="920" y="4405"/>
                  </a:lnTo>
                  <a:lnTo>
                    <a:pt x="920" y="4405"/>
                  </a:lnTo>
                  <a:lnTo>
                    <a:pt x="920" y="4405"/>
                  </a:lnTo>
                  <a:lnTo>
                    <a:pt x="952" y="4436"/>
                  </a:lnTo>
                  <a:lnTo>
                    <a:pt x="952" y="4436"/>
                  </a:lnTo>
                  <a:lnTo>
                    <a:pt x="952" y="4436"/>
                  </a:lnTo>
                  <a:lnTo>
                    <a:pt x="983" y="4436"/>
                  </a:lnTo>
                  <a:lnTo>
                    <a:pt x="983" y="4468"/>
                  </a:lnTo>
                  <a:lnTo>
                    <a:pt x="1015" y="4468"/>
                  </a:lnTo>
                  <a:lnTo>
                    <a:pt x="1015" y="4468"/>
                  </a:lnTo>
                  <a:lnTo>
                    <a:pt x="1015" y="4500"/>
                  </a:lnTo>
                  <a:lnTo>
                    <a:pt x="1047" y="4500"/>
                  </a:lnTo>
                  <a:lnTo>
                    <a:pt x="1047" y="4500"/>
                  </a:lnTo>
                  <a:lnTo>
                    <a:pt x="1047" y="4500"/>
                  </a:lnTo>
                  <a:lnTo>
                    <a:pt x="1078" y="4531"/>
                  </a:lnTo>
                  <a:lnTo>
                    <a:pt x="1078" y="4531"/>
                  </a:lnTo>
                  <a:lnTo>
                    <a:pt x="1110" y="4531"/>
                  </a:lnTo>
                  <a:lnTo>
                    <a:pt x="1110" y="4531"/>
                  </a:lnTo>
                  <a:lnTo>
                    <a:pt x="1110" y="4563"/>
                  </a:lnTo>
                  <a:lnTo>
                    <a:pt x="1142" y="4563"/>
                  </a:lnTo>
                  <a:lnTo>
                    <a:pt x="1142" y="4563"/>
                  </a:lnTo>
                  <a:cubicBezTo>
                    <a:pt x="1237" y="4627"/>
                    <a:pt x="1332" y="4531"/>
                    <a:pt x="1268" y="4436"/>
                  </a:cubicBezTo>
                  <a:cubicBezTo>
                    <a:pt x="1268" y="4405"/>
                    <a:pt x="1268" y="4405"/>
                    <a:pt x="1237" y="4405"/>
                  </a:cubicBezTo>
                  <a:lnTo>
                    <a:pt x="1237" y="4405"/>
                  </a:lnTo>
                  <a:lnTo>
                    <a:pt x="1237" y="4373"/>
                  </a:lnTo>
                  <a:lnTo>
                    <a:pt x="1205" y="4373"/>
                  </a:lnTo>
                  <a:lnTo>
                    <a:pt x="1205" y="4373"/>
                  </a:lnTo>
                  <a:lnTo>
                    <a:pt x="1205" y="4373"/>
                  </a:lnTo>
                  <a:lnTo>
                    <a:pt x="1173" y="4341"/>
                  </a:lnTo>
                  <a:lnTo>
                    <a:pt x="1173" y="4341"/>
                  </a:lnTo>
                  <a:lnTo>
                    <a:pt x="1173" y="4341"/>
                  </a:lnTo>
                  <a:lnTo>
                    <a:pt x="1142" y="4341"/>
                  </a:lnTo>
                  <a:lnTo>
                    <a:pt x="1142" y="4310"/>
                  </a:lnTo>
                  <a:lnTo>
                    <a:pt x="1142" y="4310"/>
                  </a:lnTo>
                  <a:lnTo>
                    <a:pt x="1110" y="4310"/>
                  </a:lnTo>
                  <a:lnTo>
                    <a:pt x="1110" y="4310"/>
                  </a:lnTo>
                  <a:lnTo>
                    <a:pt x="1110" y="4278"/>
                  </a:lnTo>
                  <a:lnTo>
                    <a:pt x="1078" y="4278"/>
                  </a:lnTo>
                  <a:lnTo>
                    <a:pt x="1078" y="4278"/>
                  </a:lnTo>
                  <a:lnTo>
                    <a:pt x="1078" y="4278"/>
                  </a:lnTo>
                  <a:lnTo>
                    <a:pt x="1047" y="4246"/>
                  </a:lnTo>
                  <a:lnTo>
                    <a:pt x="1047" y="4246"/>
                  </a:lnTo>
                  <a:lnTo>
                    <a:pt x="1047" y="4246"/>
                  </a:lnTo>
                  <a:lnTo>
                    <a:pt x="1015" y="4246"/>
                  </a:lnTo>
                  <a:lnTo>
                    <a:pt x="1015" y="4215"/>
                  </a:lnTo>
                  <a:lnTo>
                    <a:pt x="1015" y="4215"/>
                  </a:lnTo>
                  <a:lnTo>
                    <a:pt x="983" y="4215"/>
                  </a:lnTo>
                  <a:lnTo>
                    <a:pt x="983" y="4183"/>
                  </a:lnTo>
                  <a:lnTo>
                    <a:pt x="983" y="4183"/>
                  </a:lnTo>
                  <a:lnTo>
                    <a:pt x="952" y="4183"/>
                  </a:lnTo>
                  <a:lnTo>
                    <a:pt x="952" y="4183"/>
                  </a:lnTo>
                  <a:close/>
                  <a:moveTo>
                    <a:pt x="381" y="3391"/>
                  </a:moveTo>
                  <a:cubicBezTo>
                    <a:pt x="350" y="3296"/>
                    <a:pt x="223" y="3327"/>
                    <a:pt x="191" y="3422"/>
                  </a:cubicBezTo>
                  <a:cubicBezTo>
                    <a:pt x="191" y="3422"/>
                    <a:pt x="191" y="3454"/>
                    <a:pt x="223" y="3486"/>
                  </a:cubicBezTo>
                  <a:lnTo>
                    <a:pt x="223" y="3486"/>
                  </a:lnTo>
                  <a:lnTo>
                    <a:pt x="223" y="3486"/>
                  </a:lnTo>
                  <a:lnTo>
                    <a:pt x="223" y="3517"/>
                  </a:lnTo>
                  <a:lnTo>
                    <a:pt x="223" y="3517"/>
                  </a:lnTo>
                  <a:lnTo>
                    <a:pt x="223" y="3517"/>
                  </a:lnTo>
                  <a:lnTo>
                    <a:pt x="254" y="3549"/>
                  </a:lnTo>
                  <a:lnTo>
                    <a:pt x="254" y="3549"/>
                  </a:lnTo>
                  <a:lnTo>
                    <a:pt x="254" y="3581"/>
                  </a:lnTo>
                  <a:lnTo>
                    <a:pt x="254" y="3581"/>
                  </a:lnTo>
                  <a:lnTo>
                    <a:pt x="254" y="3613"/>
                  </a:lnTo>
                  <a:lnTo>
                    <a:pt x="286" y="3613"/>
                  </a:lnTo>
                  <a:lnTo>
                    <a:pt x="286" y="3613"/>
                  </a:lnTo>
                  <a:lnTo>
                    <a:pt x="286" y="3644"/>
                  </a:lnTo>
                  <a:lnTo>
                    <a:pt x="286" y="3644"/>
                  </a:lnTo>
                  <a:lnTo>
                    <a:pt x="318" y="3676"/>
                  </a:lnTo>
                  <a:lnTo>
                    <a:pt x="318" y="3676"/>
                  </a:lnTo>
                  <a:lnTo>
                    <a:pt x="318" y="3676"/>
                  </a:lnTo>
                  <a:lnTo>
                    <a:pt x="318" y="3708"/>
                  </a:lnTo>
                  <a:lnTo>
                    <a:pt x="318" y="3708"/>
                  </a:lnTo>
                  <a:lnTo>
                    <a:pt x="350" y="3739"/>
                  </a:lnTo>
                  <a:lnTo>
                    <a:pt x="350" y="3739"/>
                  </a:lnTo>
                  <a:lnTo>
                    <a:pt x="350" y="3771"/>
                  </a:lnTo>
                  <a:lnTo>
                    <a:pt x="350" y="3771"/>
                  </a:lnTo>
                  <a:lnTo>
                    <a:pt x="381" y="3771"/>
                  </a:lnTo>
                  <a:lnTo>
                    <a:pt x="381" y="3803"/>
                  </a:lnTo>
                  <a:lnTo>
                    <a:pt x="381" y="3803"/>
                  </a:lnTo>
                  <a:lnTo>
                    <a:pt x="381" y="3834"/>
                  </a:lnTo>
                  <a:lnTo>
                    <a:pt x="413" y="3834"/>
                  </a:lnTo>
                  <a:lnTo>
                    <a:pt x="413" y="3834"/>
                  </a:lnTo>
                  <a:cubicBezTo>
                    <a:pt x="445" y="3898"/>
                    <a:pt x="571" y="3898"/>
                    <a:pt x="603" y="3803"/>
                  </a:cubicBezTo>
                  <a:cubicBezTo>
                    <a:pt x="603" y="3771"/>
                    <a:pt x="603" y="3771"/>
                    <a:pt x="571" y="3739"/>
                  </a:cubicBezTo>
                  <a:lnTo>
                    <a:pt x="571" y="3708"/>
                  </a:lnTo>
                  <a:lnTo>
                    <a:pt x="571" y="3708"/>
                  </a:lnTo>
                  <a:lnTo>
                    <a:pt x="540" y="3708"/>
                  </a:lnTo>
                  <a:lnTo>
                    <a:pt x="540" y="3676"/>
                  </a:lnTo>
                  <a:lnTo>
                    <a:pt x="540" y="3676"/>
                  </a:lnTo>
                  <a:lnTo>
                    <a:pt x="540" y="3676"/>
                  </a:lnTo>
                  <a:lnTo>
                    <a:pt x="540" y="3644"/>
                  </a:lnTo>
                  <a:lnTo>
                    <a:pt x="508" y="3644"/>
                  </a:lnTo>
                  <a:lnTo>
                    <a:pt x="508" y="3644"/>
                  </a:lnTo>
                  <a:lnTo>
                    <a:pt x="508" y="3613"/>
                  </a:lnTo>
                  <a:lnTo>
                    <a:pt x="508" y="3613"/>
                  </a:lnTo>
                  <a:lnTo>
                    <a:pt x="476" y="3581"/>
                  </a:lnTo>
                  <a:lnTo>
                    <a:pt x="476" y="3581"/>
                  </a:lnTo>
                  <a:lnTo>
                    <a:pt x="476" y="3581"/>
                  </a:lnTo>
                  <a:lnTo>
                    <a:pt x="476" y="3549"/>
                  </a:lnTo>
                  <a:lnTo>
                    <a:pt x="476" y="3549"/>
                  </a:lnTo>
                  <a:lnTo>
                    <a:pt x="445" y="3517"/>
                  </a:lnTo>
                  <a:lnTo>
                    <a:pt x="445" y="3517"/>
                  </a:lnTo>
                  <a:lnTo>
                    <a:pt x="445" y="3517"/>
                  </a:lnTo>
                  <a:lnTo>
                    <a:pt x="445" y="3486"/>
                  </a:lnTo>
                  <a:lnTo>
                    <a:pt x="445" y="3486"/>
                  </a:lnTo>
                  <a:lnTo>
                    <a:pt x="413" y="3486"/>
                  </a:lnTo>
                  <a:lnTo>
                    <a:pt x="413" y="3454"/>
                  </a:lnTo>
                  <a:lnTo>
                    <a:pt x="413" y="3454"/>
                  </a:lnTo>
                  <a:lnTo>
                    <a:pt x="413" y="3422"/>
                  </a:lnTo>
                  <a:lnTo>
                    <a:pt x="413" y="3422"/>
                  </a:lnTo>
                  <a:lnTo>
                    <a:pt x="413" y="3422"/>
                  </a:lnTo>
                  <a:lnTo>
                    <a:pt x="381" y="3391"/>
                  </a:lnTo>
                  <a:close/>
                  <a:moveTo>
                    <a:pt x="191" y="2472"/>
                  </a:moveTo>
                  <a:cubicBezTo>
                    <a:pt x="191" y="2345"/>
                    <a:pt x="64" y="2313"/>
                    <a:pt x="1" y="2408"/>
                  </a:cubicBezTo>
                  <a:cubicBezTo>
                    <a:pt x="1" y="2440"/>
                    <a:pt x="1" y="2440"/>
                    <a:pt x="1" y="2472"/>
                  </a:cubicBezTo>
                  <a:lnTo>
                    <a:pt x="1" y="2472"/>
                  </a:lnTo>
                  <a:lnTo>
                    <a:pt x="1" y="2503"/>
                  </a:lnTo>
                  <a:lnTo>
                    <a:pt x="1" y="2503"/>
                  </a:lnTo>
                  <a:lnTo>
                    <a:pt x="1" y="2535"/>
                  </a:lnTo>
                  <a:lnTo>
                    <a:pt x="1" y="2535"/>
                  </a:lnTo>
                  <a:lnTo>
                    <a:pt x="1" y="2567"/>
                  </a:lnTo>
                  <a:lnTo>
                    <a:pt x="1" y="2567"/>
                  </a:lnTo>
                  <a:lnTo>
                    <a:pt x="1" y="2599"/>
                  </a:lnTo>
                  <a:lnTo>
                    <a:pt x="1" y="2599"/>
                  </a:lnTo>
                  <a:lnTo>
                    <a:pt x="1" y="2630"/>
                  </a:lnTo>
                  <a:lnTo>
                    <a:pt x="1" y="2630"/>
                  </a:lnTo>
                  <a:lnTo>
                    <a:pt x="1" y="2662"/>
                  </a:lnTo>
                  <a:lnTo>
                    <a:pt x="1" y="2662"/>
                  </a:lnTo>
                  <a:lnTo>
                    <a:pt x="1" y="2694"/>
                  </a:lnTo>
                  <a:lnTo>
                    <a:pt x="1" y="2694"/>
                  </a:lnTo>
                  <a:lnTo>
                    <a:pt x="1" y="2725"/>
                  </a:lnTo>
                  <a:lnTo>
                    <a:pt x="1" y="2725"/>
                  </a:lnTo>
                  <a:lnTo>
                    <a:pt x="1" y="2757"/>
                  </a:lnTo>
                  <a:lnTo>
                    <a:pt x="33" y="2757"/>
                  </a:lnTo>
                  <a:lnTo>
                    <a:pt x="33" y="2789"/>
                  </a:lnTo>
                  <a:lnTo>
                    <a:pt x="33" y="2789"/>
                  </a:lnTo>
                  <a:lnTo>
                    <a:pt x="33" y="2820"/>
                  </a:lnTo>
                  <a:lnTo>
                    <a:pt x="33" y="2820"/>
                  </a:lnTo>
                  <a:lnTo>
                    <a:pt x="33" y="2852"/>
                  </a:lnTo>
                  <a:lnTo>
                    <a:pt x="33" y="2852"/>
                  </a:lnTo>
                  <a:lnTo>
                    <a:pt x="33" y="2884"/>
                  </a:lnTo>
                  <a:lnTo>
                    <a:pt x="33" y="2884"/>
                  </a:lnTo>
                  <a:cubicBezTo>
                    <a:pt x="64" y="2947"/>
                    <a:pt x="159" y="2979"/>
                    <a:pt x="223" y="2915"/>
                  </a:cubicBezTo>
                  <a:cubicBezTo>
                    <a:pt x="223" y="2884"/>
                    <a:pt x="223" y="2884"/>
                    <a:pt x="223" y="2852"/>
                  </a:cubicBezTo>
                  <a:lnTo>
                    <a:pt x="223" y="2852"/>
                  </a:lnTo>
                  <a:lnTo>
                    <a:pt x="223" y="2820"/>
                  </a:lnTo>
                  <a:lnTo>
                    <a:pt x="223" y="2820"/>
                  </a:lnTo>
                  <a:lnTo>
                    <a:pt x="223" y="2789"/>
                  </a:lnTo>
                  <a:lnTo>
                    <a:pt x="223" y="2789"/>
                  </a:lnTo>
                  <a:lnTo>
                    <a:pt x="223" y="2757"/>
                  </a:lnTo>
                  <a:lnTo>
                    <a:pt x="223" y="2757"/>
                  </a:lnTo>
                  <a:lnTo>
                    <a:pt x="223" y="2725"/>
                  </a:lnTo>
                  <a:lnTo>
                    <a:pt x="223" y="2725"/>
                  </a:lnTo>
                  <a:lnTo>
                    <a:pt x="223" y="2694"/>
                  </a:lnTo>
                  <a:lnTo>
                    <a:pt x="223" y="2694"/>
                  </a:lnTo>
                  <a:lnTo>
                    <a:pt x="223" y="2662"/>
                  </a:lnTo>
                  <a:lnTo>
                    <a:pt x="223" y="2662"/>
                  </a:lnTo>
                  <a:lnTo>
                    <a:pt x="223" y="2662"/>
                  </a:lnTo>
                  <a:lnTo>
                    <a:pt x="223" y="2630"/>
                  </a:lnTo>
                  <a:lnTo>
                    <a:pt x="191" y="2630"/>
                  </a:lnTo>
                  <a:lnTo>
                    <a:pt x="191" y="2599"/>
                  </a:lnTo>
                  <a:lnTo>
                    <a:pt x="191" y="2599"/>
                  </a:lnTo>
                  <a:lnTo>
                    <a:pt x="191" y="2567"/>
                  </a:lnTo>
                  <a:lnTo>
                    <a:pt x="191" y="2567"/>
                  </a:lnTo>
                  <a:lnTo>
                    <a:pt x="191" y="2535"/>
                  </a:lnTo>
                  <a:lnTo>
                    <a:pt x="191" y="2535"/>
                  </a:lnTo>
                  <a:lnTo>
                    <a:pt x="191" y="2503"/>
                  </a:lnTo>
                  <a:lnTo>
                    <a:pt x="191" y="2503"/>
                  </a:lnTo>
                  <a:lnTo>
                    <a:pt x="191" y="2503"/>
                  </a:lnTo>
                  <a:lnTo>
                    <a:pt x="191" y="2472"/>
                  </a:lnTo>
                  <a:close/>
                  <a:moveTo>
                    <a:pt x="413" y="1521"/>
                  </a:moveTo>
                  <a:cubicBezTo>
                    <a:pt x="413" y="1489"/>
                    <a:pt x="413" y="1458"/>
                    <a:pt x="413" y="1426"/>
                  </a:cubicBezTo>
                  <a:cubicBezTo>
                    <a:pt x="350" y="1363"/>
                    <a:pt x="254" y="1363"/>
                    <a:pt x="223" y="1458"/>
                  </a:cubicBezTo>
                  <a:lnTo>
                    <a:pt x="223" y="1458"/>
                  </a:lnTo>
                  <a:lnTo>
                    <a:pt x="223" y="1458"/>
                  </a:lnTo>
                  <a:lnTo>
                    <a:pt x="223" y="1489"/>
                  </a:lnTo>
                  <a:lnTo>
                    <a:pt x="223" y="1489"/>
                  </a:lnTo>
                  <a:lnTo>
                    <a:pt x="191" y="1521"/>
                  </a:lnTo>
                  <a:lnTo>
                    <a:pt x="191" y="1521"/>
                  </a:lnTo>
                  <a:lnTo>
                    <a:pt x="191" y="1521"/>
                  </a:lnTo>
                  <a:lnTo>
                    <a:pt x="191" y="1553"/>
                  </a:lnTo>
                  <a:lnTo>
                    <a:pt x="191" y="1553"/>
                  </a:lnTo>
                  <a:lnTo>
                    <a:pt x="159" y="1585"/>
                  </a:lnTo>
                  <a:lnTo>
                    <a:pt x="159" y="1585"/>
                  </a:lnTo>
                  <a:lnTo>
                    <a:pt x="159" y="1616"/>
                  </a:lnTo>
                  <a:lnTo>
                    <a:pt x="159" y="1616"/>
                  </a:lnTo>
                  <a:lnTo>
                    <a:pt x="159" y="1648"/>
                  </a:lnTo>
                  <a:lnTo>
                    <a:pt x="159" y="1648"/>
                  </a:lnTo>
                  <a:lnTo>
                    <a:pt x="128" y="1648"/>
                  </a:lnTo>
                  <a:lnTo>
                    <a:pt x="128" y="1680"/>
                  </a:lnTo>
                  <a:lnTo>
                    <a:pt x="128" y="1680"/>
                  </a:lnTo>
                  <a:lnTo>
                    <a:pt x="128" y="1711"/>
                  </a:lnTo>
                  <a:lnTo>
                    <a:pt x="128" y="1711"/>
                  </a:lnTo>
                  <a:lnTo>
                    <a:pt x="128" y="1743"/>
                  </a:lnTo>
                  <a:lnTo>
                    <a:pt x="128" y="1743"/>
                  </a:lnTo>
                  <a:lnTo>
                    <a:pt x="96" y="1775"/>
                  </a:lnTo>
                  <a:lnTo>
                    <a:pt x="96" y="1775"/>
                  </a:lnTo>
                  <a:lnTo>
                    <a:pt x="96" y="1806"/>
                  </a:lnTo>
                  <a:lnTo>
                    <a:pt x="96" y="1806"/>
                  </a:lnTo>
                  <a:lnTo>
                    <a:pt x="96" y="1806"/>
                  </a:lnTo>
                  <a:lnTo>
                    <a:pt x="96" y="1838"/>
                  </a:lnTo>
                  <a:lnTo>
                    <a:pt x="96" y="1838"/>
                  </a:lnTo>
                  <a:cubicBezTo>
                    <a:pt x="64" y="1933"/>
                    <a:pt x="191" y="2028"/>
                    <a:pt x="254" y="1933"/>
                  </a:cubicBezTo>
                  <a:cubicBezTo>
                    <a:pt x="286" y="1933"/>
                    <a:pt x="286" y="1901"/>
                    <a:pt x="286" y="1901"/>
                  </a:cubicBezTo>
                  <a:lnTo>
                    <a:pt x="286" y="1901"/>
                  </a:lnTo>
                  <a:lnTo>
                    <a:pt x="286" y="1870"/>
                  </a:lnTo>
                  <a:lnTo>
                    <a:pt x="286" y="1870"/>
                  </a:lnTo>
                  <a:lnTo>
                    <a:pt x="286" y="1838"/>
                  </a:lnTo>
                  <a:lnTo>
                    <a:pt x="286" y="1838"/>
                  </a:lnTo>
                  <a:lnTo>
                    <a:pt x="286" y="1806"/>
                  </a:lnTo>
                  <a:lnTo>
                    <a:pt x="318" y="1806"/>
                  </a:lnTo>
                  <a:lnTo>
                    <a:pt x="318" y="1806"/>
                  </a:lnTo>
                  <a:lnTo>
                    <a:pt x="318" y="1775"/>
                  </a:lnTo>
                  <a:lnTo>
                    <a:pt x="318" y="1775"/>
                  </a:lnTo>
                  <a:lnTo>
                    <a:pt x="318" y="1743"/>
                  </a:lnTo>
                  <a:lnTo>
                    <a:pt x="318" y="1743"/>
                  </a:lnTo>
                  <a:lnTo>
                    <a:pt x="318" y="1743"/>
                  </a:lnTo>
                  <a:lnTo>
                    <a:pt x="350" y="1711"/>
                  </a:lnTo>
                  <a:lnTo>
                    <a:pt x="350" y="1711"/>
                  </a:lnTo>
                  <a:lnTo>
                    <a:pt x="350" y="1680"/>
                  </a:lnTo>
                  <a:lnTo>
                    <a:pt x="350" y="1680"/>
                  </a:lnTo>
                  <a:lnTo>
                    <a:pt x="350" y="1680"/>
                  </a:lnTo>
                  <a:lnTo>
                    <a:pt x="350" y="1648"/>
                  </a:lnTo>
                  <a:lnTo>
                    <a:pt x="381" y="1648"/>
                  </a:lnTo>
                  <a:lnTo>
                    <a:pt x="381" y="1616"/>
                  </a:lnTo>
                  <a:lnTo>
                    <a:pt x="381" y="1616"/>
                  </a:lnTo>
                  <a:lnTo>
                    <a:pt x="381" y="1585"/>
                  </a:lnTo>
                  <a:lnTo>
                    <a:pt x="381" y="1585"/>
                  </a:lnTo>
                  <a:lnTo>
                    <a:pt x="381" y="1585"/>
                  </a:lnTo>
                  <a:lnTo>
                    <a:pt x="413" y="1553"/>
                  </a:lnTo>
                  <a:lnTo>
                    <a:pt x="413" y="1553"/>
                  </a:lnTo>
                  <a:lnTo>
                    <a:pt x="413" y="1553"/>
                  </a:lnTo>
                  <a:close/>
                  <a:moveTo>
                    <a:pt x="983" y="761"/>
                  </a:moveTo>
                  <a:cubicBezTo>
                    <a:pt x="1047" y="697"/>
                    <a:pt x="983" y="571"/>
                    <a:pt x="888" y="602"/>
                  </a:cubicBezTo>
                  <a:cubicBezTo>
                    <a:pt x="888" y="602"/>
                    <a:pt x="857" y="602"/>
                    <a:pt x="857" y="634"/>
                  </a:cubicBezTo>
                  <a:lnTo>
                    <a:pt x="857" y="634"/>
                  </a:lnTo>
                  <a:lnTo>
                    <a:pt x="825" y="634"/>
                  </a:lnTo>
                  <a:lnTo>
                    <a:pt x="825" y="634"/>
                  </a:lnTo>
                  <a:lnTo>
                    <a:pt x="825" y="666"/>
                  </a:lnTo>
                  <a:lnTo>
                    <a:pt x="793" y="666"/>
                  </a:lnTo>
                  <a:lnTo>
                    <a:pt x="793" y="666"/>
                  </a:lnTo>
                  <a:lnTo>
                    <a:pt x="793" y="697"/>
                  </a:lnTo>
                  <a:lnTo>
                    <a:pt x="761" y="697"/>
                  </a:lnTo>
                  <a:lnTo>
                    <a:pt x="761" y="697"/>
                  </a:lnTo>
                  <a:lnTo>
                    <a:pt x="761" y="729"/>
                  </a:lnTo>
                  <a:lnTo>
                    <a:pt x="730" y="729"/>
                  </a:lnTo>
                  <a:lnTo>
                    <a:pt x="730" y="729"/>
                  </a:lnTo>
                  <a:lnTo>
                    <a:pt x="730" y="761"/>
                  </a:lnTo>
                  <a:lnTo>
                    <a:pt x="698" y="761"/>
                  </a:lnTo>
                  <a:lnTo>
                    <a:pt x="698" y="761"/>
                  </a:lnTo>
                  <a:lnTo>
                    <a:pt x="698" y="792"/>
                  </a:lnTo>
                  <a:lnTo>
                    <a:pt x="666" y="792"/>
                  </a:lnTo>
                  <a:lnTo>
                    <a:pt x="666" y="792"/>
                  </a:lnTo>
                  <a:lnTo>
                    <a:pt x="666" y="824"/>
                  </a:lnTo>
                  <a:lnTo>
                    <a:pt x="635" y="824"/>
                  </a:lnTo>
                  <a:lnTo>
                    <a:pt x="635" y="824"/>
                  </a:lnTo>
                  <a:lnTo>
                    <a:pt x="635" y="856"/>
                  </a:lnTo>
                  <a:lnTo>
                    <a:pt x="603" y="856"/>
                  </a:lnTo>
                  <a:lnTo>
                    <a:pt x="603" y="856"/>
                  </a:lnTo>
                  <a:lnTo>
                    <a:pt x="603" y="887"/>
                  </a:lnTo>
                  <a:lnTo>
                    <a:pt x="571" y="887"/>
                  </a:lnTo>
                  <a:lnTo>
                    <a:pt x="571" y="887"/>
                  </a:lnTo>
                  <a:lnTo>
                    <a:pt x="571" y="919"/>
                  </a:lnTo>
                  <a:lnTo>
                    <a:pt x="571" y="919"/>
                  </a:lnTo>
                  <a:cubicBezTo>
                    <a:pt x="540" y="951"/>
                    <a:pt x="540" y="982"/>
                    <a:pt x="540" y="1014"/>
                  </a:cubicBezTo>
                  <a:cubicBezTo>
                    <a:pt x="571" y="1078"/>
                    <a:pt x="666" y="1109"/>
                    <a:pt x="730" y="1046"/>
                  </a:cubicBezTo>
                  <a:lnTo>
                    <a:pt x="730" y="1046"/>
                  </a:lnTo>
                  <a:lnTo>
                    <a:pt x="730" y="1014"/>
                  </a:lnTo>
                  <a:lnTo>
                    <a:pt x="730" y="1014"/>
                  </a:lnTo>
                  <a:lnTo>
                    <a:pt x="761" y="1014"/>
                  </a:lnTo>
                  <a:lnTo>
                    <a:pt x="761" y="982"/>
                  </a:lnTo>
                  <a:lnTo>
                    <a:pt x="761" y="982"/>
                  </a:lnTo>
                  <a:lnTo>
                    <a:pt x="761" y="982"/>
                  </a:lnTo>
                  <a:lnTo>
                    <a:pt x="793" y="982"/>
                  </a:lnTo>
                  <a:lnTo>
                    <a:pt x="793" y="951"/>
                  </a:lnTo>
                  <a:lnTo>
                    <a:pt x="793" y="951"/>
                  </a:lnTo>
                  <a:lnTo>
                    <a:pt x="825" y="951"/>
                  </a:lnTo>
                  <a:lnTo>
                    <a:pt x="825" y="919"/>
                  </a:lnTo>
                  <a:lnTo>
                    <a:pt x="825" y="919"/>
                  </a:lnTo>
                  <a:lnTo>
                    <a:pt x="825" y="919"/>
                  </a:lnTo>
                  <a:lnTo>
                    <a:pt x="857" y="887"/>
                  </a:lnTo>
                  <a:lnTo>
                    <a:pt x="857" y="887"/>
                  </a:lnTo>
                  <a:lnTo>
                    <a:pt x="857" y="887"/>
                  </a:lnTo>
                  <a:lnTo>
                    <a:pt x="888" y="856"/>
                  </a:lnTo>
                  <a:lnTo>
                    <a:pt x="888" y="856"/>
                  </a:lnTo>
                  <a:lnTo>
                    <a:pt x="888" y="856"/>
                  </a:lnTo>
                  <a:lnTo>
                    <a:pt x="920" y="824"/>
                  </a:lnTo>
                  <a:lnTo>
                    <a:pt x="920" y="824"/>
                  </a:lnTo>
                  <a:lnTo>
                    <a:pt x="920" y="824"/>
                  </a:lnTo>
                  <a:lnTo>
                    <a:pt x="920" y="824"/>
                  </a:lnTo>
                  <a:lnTo>
                    <a:pt x="952" y="792"/>
                  </a:lnTo>
                  <a:lnTo>
                    <a:pt x="952" y="792"/>
                  </a:lnTo>
                  <a:lnTo>
                    <a:pt x="952" y="792"/>
                  </a:lnTo>
                  <a:lnTo>
                    <a:pt x="983" y="761"/>
                  </a:lnTo>
                  <a:close/>
                  <a:moveTo>
                    <a:pt x="1807" y="317"/>
                  </a:moveTo>
                  <a:cubicBezTo>
                    <a:pt x="1934" y="285"/>
                    <a:pt x="1902" y="127"/>
                    <a:pt x="1807" y="127"/>
                  </a:cubicBezTo>
                  <a:cubicBezTo>
                    <a:pt x="1775" y="95"/>
                    <a:pt x="1775" y="127"/>
                    <a:pt x="1744" y="127"/>
                  </a:cubicBezTo>
                  <a:lnTo>
                    <a:pt x="1744" y="127"/>
                  </a:lnTo>
                  <a:lnTo>
                    <a:pt x="1744" y="127"/>
                  </a:lnTo>
                  <a:lnTo>
                    <a:pt x="1712" y="127"/>
                  </a:lnTo>
                  <a:lnTo>
                    <a:pt x="1712" y="127"/>
                  </a:lnTo>
                  <a:lnTo>
                    <a:pt x="1680" y="127"/>
                  </a:lnTo>
                  <a:lnTo>
                    <a:pt x="1680" y="159"/>
                  </a:lnTo>
                  <a:lnTo>
                    <a:pt x="1649" y="159"/>
                  </a:lnTo>
                  <a:lnTo>
                    <a:pt x="1649" y="159"/>
                  </a:lnTo>
                  <a:lnTo>
                    <a:pt x="1617" y="159"/>
                  </a:lnTo>
                  <a:lnTo>
                    <a:pt x="1617" y="159"/>
                  </a:lnTo>
                  <a:lnTo>
                    <a:pt x="1585" y="159"/>
                  </a:lnTo>
                  <a:lnTo>
                    <a:pt x="1585" y="190"/>
                  </a:lnTo>
                  <a:lnTo>
                    <a:pt x="1585" y="190"/>
                  </a:lnTo>
                  <a:lnTo>
                    <a:pt x="1554" y="190"/>
                  </a:lnTo>
                  <a:lnTo>
                    <a:pt x="1554" y="190"/>
                  </a:lnTo>
                  <a:lnTo>
                    <a:pt x="1522" y="190"/>
                  </a:lnTo>
                  <a:lnTo>
                    <a:pt x="1522" y="190"/>
                  </a:lnTo>
                  <a:lnTo>
                    <a:pt x="1490" y="222"/>
                  </a:lnTo>
                  <a:lnTo>
                    <a:pt x="1490" y="222"/>
                  </a:lnTo>
                  <a:lnTo>
                    <a:pt x="1459" y="222"/>
                  </a:lnTo>
                  <a:lnTo>
                    <a:pt x="1459" y="222"/>
                  </a:lnTo>
                  <a:lnTo>
                    <a:pt x="1459" y="222"/>
                  </a:lnTo>
                  <a:lnTo>
                    <a:pt x="1427" y="254"/>
                  </a:lnTo>
                  <a:lnTo>
                    <a:pt x="1427" y="254"/>
                  </a:lnTo>
                  <a:lnTo>
                    <a:pt x="1395" y="254"/>
                  </a:lnTo>
                  <a:lnTo>
                    <a:pt x="1395" y="254"/>
                  </a:lnTo>
                  <a:lnTo>
                    <a:pt x="1364" y="254"/>
                  </a:lnTo>
                  <a:lnTo>
                    <a:pt x="1364" y="285"/>
                  </a:lnTo>
                  <a:cubicBezTo>
                    <a:pt x="1268" y="317"/>
                    <a:pt x="1300" y="475"/>
                    <a:pt x="1427" y="475"/>
                  </a:cubicBezTo>
                  <a:cubicBezTo>
                    <a:pt x="1427" y="444"/>
                    <a:pt x="1459" y="444"/>
                    <a:pt x="1459" y="444"/>
                  </a:cubicBezTo>
                  <a:lnTo>
                    <a:pt x="1459" y="444"/>
                  </a:lnTo>
                  <a:lnTo>
                    <a:pt x="1490" y="444"/>
                  </a:lnTo>
                  <a:lnTo>
                    <a:pt x="1490" y="444"/>
                  </a:lnTo>
                  <a:lnTo>
                    <a:pt x="1490" y="444"/>
                  </a:lnTo>
                  <a:lnTo>
                    <a:pt x="1522" y="412"/>
                  </a:lnTo>
                  <a:lnTo>
                    <a:pt x="1522" y="412"/>
                  </a:lnTo>
                  <a:lnTo>
                    <a:pt x="1554" y="412"/>
                  </a:lnTo>
                  <a:lnTo>
                    <a:pt x="1554" y="412"/>
                  </a:lnTo>
                  <a:lnTo>
                    <a:pt x="1554" y="412"/>
                  </a:lnTo>
                  <a:lnTo>
                    <a:pt x="1585" y="380"/>
                  </a:lnTo>
                  <a:lnTo>
                    <a:pt x="1585" y="380"/>
                  </a:lnTo>
                  <a:lnTo>
                    <a:pt x="1617" y="380"/>
                  </a:lnTo>
                  <a:lnTo>
                    <a:pt x="1617" y="380"/>
                  </a:lnTo>
                  <a:lnTo>
                    <a:pt x="1617" y="380"/>
                  </a:lnTo>
                  <a:lnTo>
                    <a:pt x="1649" y="380"/>
                  </a:lnTo>
                  <a:lnTo>
                    <a:pt x="1649" y="349"/>
                  </a:lnTo>
                  <a:lnTo>
                    <a:pt x="1680" y="349"/>
                  </a:lnTo>
                  <a:lnTo>
                    <a:pt x="1680" y="349"/>
                  </a:lnTo>
                  <a:lnTo>
                    <a:pt x="1680" y="349"/>
                  </a:lnTo>
                  <a:lnTo>
                    <a:pt x="1712" y="349"/>
                  </a:lnTo>
                  <a:lnTo>
                    <a:pt x="1712" y="349"/>
                  </a:lnTo>
                  <a:lnTo>
                    <a:pt x="1744" y="349"/>
                  </a:lnTo>
                  <a:lnTo>
                    <a:pt x="1744" y="317"/>
                  </a:lnTo>
                  <a:lnTo>
                    <a:pt x="1775" y="317"/>
                  </a:lnTo>
                  <a:lnTo>
                    <a:pt x="1775" y="317"/>
                  </a:lnTo>
                  <a:lnTo>
                    <a:pt x="1775" y="317"/>
                  </a:lnTo>
                  <a:lnTo>
                    <a:pt x="1807" y="317"/>
                  </a:lnTo>
                  <a:close/>
                  <a:moveTo>
                    <a:pt x="2251" y="32"/>
                  </a:moveTo>
                  <a:cubicBezTo>
                    <a:pt x="2187" y="32"/>
                    <a:pt x="2156" y="127"/>
                    <a:pt x="2219" y="190"/>
                  </a:cubicBezTo>
                  <a:cubicBezTo>
                    <a:pt x="2219" y="222"/>
                    <a:pt x="2251" y="222"/>
                    <a:pt x="2282" y="222"/>
                  </a:cubicBezTo>
                  <a:lnTo>
                    <a:pt x="2282" y="222"/>
                  </a:lnTo>
                  <a:lnTo>
                    <a:pt x="2314" y="222"/>
                  </a:lnTo>
                  <a:lnTo>
                    <a:pt x="2314" y="222"/>
                  </a:lnTo>
                  <a:lnTo>
                    <a:pt x="2346" y="222"/>
                  </a:lnTo>
                  <a:lnTo>
                    <a:pt x="2346" y="222"/>
                  </a:lnTo>
                  <a:lnTo>
                    <a:pt x="2378" y="222"/>
                  </a:lnTo>
                  <a:lnTo>
                    <a:pt x="2378" y="222"/>
                  </a:lnTo>
                  <a:lnTo>
                    <a:pt x="2409" y="222"/>
                  </a:lnTo>
                  <a:lnTo>
                    <a:pt x="2409" y="222"/>
                  </a:lnTo>
                  <a:lnTo>
                    <a:pt x="2441" y="222"/>
                  </a:lnTo>
                  <a:lnTo>
                    <a:pt x="2441" y="222"/>
                  </a:lnTo>
                  <a:lnTo>
                    <a:pt x="2473" y="222"/>
                  </a:lnTo>
                  <a:lnTo>
                    <a:pt x="2473" y="222"/>
                  </a:lnTo>
                  <a:lnTo>
                    <a:pt x="2473" y="222"/>
                  </a:lnTo>
                  <a:lnTo>
                    <a:pt x="2504" y="222"/>
                  </a:lnTo>
                  <a:lnTo>
                    <a:pt x="2504" y="222"/>
                  </a:lnTo>
                  <a:lnTo>
                    <a:pt x="2536" y="222"/>
                  </a:lnTo>
                  <a:lnTo>
                    <a:pt x="2536" y="222"/>
                  </a:lnTo>
                  <a:lnTo>
                    <a:pt x="2568" y="222"/>
                  </a:lnTo>
                  <a:lnTo>
                    <a:pt x="2568" y="222"/>
                  </a:lnTo>
                  <a:lnTo>
                    <a:pt x="2599" y="222"/>
                  </a:lnTo>
                  <a:lnTo>
                    <a:pt x="2599" y="222"/>
                  </a:lnTo>
                  <a:lnTo>
                    <a:pt x="2631" y="222"/>
                  </a:lnTo>
                  <a:lnTo>
                    <a:pt x="2631" y="222"/>
                  </a:lnTo>
                  <a:lnTo>
                    <a:pt x="2631" y="222"/>
                  </a:lnTo>
                  <a:lnTo>
                    <a:pt x="2663" y="222"/>
                  </a:lnTo>
                  <a:lnTo>
                    <a:pt x="2663" y="222"/>
                  </a:lnTo>
                  <a:cubicBezTo>
                    <a:pt x="2789" y="222"/>
                    <a:pt x="2821" y="64"/>
                    <a:pt x="2726" y="32"/>
                  </a:cubicBezTo>
                  <a:cubicBezTo>
                    <a:pt x="2694" y="32"/>
                    <a:pt x="2694" y="32"/>
                    <a:pt x="2694" y="32"/>
                  </a:cubicBezTo>
                  <a:lnTo>
                    <a:pt x="2663" y="32"/>
                  </a:lnTo>
                  <a:lnTo>
                    <a:pt x="2663" y="0"/>
                  </a:lnTo>
                  <a:lnTo>
                    <a:pt x="2631" y="0"/>
                  </a:lnTo>
                  <a:lnTo>
                    <a:pt x="2631" y="0"/>
                  </a:lnTo>
                  <a:lnTo>
                    <a:pt x="2599" y="0"/>
                  </a:lnTo>
                  <a:lnTo>
                    <a:pt x="2599" y="0"/>
                  </a:lnTo>
                  <a:lnTo>
                    <a:pt x="2568" y="0"/>
                  </a:lnTo>
                  <a:lnTo>
                    <a:pt x="2568" y="0"/>
                  </a:lnTo>
                  <a:lnTo>
                    <a:pt x="2536" y="0"/>
                  </a:lnTo>
                  <a:lnTo>
                    <a:pt x="2536" y="0"/>
                  </a:lnTo>
                  <a:lnTo>
                    <a:pt x="2504" y="0"/>
                  </a:lnTo>
                  <a:lnTo>
                    <a:pt x="2504" y="0"/>
                  </a:lnTo>
                  <a:lnTo>
                    <a:pt x="2473" y="0"/>
                  </a:lnTo>
                  <a:lnTo>
                    <a:pt x="2473" y="0"/>
                  </a:lnTo>
                  <a:lnTo>
                    <a:pt x="2441" y="0"/>
                  </a:lnTo>
                  <a:lnTo>
                    <a:pt x="2441" y="0"/>
                  </a:lnTo>
                  <a:lnTo>
                    <a:pt x="2409" y="0"/>
                  </a:lnTo>
                  <a:lnTo>
                    <a:pt x="2409" y="0"/>
                  </a:lnTo>
                  <a:lnTo>
                    <a:pt x="2378" y="0"/>
                  </a:lnTo>
                  <a:lnTo>
                    <a:pt x="2378" y="0"/>
                  </a:lnTo>
                  <a:lnTo>
                    <a:pt x="2346" y="0"/>
                  </a:lnTo>
                  <a:lnTo>
                    <a:pt x="2346" y="0"/>
                  </a:lnTo>
                  <a:lnTo>
                    <a:pt x="2314" y="0"/>
                  </a:lnTo>
                  <a:lnTo>
                    <a:pt x="2314" y="0"/>
                  </a:lnTo>
                  <a:lnTo>
                    <a:pt x="2282" y="0"/>
                  </a:lnTo>
                  <a:lnTo>
                    <a:pt x="2282" y="32"/>
                  </a:lnTo>
                  <a:lnTo>
                    <a:pt x="2251" y="32"/>
                  </a:lnTo>
                  <a:lnTo>
                    <a:pt x="2251" y="32"/>
                  </a:ln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4362150" y="4365425"/>
              <a:ext cx="31700" cy="23775"/>
            </a:xfrm>
            <a:custGeom>
              <a:avLst/>
              <a:gdLst/>
              <a:ahLst/>
              <a:cxnLst/>
              <a:rect l="l" t="t" r="r" b="b"/>
              <a:pathLst>
                <a:path w="1268" h="951" extrusionOk="0">
                  <a:moveTo>
                    <a:pt x="1268" y="95"/>
                  </a:moveTo>
                  <a:lnTo>
                    <a:pt x="1268" y="951"/>
                  </a:lnTo>
                  <a:lnTo>
                    <a:pt x="0" y="951"/>
                  </a:lnTo>
                  <a:lnTo>
                    <a:pt x="0" y="64"/>
                  </a:lnTo>
                  <a:cubicBezTo>
                    <a:pt x="95" y="64"/>
                    <a:pt x="159" y="64"/>
                    <a:pt x="254" y="32"/>
                  </a:cubicBezTo>
                  <a:cubicBezTo>
                    <a:pt x="602" y="0"/>
                    <a:pt x="951" y="32"/>
                    <a:pt x="1268" y="95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4290850" y="4397900"/>
              <a:ext cx="33300" cy="37250"/>
            </a:xfrm>
            <a:custGeom>
              <a:avLst/>
              <a:gdLst/>
              <a:ahLst/>
              <a:cxnLst/>
              <a:rect l="l" t="t" r="r" b="b"/>
              <a:pathLst>
                <a:path w="1332" h="1490" extrusionOk="0">
                  <a:moveTo>
                    <a:pt x="634" y="1"/>
                  </a:moveTo>
                  <a:lnTo>
                    <a:pt x="1331" y="412"/>
                  </a:lnTo>
                  <a:lnTo>
                    <a:pt x="729" y="1490"/>
                  </a:lnTo>
                  <a:lnTo>
                    <a:pt x="0" y="1078"/>
                  </a:lnTo>
                  <a:cubicBezTo>
                    <a:pt x="127" y="698"/>
                    <a:pt x="349" y="317"/>
                    <a:pt x="634" y="1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4429475" y="4400275"/>
              <a:ext cx="34100" cy="37250"/>
            </a:xfrm>
            <a:custGeom>
              <a:avLst/>
              <a:gdLst/>
              <a:ahLst/>
              <a:cxnLst/>
              <a:rect l="l" t="t" r="r" b="b"/>
              <a:pathLst>
                <a:path w="1364" h="1490" extrusionOk="0">
                  <a:moveTo>
                    <a:pt x="729" y="1"/>
                  </a:moveTo>
                  <a:lnTo>
                    <a:pt x="1" y="381"/>
                  </a:lnTo>
                  <a:lnTo>
                    <a:pt x="571" y="1490"/>
                  </a:lnTo>
                  <a:lnTo>
                    <a:pt x="1363" y="1078"/>
                  </a:lnTo>
                  <a:cubicBezTo>
                    <a:pt x="1205" y="698"/>
                    <a:pt x="1015" y="317"/>
                    <a:pt x="729" y="1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4361350" y="4528600"/>
              <a:ext cx="30925" cy="22225"/>
            </a:xfrm>
            <a:custGeom>
              <a:avLst/>
              <a:gdLst/>
              <a:ahLst/>
              <a:cxnLst/>
              <a:rect l="l" t="t" r="r" b="b"/>
              <a:pathLst>
                <a:path w="1237" h="889" extrusionOk="0">
                  <a:moveTo>
                    <a:pt x="1" y="825"/>
                  </a:moveTo>
                  <a:lnTo>
                    <a:pt x="1" y="1"/>
                  </a:lnTo>
                  <a:lnTo>
                    <a:pt x="1236" y="1"/>
                  </a:lnTo>
                  <a:lnTo>
                    <a:pt x="1236" y="825"/>
                  </a:lnTo>
                  <a:cubicBezTo>
                    <a:pt x="1046" y="857"/>
                    <a:pt x="824" y="888"/>
                    <a:pt x="603" y="888"/>
                  </a:cubicBezTo>
                  <a:cubicBezTo>
                    <a:pt x="412" y="888"/>
                    <a:pt x="191" y="857"/>
                    <a:pt x="1" y="825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4427900" y="4480300"/>
              <a:ext cx="34875" cy="38050"/>
            </a:xfrm>
            <a:custGeom>
              <a:avLst/>
              <a:gdLst/>
              <a:ahLst/>
              <a:cxnLst/>
              <a:rect l="l" t="t" r="r" b="b"/>
              <a:pathLst>
                <a:path w="1395" h="1522" extrusionOk="0">
                  <a:moveTo>
                    <a:pt x="761" y="1521"/>
                  </a:moveTo>
                  <a:lnTo>
                    <a:pt x="0" y="1109"/>
                  </a:lnTo>
                  <a:lnTo>
                    <a:pt x="634" y="0"/>
                  </a:lnTo>
                  <a:lnTo>
                    <a:pt x="1395" y="444"/>
                  </a:lnTo>
                  <a:cubicBezTo>
                    <a:pt x="1236" y="856"/>
                    <a:pt x="1014" y="1204"/>
                    <a:pt x="761" y="1521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4288475" y="4477125"/>
              <a:ext cx="33300" cy="37250"/>
            </a:xfrm>
            <a:custGeom>
              <a:avLst/>
              <a:gdLst/>
              <a:ahLst/>
              <a:cxnLst/>
              <a:rect l="l" t="t" r="r" b="b"/>
              <a:pathLst>
                <a:path w="1332" h="1490" extrusionOk="0">
                  <a:moveTo>
                    <a:pt x="602" y="1490"/>
                  </a:moveTo>
                  <a:lnTo>
                    <a:pt x="1331" y="1109"/>
                  </a:lnTo>
                  <a:lnTo>
                    <a:pt x="761" y="0"/>
                  </a:lnTo>
                  <a:lnTo>
                    <a:pt x="0" y="412"/>
                  </a:lnTo>
                  <a:cubicBezTo>
                    <a:pt x="159" y="792"/>
                    <a:pt x="349" y="1173"/>
                    <a:pt x="602" y="1490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4374025" y="4421675"/>
              <a:ext cx="39625" cy="38825"/>
            </a:xfrm>
            <a:custGeom>
              <a:avLst/>
              <a:gdLst/>
              <a:ahLst/>
              <a:cxnLst/>
              <a:rect l="l" t="t" r="r" b="b"/>
              <a:pathLst>
                <a:path w="1585" h="1553" extrusionOk="0">
                  <a:moveTo>
                    <a:pt x="793" y="1078"/>
                  </a:moveTo>
                  <a:cubicBezTo>
                    <a:pt x="951" y="1553"/>
                    <a:pt x="1585" y="1236"/>
                    <a:pt x="1331" y="697"/>
                  </a:cubicBezTo>
                  <a:cubicBezTo>
                    <a:pt x="1205" y="444"/>
                    <a:pt x="856" y="159"/>
                    <a:pt x="793" y="0"/>
                  </a:cubicBezTo>
                  <a:cubicBezTo>
                    <a:pt x="698" y="222"/>
                    <a:pt x="444" y="349"/>
                    <a:pt x="254" y="634"/>
                  </a:cubicBezTo>
                  <a:cubicBezTo>
                    <a:pt x="1" y="1141"/>
                    <a:pt x="603" y="1553"/>
                    <a:pt x="793" y="1078"/>
                  </a:cubicBezTo>
                  <a:cubicBezTo>
                    <a:pt x="729" y="1236"/>
                    <a:pt x="666" y="1331"/>
                    <a:pt x="571" y="1426"/>
                  </a:cubicBezTo>
                  <a:lnTo>
                    <a:pt x="983" y="1426"/>
                  </a:lnTo>
                  <a:cubicBezTo>
                    <a:pt x="856" y="1331"/>
                    <a:pt x="824" y="1204"/>
                    <a:pt x="793" y="1078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4340750" y="4458100"/>
              <a:ext cx="38050" cy="37275"/>
            </a:xfrm>
            <a:custGeom>
              <a:avLst/>
              <a:gdLst/>
              <a:ahLst/>
              <a:cxnLst/>
              <a:rect l="l" t="t" r="r" b="b"/>
              <a:pathLst>
                <a:path w="1522" h="1491" extrusionOk="0">
                  <a:moveTo>
                    <a:pt x="761" y="476"/>
                  </a:moveTo>
                  <a:cubicBezTo>
                    <a:pt x="888" y="1"/>
                    <a:pt x="1522" y="318"/>
                    <a:pt x="1300" y="825"/>
                  </a:cubicBezTo>
                  <a:cubicBezTo>
                    <a:pt x="1173" y="1046"/>
                    <a:pt x="856" y="1332"/>
                    <a:pt x="793" y="1490"/>
                  </a:cubicBezTo>
                  <a:cubicBezTo>
                    <a:pt x="698" y="1268"/>
                    <a:pt x="444" y="1142"/>
                    <a:pt x="286" y="856"/>
                  </a:cubicBezTo>
                  <a:cubicBezTo>
                    <a:pt x="1" y="381"/>
                    <a:pt x="603" y="1"/>
                    <a:pt x="761" y="476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4352625" y="4442275"/>
              <a:ext cx="14300" cy="15075"/>
            </a:xfrm>
            <a:custGeom>
              <a:avLst/>
              <a:gdLst/>
              <a:ahLst/>
              <a:cxnLst/>
              <a:rect l="l" t="t" r="r" b="b"/>
              <a:pathLst>
                <a:path w="572" h="603" extrusionOk="0">
                  <a:moveTo>
                    <a:pt x="318" y="127"/>
                  </a:moveTo>
                  <a:lnTo>
                    <a:pt x="286" y="0"/>
                  </a:lnTo>
                  <a:lnTo>
                    <a:pt x="286" y="127"/>
                  </a:lnTo>
                  <a:cubicBezTo>
                    <a:pt x="254" y="317"/>
                    <a:pt x="159" y="507"/>
                    <a:pt x="1" y="602"/>
                  </a:cubicBezTo>
                  <a:lnTo>
                    <a:pt x="571" y="602"/>
                  </a:lnTo>
                  <a:cubicBezTo>
                    <a:pt x="413" y="475"/>
                    <a:pt x="350" y="317"/>
                    <a:pt x="318" y="127"/>
                  </a:cubicBezTo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4344725" y="4424050"/>
              <a:ext cx="30900" cy="27750"/>
            </a:xfrm>
            <a:custGeom>
              <a:avLst/>
              <a:gdLst/>
              <a:ahLst/>
              <a:cxnLst/>
              <a:rect l="l" t="t" r="r" b="b"/>
              <a:pathLst>
                <a:path w="1236" h="1110" extrusionOk="0">
                  <a:moveTo>
                    <a:pt x="602" y="0"/>
                  </a:moveTo>
                  <a:cubicBezTo>
                    <a:pt x="792" y="0"/>
                    <a:pt x="919" y="127"/>
                    <a:pt x="919" y="285"/>
                  </a:cubicBezTo>
                  <a:cubicBezTo>
                    <a:pt x="919" y="380"/>
                    <a:pt x="887" y="476"/>
                    <a:pt x="824" y="507"/>
                  </a:cubicBezTo>
                  <a:cubicBezTo>
                    <a:pt x="856" y="507"/>
                    <a:pt x="887" y="507"/>
                    <a:pt x="919" y="507"/>
                  </a:cubicBezTo>
                  <a:cubicBezTo>
                    <a:pt x="1077" y="507"/>
                    <a:pt x="1236" y="634"/>
                    <a:pt x="1236" y="792"/>
                  </a:cubicBezTo>
                  <a:cubicBezTo>
                    <a:pt x="1236" y="983"/>
                    <a:pt x="1077" y="1109"/>
                    <a:pt x="919" y="1109"/>
                  </a:cubicBezTo>
                  <a:cubicBezTo>
                    <a:pt x="761" y="1109"/>
                    <a:pt x="634" y="983"/>
                    <a:pt x="634" y="792"/>
                  </a:cubicBezTo>
                  <a:lnTo>
                    <a:pt x="602" y="792"/>
                  </a:lnTo>
                  <a:cubicBezTo>
                    <a:pt x="602" y="983"/>
                    <a:pt x="475" y="1109"/>
                    <a:pt x="285" y="1109"/>
                  </a:cubicBezTo>
                  <a:cubicBezTo>
                    <a:pt x="127" y="1109"/>
                    <a:pt x="0" y="983"/>
                    <a:pt x="0" y="792"/>
                  </a:cubicBezTo>
                  <a:cubicBezTo>
                    <a:pt x="0" y="634"/>
                    <a:pt x="127" y="507"/>
                    <a:pt x="285" y="507"/>
                  </a:cubicBezTo>
                  <a:cubicBezTo>
                    <a:pt x="349" y="507"/>
                    <a:pt x="380" y="507"/>
                    <a:pt x="412" y="507"/>
                  </a:cubicBezTo>
                  <a:cubicBezTo>
                    <a:pt x="349" y="476"/>
                    <a:pt x="317" y="380"/>
                    <a:pt x="317" y="285"/>
                  </a:cubicBezTo>
                  <a:cubicBezTo>
                    <a:pt x="317" y="127"/>
                    <a:pt x="444" y="0"/>
                    <a:pt x="602" y="0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4380375" y="4460475"/>
              <a:ext cx="26150" cy="34900"/>
            </a:xfrm>
            <a:custGeom>
              <a:avLst/>
              <a:gdLst/>
              <a:ahLst/>
              <a:cxnLst/>
              <a:rect l="l" t="t" r="r" b="b"/>
              <a:pathLst>
                <a:path w="1046" h="1396" extrusionOk="0">
                  <a:moveTo>
                    <a:pt x="0" y="698"/>
                  </a:moveTo>
                  <a:lnTo>
                    <a:pt x="539" y="1"/>
                  </a:lnTo>
                  <a:lnTo>
                    <a:pt x="1046" y="698"/>
                  </a:lnTo>
                  <a:lnTo>
                    <a:pt x="539" y="1395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4376400" y="4414525"/>
              <a:ext cx="45975" cy="87975"/>
            </a:xfrm>
            <a:custGeom>
              <a:avLst/>
              <a:gdLst/>
              <a:ahLst/>
              <a:cxnLst/>
              <a:rect l="l" t="t" r="r" b="b"/>
              <a:pathLst>
                <a:path w="1839" h="3519" extrusionOk="0">
                  <a:moveTo>
                    <a:pt x="1" y="1"/>
                  </a:moveTo>
                  <a:cubicBezTo>
                    <a:pt x="920" y="1"/>
                    <a:pt x="1680" y="698"/>
                    <a:pt x="1743" y="1617"/>
                  </a:cubicBezTo>
                  <a:cubicBezTo>
                    <a:pt x="1838" y="2568"/>
                    <a:pt x="1110" y="3423"/>
                    <a:pt x="159" y="3518"/>
                  </a:cubicBezTo>
                  <a:cubicBezTo>
                    <a:pt x="96" y="3518"/>
                    <a:pt x="64" y="3518"/>
                    <a:pt x="1" y="351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4376400" y="4396325"/>
              <a:ext cx="61825" cy="123600"/>
            </a:xfrm>
            <a:custGeom>
              <a:avLst/>
              <a:gdLst/>
              <a:ahLst/>
              <a:cxnLst/>
              <a:rect l="l" t="t" r="r" b="b"/>
              <a:pathLst>
                <a:path w="2473" h="4944" extrusionOk="0">
                  <a:moveTo>
                    <a:pt x="1110" y="507"/>
                  </a:moveTo>
                  <a:cubicBezTo>
                    <a:pt x="1205" y="539"/>
                    <a:pt x="1300" y="444"/>
                    <a:pt x="1236" y="349"/>
                  </a:cubicBezTo>
                  <a:cubicBezTo>
                    <a:pt x="1236" y="349"/>
                    <a:pt x="1205" y="317"/>
                    <a:pt x="1205" y="317"/>
                  </a:cubicBezTo>
                  <a:lnTo>
                    <a:pt x="1205" y="317"/>
                  </a:lnTo>
                  <a:lnTo>
                    <a:pt x="1173" y="317"/>
                  </a:lnTo>
                  <a:lnTo>
                    <a:pt x="1173" y="285"/>
                  </a:lnTo>
                  <a:lnTo>
                    <a:pt x="1141" y="285"/>
                  </a:lnTo>
                  <a:lnTo>
                    <a:pt x="1141" y="285"/>
                  </a:lnTo>
                  <a:lnTo>
                    <a:pt x="1141" y="285"/>
                  </a:lnTo>
                  <a:lnTo>
                    <a:pt x="1110" y="285"/>
                  </a:lnTo>
                  <a:lnTo>
                    <a:pt x="1110" y="254"/>
                  </a:lnTo>
                  <a:lnTo>
                    <a:pt x="1078" y="254"/>
                  </a:lnTo>
                  <a:lnTo>
                    <a:pt x="1078" y="254"/>
                  </a:lnTo>
                  <a:lnTo>
                    <a:pt x="1078" y="254"/>
                  </a:lnTo>
                  <a:lnTo>
                    <a:pt x="1046" y="254"/>
                  </a:lnTo>
                  <a:lnTo>
                    <a:pt x="1046" y="222"/>
                  </a:lnTo>
                  <a:lnTo>
                    <a:pt x="1015" y="222"/>
                  </a:lnTo>
                  <a:lnTo>
                    <a:pt x="1015" y="222"/>
                  </a:lnTo>
                  <a:lnTo>
                    <a:pt x="983" y="222"/>
                  </a:lnTo>
                  <a:lnTo>
                    <a:pt x="983" y="222"/>
                  </a:lnTo>
                  <a:lnTo>
                    <a:pt x="951" y="190"/>
                  </a:lnTo>
                  <a:lnTo>
                    <a:pt x="951" y="190"/>
                  </a:lnTo>
                  <a:lnTo>
                    <a:pt x="951" y="190"/>
                  </a:lnTo>
                  <a:lnTo>
                    <a:pt x="920" y="190"/>
                  </a:lnTo>
                  <a:lnTo>
                    <a:pt x="920" y="190"/>
                  </a:lnTo>
                  <a:lnTo>
                    <a:pt x="888" y="190"/>
                  </a:lnTo>
                  <a:lnTo>
                    <a:pt x="888" y="159"/>
                  </a:lnTo>
                  <a:lnTo>
                    <a:pt x="856" y="159"/>
                  </a:lnTo>
                  <a:lnTo>
                    <a:pt x="856" y="159"/>
                  </a:lnTo>
                  <a:lnTo>
                    <a:pt x="856" y="159"/>
                  </a:lnTo>
                  <a:lnTo>
                    <a:pt x="824" y="159"/>
                  </a:lnTo>
                  <a:lnTo>
                    <a:pt x="824" y="159"/>
                  </a:lnTo>
                  <a:cubicBezTo>
                    <a:pt x="729" y="127"/>
                    <a:pt x="634" y="254"/>
                    <a:pt x="729" y="317"/>
                  </a:cubicBezTo>
                  <a:cubicBezTo>
                    <a:pt x="729" y="317"/>
                    <a:pt x="761" y="349"/>
                    <a:pt x="761" y="349"/>
                  </a:cubicBezTo>
                  <a:lnTo>
                    <a:pt x="761" y="349"/>
                  </a:lnTo>
                  <a:lnTo>
                    <a:pt x="761" y="349"/>
                  </a:lnTo>
                  <a:lnTo>
                    <a:pt x="793" y="349"/>
                  </a:lnTo>
                  <a:lnTo>
                    <a:pt x="793" y="349"/>
                  </a:lnTo>
                  <a:lnTo>
                    <a:pt x="824" y="349"/>
                  </a:lnTo>
                  <a:lnTo>
                    <a:pt x="824" y="349"/>
                  </a:lnTo>
                  <a:lnTo>
                    <a:pt x="824" y="380"/>
                  </a:lnTo>
                  <a:lnTo>
                    <a:pt x="856" y="380"/>
                  </a:lnTo>
                  <a:lnTo>
                    <a:pt x="856" y="380"/>
                  </a:lnTo>
                  <a:lnTo>
                    <a:pt x="888" y="380"/>
                  </a:lnTo>
                  <a:lnTo>
                    <a:pt x="888" y="380"/>
                  </a:lnTo>
                  <a:lnTo>
                    <a:pt x="888" y="380"/>
                  </a:lnTo>
                  <a:lnTo>
                    <a:pt x="920" y="412"/>
                  </a:lnTo>
                  <a:lnTo>
                    <a:pt x="920" y="412"/>
                  </a:lnTo>
                  <a:lnTo>
                    <a:pt x="951" y="412"/>
                  </a:lnTo>
                  <a:lnTo>
                    <a:pt x="951" y="412"/>
                  </a:lnTo>
                  <a:lnTo>
                    <a:pt x="951" y="412"/>
                  </a:lnTo>
                  <a:lnTo>
                    <a:pt x="983" y="412"/>
                  </a:lnTo>
                  <a:lnTo>
                    <a:pt x="983" y="444"/>
                  </a:lnTo>
                  <a:lnTo>
                    <a:pt x="1015" y="444"/>
                  </a:lnTo>
                  <a:lnTo>
                    <a:pt x="1015" y="444"/>
                  </a:lnTo>
                  <a:lnTo>
                    <a:pt x="1015" y="444"/>
                  </a:lnTo>
                  <a:lnTo>
                    <a:pt x="1046" y="444"/>
                  </a:lnTo>
                  <a:lnTo>
                    <a:pt x="1046" y="475"/>
                  </a:lnTo>
                  <a:lnTo>
                    <a:pt x="1078" y="475"/>
                  </a:lnTo>
                  <a:lnTo>
                    <a:pt x="1078" y="475"/>
                  </a:lnTo>
                  <a:lnTo>
                    <a:pt x="1078" y="475"/>
                  </a:lnTo>
                  <a:lnTo>
                    <a:pt x="1110" y="475"/>
                  </a:lnTo>
                  <a:close/>
                  <a:moveTo>
                    <a:pt x="1838" y="1109"/>
                  </a:moveTo>
                  <a:cubicBezTo>
                    <a:pt x="1902" y="1204"/>
                    <a:pt x="2029" y="1141"/>
                    <a:pt x="1997" y="1046"/>
                  </a:cubicBezTo>
                  <a:cubicBezTo>
                    <a:pt x="1997" y="1014"/>
                    <a:pt x="1997" y="1014"/>
                    <a:pt x="1997" y="982"/>
                  </a:cubicBezTo>
                  <a:lnTo>
                    <a:pt x="1965" y="982"/>
                  </a:lnTo>
                  <a:lnTo>
                    <a:pt x="1965" y="982"/>
                  </a:lnTo>
                  <a:lnTo>
                    <a:pt x="1965" y="951"/>
                  </a:lnTo>
                  <a:lnTo>
                    <a:pt x="1965" y="951"/>
                  </a:lnTo>
                  <a:lnTo>
                    <a:pt x="1934" y="951"/>
                  </a:lnTo>
                  <a:lnTo>
                    <a:pt x="1934" y="919"/>
                  </a:lnTo>
                  <a:lnTo>
                    <a:pt x="1934" y="919"/>
                  </a:lnTo>
                  <a:lnTo>
                    <a:pt x="1902" y="919"/>
                  </a:lnTo>
                  <a:lnTo>
                    <a:pt x="1902" y="887"/>
                  </a:lnTo>
                  <a:lnTo>
                    <a:pt x="1902" y="887"/>
                  </a:lnTo>
                  <a:lnTo>
                    <a:pt x="1870" y="887"/>
                  </a:lnTo>
                  <a:lnTo>
                    <a:pt x="1870" y="856"/>
                  </a:lnTo>
                  <a:lnTo>
                    <a:pt x="1870" y="856"/>
                  </a:lnTo>
                  <a:lnTo>
                    <a:pt x="1838" y="824"/>
                  </a:lnTo>
                  <a:lnTo>
                    <a:pt x="1838" y="824"/>
                  </a:lnTo>
                  <a:lnTo>
                    <a:pt x="1838" y="824"/>
                  </a:lnTo>
                  <a:lnTo>
                    <a:pt x="1838" y="792"/>
                  </a:lnTo>
                  <a:lnTo>
                    <a:pt x="1807" y="792"/>
                  </a:lnTo>
                  <a:lnTo>
                    <a:pt x="1807" y="792"/>
                  </a:lnTo>
                  <a:lnTo>
                    <a:pt x="1807" y="761"/>
                  </a:lnTo>
                  <a:lnTo>
                    <a:pt x="1775" y="761"/>
                  </a:lnTo>
                  <a:lnTo>
                    <a:pt x="1775" y="761"/>
                  </a:lnTo>
                  <a:lnTo>
                    <a:pt x="1775" y="729"/>
                  </a:lnTo>
                  <a:lnTo>
                    <a:pt x="1743" y="729"/>
                  </a:lnTo>
                  <a:lnTo>
                    <a:pt x="1743" y="729"/>
                  </a:lnTo>
                  <a:lnTo>
                    <a:pt x="1743" y="697"/>
                  </a:lnTo>
                  <a:lnTo>
                    <a:pt x="1712" y="697"/>
                  </a:lnTo>
                  <a:lnTo>
                    <a:pt x="1712" y="697"/>
                  </a:lnTo>
                  <a:lnTo>
                    <a:pt x="1712" y="697"/>
                  </a:lnTo>
                  <a:cubicBezTo>
                    <a:pt x="1680" y="666"/>
                    <a:pt x="1617" y="634"/>
                    <a:pt x="1585" y="666"/>
                  </a:cubicBezTo>
                  <a:cubicBezTo>
                    <a:pt x="1522" y="729"/>
                    <a:pt x="1522" y="792"/>
                    <a:pt x="1553" y="824"/>
                  </a:cubicBezTo>
                  <a:lnTo>
                    <a:pt x="1585" y="824"/>
                  </a:lnTo>
                  <a:lnTo>
                    <a:pt x="1585" y="856"/>
                  </a:lnTo>
                  <a:lnTo>
                    <a:pt x="1585" y="856"/>
                  </a:lnTo>
                  <a:lnTo>
                    <a:pt x="1585" y="856"/>
                  </a:lnTo>
                  <a:lnTo>
                    <a:pt x="1617" y="887"/>
                  </a:lnTo>
                  <a:lnTo>
                    <a:pt x="1617" y="887"/>
                  </a:lnTo>
                  <a:lnTo>
                    <a:pt x="1617" y="887"/>
                  </a:lnTo>
                  <a:lnTo>
                    <a:pt x="1648" y="887"/>
                  </a:lnTo>
                  <a:lnTo>
                    <a:pt x="1648" y="919"/>
                  </a:lnTo>
                  <a:lnTo>
                    <a:pt x="1648" y="919"/>
                  </a:lnTo>
                  <a:lnTo>
                    <a:pt x="1680" y="919"/>
                  </a:lnTo>
                  <a:lnTo>
                    <a:pt x="1680" y="951"/>
                  </a:lnTo>
                  <a:lnTo>
                    <a:pt x="1680" y="951"/>
                  </a:lnTo>
                  <a:lnTo>
                    <a:pt x="1680" y="951"/>
                  </a:lnTo>
                  <a:lnTo>
                    <a:pt x="1712" y="982"/>
                  </a:lnTo>
                  <a:lnTo>
                    <a:pt x="1712" y="982"/>
                  </a:lnTo>
                  <a:lnTo>
                    <a:pt x="1712" y="982"/>
                  </a:lnTo>
                  <a:lnTo>
                    <a:pt x="1743" y="1014"/>
                  </a:lnTo>
                  <a:lnTo>
                    <a:pt x="1743" y="1014"/>
                  </a:lnTo>
                  <a:lnTo>
                    <a:pt x="1743" y="1014"/>
                  </a:lnTo>
                  <a:lnTo>
                    <a:pt x="1743" y="1046"/>
                  </a:lnTo>
                  <a:lnTo>
                    <a:pt x="1775" y="1046"/>
                  </a:lnTo>
                  <a:lnTo>
                    <a:pt x="1775" y="1046"/>
                  </a:lnTo>
                  <a:lnTo>
                    <a:pt x="1775" y="1078"/>
                  </a:lnTo>
                  <a:lnTo>
                    <a:pt x="1807" y="1078"/>
                  </a:lnTo>
                  <a:lnTo>
                    <a:pt x="1807" y="1078"/>
                  </a:lnTo>
                  <a:lnTo>
                    <a:pt x="1807" y="1109"/>
                  </a:lnTo>
                  <a:lnTo>
                    <a:pt x="1807" y="1109"/>
                  </a:lnTo>
                  <a:close/>
                  <a:moveTo>
                    <a:pt x="2219" y="1996"/>
                  </a:moveTo>
                  <a:cubicBezTo>
                    <a:pt x="2250" y="2092"/>
                    <a:pt x="2409" y="2092"/>
                    <a:pt x="2409" y="1965"/>
                  </a:cubicBezTo>
                  <a:cubicBezTo>
                    <a:pt x="2409" y="1965"/>
                    <a:pt x="2409" y="1933"/>
                    <a:pt x="2409" y="1933"/>
                  </a:cubicBezTo>
                  <a:lnTo>
                    <a:pt x="2409" y="1933"/>
                  </a:lnTo>
                  <a:lnTo>
                    <a:pt x="2409" y="1901"/>
                  </a:lnTo>
                  <a:lnTo>
                    <a:pt x="2409" y="1901"/>
                  </a:lnTo>
                  <a:lnTo>
                    <a:pt x="2409" y="1870"/>
                  </a:lnTo>
                  <a:lnTo>
                    <a:pt x="2409" y="1870"/>
                  </a:lnTo>
                  <a:lnTo>
                    <a:pt x="2409" y="1870"/>
                  </a:lnTo>
                  <a:lnTo>
                    <a:pt x="2409" y="1838"/>
                  </a:lnTo>
                  <a:lnTo>
                    <a:pt x="2377" y="1838"/>
                  </a:lnTo>
                  <a:lnTo>
                    <a:pt x="2377" y="1806"/>
                  </a:lnTo>
                  <a:lnTo>
                    <a:pt x="2377" y="1806"/>
                  </a:lnTo>
                  <a:lnTo>
                    <a:pt x="2377" y="1775"/>
                  </a:lnTo>
                  <a:lnTo>
                    <a:pt x="2377" y="1775"/>
                  </a:lnTo>
                  <a:lnTo>
                    <a:pt x="2377" y="1743"/>
                  </a:lnTo>
                  <a:lnTo>
                    <a:pt x="2377" y="1743"/>
                  </a:lnTo>
                  <a:lnTo>
                    <a:pt x="2345" y="1711"/>
                  </a:lnTo>
                  <a:lnTo>
                    <a:pt x="2345" y="1711"/>
                  </a:lnTo>
                  <a:lnTo>
                    <a:pt x="2345" y="1680"/>
                  </a:lnTo>
                  <a:lnTo>
                    <a:pt x="2345" y="1680"/>
                  </a:lnTo>
                  <a:lnTo>
                    <a:pt x="2345" y="1648"/>
                  </a:lnTo>
                  <a:lnTo>
                    <a:pt x="2345" y="1648"/>
                  </a:lnTo>
                  <a:lnTo>
                    <a:pt x="2314" y="1648"/>
                  </a:lnTo>
                  <a:lnTo>
                    <a:pt x="2314" y="1616"/>
                  </a:lnTo>
                  <a:lnTo>
                    <a:pt x="2314" y="1616"/>
                  </a:lnTo>
                  <a:lnTo>
                    <a:pt x="2314" y="1585"/>
                  </a:lnTo>
                  <a:lnTo>
                    <a:pt x="2314" y="1585"/>
                  </a:lnTo>
                  <a:lnTo>
                    <a:pt x="2314" y="1553"/>
                  </a:lnTo>
                  <a:lnTo>
                    <a:pt x="2282" y="1553"/>
                  </a:lnTo>
                  <a:lnTo>
                    <a:pt x="2282" y="1553"/>
                  </a:lnTo>
                  <a:cubicBezTo>
                    <a:pt x="2250" y="1426"/>
                    <a:pt x="2092" y="1458"/>
                    <a:pt x="2092" y="1585"/>
                  </a:cubicBezTo>
                  <a:cubicBezTo>
                    <a:pt x="2092" y="1585"/>
                    <a:pt x="2092" y="1616"/>
                    <a:pt x="2124" y="1616"/>
                  </a:cubicBezTo>
                  <a:lnTo>
                    <a:pt x="2124" y="1616"/>
                  </a:lnTo>
                  <a:lnTo>
                    <a:pt x="2124" y="1648"/>
                  </a:lnTo>
                  <a:lnTo>
                    <a:pt x="2124" y="1648"/>
                  </a:lnTo>
                  <a:lnTo>
                    <a:pt x="2124" y="1648"/>
                  </a:lnTo>
                  <a:lnTo>
                    <a:pt x="2124" y="1680"/>
                  </a:lnTo>
                  <a:lnTo>
                    <a:pt x="2124" y="1680"/>
                  </a:lnTo>
                  <a:lnTo>
                    <a:pt x="2155" y="1711"/>
                  </a:lnTo>
                  <a:lnTo>
                    <a:pt x="2155" y="1711"/>
                  </a:lnTo>
                  <a:lnTo>
                    <a:pt x="2155" y="1743"/>
                  </a:lnTo>
                  <a:lnTo>
                    <a:pt x="2155" y="1743"/>
                  </a:lnTo>
                  <a:lnTo>
                    <a:pt x="2155" y="1743"/>
                  </a:lnTo>
                  <a:lnTo>
                    <a:pt x="2155" y="1775"/>
                  </a:lnTo>
                  <a:lnTo>
                    <a:pt x="2155" y="1775"/>
                  </a:lnTo>
                  <a:lnTo>
                    <a:pt x="2187" y="1806"/>
                  </a:lnTo>
                  <a:lnTo>
                    <a:pt x="2187" y="1806"/>
                  </a:lnTo>
                  <a:lnTo>
                    <a:pt x="2187" y="1838"/>
                  </a:lnTo>
                  <a:lnTo>
                    <a:pt x="2187" y="1838"/>
                  </a:lnTo>
                  <a:lnTo>
                    <a:pt x="2187" y="1838"/>
                  </a:lnTo>
                  <a:lnTo>
                    <a:pt x="2187" y="1870"/>
                  </a:lnTo>
                  <a:lnTo>
                    <a:pt x="2187" y="1870"/>
                  </a:lnTo>
                  <a:lnTo>
                    <a:pt x="2187" y="1901"/>
                  </a:lnTo>
                  <a:lnTo>
                    <a:pt x="2219" y="1901"/>
                  </a:lnTo>
                  <a:lnTo>
                    <a:pt x="2219" y="1933"/>
                  </a:lnTo>
                  <a:lnTo>
                    <a:pt x="2219" y="1933"/>
                  </a:lnTo>
                  <a:lnTo>
                    <a:pt x="2219" y="1933"/>
                  </a:lnTo>
                  <a:lnTo>
                    <a:pt x="2219" y="1965"/>
                  </a:lnTo>
                  <a:lnTo>
                    <a:pt x="2219" y="1965"/>
                  </a:lnTo>
                  <a:close/>
                  <a:moveTo>
                    <a:pt x="2250" y="2947"/>
                  </a:moveTo>
                  <a:cubicBezTo>
                    <a:pt x="2219" y="3042"/>
                    <a:pt x="2345" y="3106"/>
                    <a:pt x="2409" y="3010"/>
                  </a:cubicBezTo>
                  <a:cubicBezTo>
                    <a:pt x="2409" y="3010"/>
                    <a:pt x="2441" y="2979"/>
                    <a:pt x="2441" y="2979"/>
                  </a:cubicBezTo>
                  <a:lnTo>
                    <a:pt x="2441" y="2979"/>
                  </a:lnTo>
                  <a:lnTo>
                    <a:pt x="2441" y="2947"/>
                  </a:lnTo>
                  <a:lnTo>
                    <a:pt x="2441" y="2947"/>
                  </a:lnTo>
                  <a:lnTo>
                    <a:pt x="2441" y="2915"/>
                  </a:lnTo>
                  <a:lnTo>
                    <a:pt x="2441" y="2915"/>
                  </a:lnTo>
                  <a:lnTo>
                    <a:pt x="2441" y="2884"/>
                  </a:lnTo>
                  <a:lnTo>
                    <a:pt x="2441" y="2884"/>
                  </a:lnTo>
                  <a:lnTo>
                    <a:pt x="2441" y="2852"/>
                  </a:lnTo>
                  <a:lnTo>
                    <a:pt x="2441" y="2852"/>
                  </a:lnTo>
                  <a:lnTo>
                    <a:pt x="2441" y="2820"/>
                  </a:lnTo>
                  <a:lnTo>
                    <a:pt x="2472" y="2820"/>
                  </a:lnTo>
                  <a:lnTo>
                    <a:pt x="2472" y="2789"/>
                  </a:lnTo>
                  <a:lnTo>
                    <a:pt x="2472" y="2789"/>
                  </a:lnTo>
                  <a:lnTo>
                    <a:pt x="2472" y="2789"/>
                  </a:lnTo>
                  <a:lnTo>
                    <a:pt x="2472" y="2757"/>
                  </a:lnTo>
                  <a:lnTo>
                    <a:pt x="2472" y="2757"/>
                  </a:lnTo>
                  <a:lnTo>
                    <a:pt x="2472" y="2725"/>
                  </a:lnTo>
                  <a:lnTo>
                    <a:pt x="2472" y="2725"/>
                  </a:lnTo>
                  <a:lnTo>
                    <a:pt x="2472" y="2694"/>
                  </a:lnTo>
                  <a:lnTo>
                    <a:pt x="2472" y="2694"/>
                  </a:lnTo>
                  <a:lnTo>
                    <a:pt x="2472" y="2662"/>
                  </a:lnTo>
                  <a:lnTo>
                    <a:pt x="2472" y="2662"/>
                  </a:lnTo>
                  <a:lnTo>
                    <a:pt x="2472" y="2630"/>
                  </a:lnTo>
                  <a:lnTo>
                    <a:pt x="2472" y="2630"/>
                  </a:lnTo>
                  <a:lnTo>
                    <a:pt x="2472" y="2599"/>
                  </a:lnTo>
                  <a:lnTo>
                    <a:pt x="2472" y="2599"/>
                  </a:lnTo>
                  <a:lnTo>
                    <a:pt x="2472" y="2567"/>
                  </a:lnTo>
                  <a:lnTo>
                    <a:pt x="2472" y="2567"/>
                  </a:lnTo>
                  <a:cubicBezTo>
                    <a:pt x="2472" y="2472"/>
                    <a:pt x="2345" y="2408"/>
                    <a:pt x="2282" y="2503"/>
                  </a:cubicBezTo>
                  <a:cubicBezTo>
                    <a:pt x="2282" y="2503"/>
                    <a:pt x="2282" y="2535"/>
                    <a:pt x="2282" y="2567"/>
                  </a:cubicBezTo>
                  <a:lnTo>
                    <a:pt x="2282" y="2567"/>
                  </a:lnTo>
                  <a:lnTo>
                    <a:pt x="2282" y="2567"/>
                  </a:lnTo>
                  <a:lnTo>
                    <a:pt x="2282" y="2599"/>
                  </a:lnTo>
                  <a:lnTo>
                    <a:pt x="2282" y="2599"/>
                  </a:lnTo>
                  <a:lnTo>
                    <a:pt x="2282" y="2630"/>
                  </a:lnTo>
                  <a:lnTo>
                    <a:pt x="2282" y="2630"/>
                  </a:lnTo>
                  <a:lnTo>
                    <a:pt x="2282" y="2662"/>
                  </a:lnTo>
                  <a:lnTo>
                    <a:pt x="2282" y="2662"/>
                  </a:lnTo>
                  <a:lnTo>
                    <a:pt x="2282" y="2694"/>
                  </a:lnTo>
                  <a:lnTo>
                    <a:pt x="2282" y="2694"/>
                  </a:lnTo>
                  <a:lnTo>
                    <a:pt x="2282" y="2694"/>
                  </a:lnTo>
                  <a:lnTo>
                    <a:pt x="2282" y="2725"/>
                  </a:lnTo>
                  <a:lnTo>
                    <a:pt x="2250" y="2725"/>
                  </a:lnTo>
                  <a:lnTo>
                    <a:pt x="2250" y="2757"/>
                  </a:lnTo>
                  <a:lnTo>
                    <a:pt x="2250" y="2757"/>
                  </a:lnTo>
                  <a:lnTo>
                    <a:pt x="2250" y="2789"/>
                  </a:lnTo>
                  <a:lnTo>
                    <a:pt x="2250" y="2789"/>
                  </a:lnTo>
                  <a:lnTo>
                    <a:pt x="2250" y="2820"/>
                  </a:lnTo>
                  <a:lnTo>
                    <a:pt x="2250" y="2820"/>
                  </a:lnTo>
                  <a:lnTo>
                    <a:pt x="2250" y="2820"/>
                  </a:lnTo>
                  <a:lnTo>
                    <a:pt x="2250" y="2852"/>
                  </a:lnTo>
                  <a:lnTo>
                    <a:pt x="2250" y="2852"/>
                  </a:lnTo>
                  <a:lnTo>
                    <a:pt x="2250" y="2884"/>
                  </a:lnTo>
                  <a:lnTo>
                    <a:pt x="2250" y="2884"/>
                  </a:lnTo>
                  <a:lnTo>
                    <a:pt x="2250" y="2915"/>
                  </a:lnTo>
                  <a:lnTo>
                    <a:pt x="2250" y="2915"/>
                  </a:lnTo>
                  <a:lnTo>
                    <a:pt x="2250" y="2915"/>
                  </a:lnTo>
                  <a:close/>
                  <a:moveTo>
                    <a:pt x="1838" y="3803"/>
                  </a:moveTo>
                  <a:cubicBezTo>
                    <a:pt x="1775" y="3898"/>
                    <a:pt x="1902" y="4024"/>
                    <a:pt x="1997" y="3929"/>
                  </a:cubicBezTo>
                  <a:cubicBezTo>
                    <a:pt x="1997" y="3929"/>
                    <a:pt x="1997" y="3929"/>
                    <a:pt x="2029" y="3929"/>
                  </a:cubicBezTo>
                  <a:lnTo>
                    <a:pt x="2029" y="3898"/>
                  </a:lnTo>
                  <a:lnTo>
                    <a:pt x="2029" y="3898"/>
                  </a:lnTo>
                  <a:lnTo>
                    <a:pt x="2029" y="3898"/>
                  </a:lnTo>
                  <a:lnTo>
                    <a:pt x="2060" y="3866"/>
                  </a:lnTo>
                  <a:lnTo>
                    <a:pt x="2060" y="3866"/>
                  </a:lnTo>
                  <a:lnTo>
                    <a:pt x="2060" y="3866"/>
                  </a:lnTo>
                  <a:lnTo>
                    <a:pt x="2060" y="3834"/>
                  </a:lnTo>
                  <a:lnTo>
                    <a:pt x="2092" y="3834"/>
                  </a:lnTo>
                  <a:lnTo>
                    <a:pt x="2092" y="3803"/>
                  </a:lnTo>
                  <a:lnTo>
                    <a:pt x="2092" y="3803"/>
                  </a:lnTo>
                  <a:lnTo>
                    <a:pt x="2092" y="3803"/>
                  </a:lnTo>
                  <a:lnTo>
                    <a:pt x="2124" y="3771"/>
                  </a:lnTo>
                  <a:lnTo>
                    <a:pt x="2124" y="3771"/>
                  </a:lnTo>
                  <a:lnTo>
                    <a:pt x="2124" y="3739"/>
                  </a:lnTo>
                  <a:lnTo>
                    <a:pt x="2124" y="3739"/>
                  </a:lnTo>
                  <a:lnTo>
                    <a:pt x="2155" y="3739"/>
                  </a:lnTo>
                  <a:lnTo>
                    <a:pt x="2155" y="3708"/>
                  </a:lnTo>
                  <a:lnTo>
                    <a:pt x="2155" y="3708"/>
                  </a:lnTo>
                  <a:lnTo>
                    <a:pt x="2155" y="3676"/>
                  </a:lnTo>
                  <a:lnTo>
                    <a:pt x="2187" y="3676"/>
                  </a:lnTo>
                  <a:lnTo>
                    <a:pt x="2187" y="3676"/>
                  </a:lnTo>
                  <a:lnTo>
                    <a:pt x="2187" y="3644"/>
                  </a:lnTo>
                  <a:lnTo>
                    <a:pt x="2187" y="3644"/>
                  </a:lnTo>
                  <a:lnTo>
                    <a:pt x="2187" y="3613"/>
                  </a:lnTo>
                  <a:lnTo>
                    <a:pt x="2219" y="3613"/>
                  </a:lnTo>
                  <a:lnTo>
                    <a:pt x="2219" y="3581"/>
                  </a:lnTo>
                  <a:lnTo>
                    <a:pt x="2219" y="3581"/>
                  </a:lnTo>
                  <a:lnTo>
                    <a:pt x="2219" y="3581"/>
                  </a:lnTo>
                  <a:lnTo>
                    <a:pt x="2219" y="3581"/>
                  </a:lnTo>
                  <a:cubicBezTo>
                    <a:pt x="2282" y="3454"/>
                    <a:pt x="2155" y="3391"/>
                    <a:pt x="2092" y="3454"/>
                  </a:cubicBezTo>
                  <a:cubicBezTo>
                    <a:pt x="2060" y="3454"/>
                    <a:pt x="2060" y="3454"/>
                    <a:pt x="2060" y="3486"/>
                  </a:cubicBezTo>
                  <a:lnTo>
                    <a:pt x="2060" y="3486"/>
                  </a:lnTo>
                  <a:lnTo>
                    <a:pt x="2029" y="3486"/>
                  </a:lnTo>
                  <a:lnTo>
                    <a:pt x="2029" y="3517"/>
                  </a:lnTo>
                  <a:lnTo>
                    <a:pt x="2029" y="3517"/>
                  </a:lnTo>
                  <a:lnTo>
                    <a:pt x="2029" y="3517"/>
                  </a:lnTo>
                  <a:lnTo>
                    <a:pt x="2029" y="3549"/>
                  </a:lnTo>
                  <a:lnTo>
                    <a:pt x="1997" y="3549"/>
                  </a:lnTo>
                  <a:lnTo>
                    <a:pt x="1997" y="3581"/>
                  </a:lnTo>
                  <a:lnTo>
                    <a:pt x="1997" y="3581"/>
                  </a:lnTo>
                  <a:lnTo>
                    <a:pt x="1997" y="3581"/>
                  </a:lnTo>
                  <a:lnTo>
                    <a:pt x="1997" y="3613"/>
                  </a:lnTo>
                  <a:lnTo>
                    <a:pt x="1965" y="3613"/>
                  </a:lnTo>
                  <a:lnTo>
                    <a:pt x="1965" y="3613"/>
                  </a:lnTo>
                  <a:lnTo>
                    <a:pt x="1965" y="3644"/>
                  </a:lnTo>
                  <a:lnTo>
                    <a:pt x="1965" y="3644"/>
                  </a:lnTo>
                  <a:lnTo>
                    <a:pt x="1965" y="3676"/>
                  </a:lnTo>
                  <a:lnTo>
                    <a:pt x="1934" y="3676"/>
                  </a:lnTo>
                  <a:lnTo>
                    <a:pt x="1934" y="3676"/>
                  </a:lnTo>
                  <a:lnTo>
                    <a:pt x="1934" y="3708"/>
                  </a:lnTo>
                  <a:lnTo>
                    <a:pt x="1934" y="3708"/>
                  </a:lnTo>
                  <a:lnTo>
                    <a:pt x="1902" y="3708"/>
                  </a:lnTo>
                  <a:lnTo>
                    <a:pt x="1902" y="3739"/>
                  </a:lnTo>
                  <a:lnTo>
                    <a:pt x="1902" y="3739"/>
                  </a:lnTo>
                  <a:lnTo>
                    <a:pt x="1902" y="3739"/>
                  </a:lnTo>
                  <a:lnTo>
                    <a:pt x="1870" y="3771"/>
                  </a:lnTo>
                  <a:lnTo>
                    <a:pt x="1870" y="3771"/>
                  </a:lnTo>
                  <a:lnTo>
                    <a:pt x="1870" y="3771"/>
                  </a:lnTo>
                  <a:lnTo>
                    <a:pt x="1870" y="3803"/>
                  </a:lnTo>
                  <a:close/>
                  <a:moveTo>
                    <a:pt x="1141" y="4436"/>
                  </a:moveTo>
                  <a:cubicBezTo>
                    <a:pt x="1046" y="4500"/>
                    <a:pt x="1110" y="4658"/>
                    <a:pt x="1205" y="4627"/>
                  </a:cubicBezTo>
                  <a:cubicBezTo>
                    <a:pt x="1236" y="4627"/>
                    <a:pt x="1236" y="4627"/>
                    <a:pt x="1236" y="4627"/>
                  </a:cubicBezTo>
                  <a:lnTo>
                    <a:pt x="1268" y="4627"/>
                  </a:lnTo>
                  <a:lnTo>
                    <a:pt x="1268" y="4595"/>
                  </a:lnTo>
                  <a:lnTo>
                    <a:pt x="1300" y="4595"/>
                  </a:lnTo>
                  <a:lnTo>
                    <a:pt x="1300" y="4595"/>
                  </a:lnTo>
                  <a:lnTo>
                    <a:pt x="1300" y="4595"/>
                  </a:lnTo>
                  <a:lnTo>
                    <a:pt x="1331" y="4563"/>
                  </a:lnTo>
                  <a:lnTo>
                    <a:pt x="1331" y="4563"/>
                  </a:lnTo>
                  <a:lnTo>
                    <a:pt x="1363" y="4563"/>
                  </a:lnTo>
                  <a:lnTo>
                    <a:pt x="1363" y="4563"/>
                  </a:lnTo>
                  <a:lnTo>
                    <a:pt x="1363" y="4531"/>
                  </a:lnTo>
                  <a:lnTo>
                    <a:pt x="1395" y="4531"/>
                  </a:lnTo>
                  <a:lnTo>
                    <a:pt x="1395" y="4531"/>
                  </a:lnTo>
                  <a:lnTo>
                    <a:pt x="1427" y="4531"/>
                  </a:lnTo>
                  <a:lnTo>
                    <a:pt x="1427" y="4500"/>
                  </a:lnTo>
                  <a:lnTo>
                    <a:pt x="1427" y="4500"/>
                  </a:lnTo>
                  <a:lnTo>
                    <a:pt x="1458" y="4500"/>
                  </a:lnTo>
                  <a:lnTo>
                    <a:pt x="1458" y="4468"/>
                  </a:lnTo>
                  <a:lnTo>
                    <a:pt x="1490" y="4468"/>
                  </a:lnTo>
                  <a:lnTo>
                    <a:pt x="1490" y="4468"/>
                  </a:lnTo>
                  <a:lnTo>
                    <a:pt x="1490" y="4468"/>
                  </a:lnTo>
                  <a:lnTo>
                    <a:pt x="1522" y="4436"/>
                  </a:lnTo>
                  <a:lnTo>
                    <a:pt x="1522" y="4436"/>
                  </a:lnTo>
                  <a:lnTo>
                    <a:pt x="1522" y="4436"/>
                  </a:lnTo>
                  <a:lnTo>
                    <a:pt x="1553" y="4405"/>
                  </a:lnTo>
                  <a:lnTo>
                    <a:pt x="1553" y="4405"/>
                  </a:lnTo>
                  <a:lnTo>
                    <a:pt x="1585" y="4405"/>
                  </a:lnTo>
                  <a:lnTo>
                    <a:pt x="1585" y="4405"/>
                  </a:lnTo>
                  <a:lnTo>
                    <a:pt x="1585" y="4373"/>
                  </a:lnTo>
                  <a:cubicBezTo>
                    <a:pt x="1680" y="4310"/>
                    <a:pt x="1617" y="4183"/>
                    <a:pt x="1522" y="4215"/>
                  </a:cubicBezTo>
                  <a:cubicBezTo>
                    <a:pt x="1490" y="4215"/>
                    <a:pt x="1490" y="4215"/>
                    <a:pt x="1458" y="4215"/>
                  </a:cubicBezTo>
                  <a:lnTo>
                    <a:pt x="1458" y="4246"/>
                  </a:lnTo>
                  <a:lnTo>
                    <a:pt x="1458" y="4246"/>
                  </a:lnTo>
                  <a:lnTo>
                    <a:pt x="1427" y="4246"/>
                  </a:lnTo>
                  <a:lnTo>
                    <a:pt x="1427" y="4246"/>
                  </a:lnTo>
                  <a:lnTo>
                    <a:pt x="1427" y="4278"/>
                  </a:lnTo>
                  <a:lnTo>
                    <a:pt x="1395" y="4278"/>
                  </a:lnTo>
                  <a:lnTo>
                    <a:pt x="1395" y="4278"/>
                  </a:lnTo>
                  <a:lnTo>
                    <a:pt x="1363" y="4310"/>
                  </a:lnTo>
                  <a:lnTo>
                    <a:pt x="1363" y="4310"/>
                  </a:lnTo>
                  <a:lnTo>
                    <a:pt x="1363" y="4310"/>
                  </a:lnTo>
                  <a:lnTo>
                    <a:pt x="1331" y="4310"/>
                  </a:lnTo>
                  <a:lnTo>
                    <a:pt x="1331" y="4341"/>
                  </a:lnTo>
                  <a:lnTo>
                    <a:pt x="1331" y="4341"/>
                  </a:lnTo>
                  <a:lnTo>
                    <a:pt x="1300" y="4341"/>
                  </a:lnTo>
                  <a:lnTo>
                    <a:pt x="1300" y="4341"/>
                  </a:lnTo>
                  <a:lnTo>
                    <a:pt x="1300" y="4373"/>
                  </a:lnTo>
                  <a:lnTo>
                    <a:pt x="1268" y="4373"/>
                  </a:lnTo>
                  <a:lnTo>
                    <a:pt x="1268" y="4373"/>
                  </a:lnTo>
                  <a:lnTo>
                    <a:pt x="1268" y="4373"/>
                  </a:lnTo>
                  <a:lnTo>
                    <a:pt x="1236" y="4405"/>
                  </a:lnTo>
                  <a:lnTo>
                    <a:pt x="1236" y="4405"/>
                  </a:lnTo>
                  <a:lnTo>
                    <a:pt x="1236" y="4405"/>
                  </a:lnTo>
                  <a:lnTo>
                    <a:pt x="1205" y="4405"/>
                  </a:lnTo>
                  <a:lnTo>
                    <a:pt x="1205" y="4405"/>
                  </a:lnTo>
                  <a:lnTo>
                    <a:pt x="1173" y="4436"/>
                  </a:lnTo>
                  <a:lnTo>
                    <a:pt x="1173" y="4436"/>
                  </a:lnTo>
                  <a:lnTo>
                    <a:pt x="1173" y="4436"/>
                  </a:lnTo>
                  <a:close/>
                  <a:moveTo>
                    <a:pt x="254" y="4753"/>
                  </a:moveTo>
                  <a:cubicBezTo>
                    <a:pt x="127" y="4753"/>
                    <a:pt x="127" y="4912"/>
                    <a:pt x="222" y="4943"/>
                  </a:cubicBezTo>
                  <a:cubicBezTo>
                    <a:pt x="254" y="4943"/>
                    <a:pt x="254" y="4943"/>
                    <a:pt x="254" y="4943"/>
                  </a:cubicBezTo>
                  <a:lnTo>
                    <a:pt x="286" y="4943"/>
                  </a:lnTo>
                  <a:lnTo>
                    <a:pt x="286" y="4943"/>
                  </a:lnTo>
                  <a:lnTo>
                    <a:pt x="317" y="4943"/>
                  </a:lnTo>
                  <a:lnTo>
                    <a:pt x="317" y="4943"/>
                  </a:lnTo>
                  <a:lnTo>
                    <a:pt x="349" y="4943"/>
                  </a:lnTo>
                  <a:lnTo>
                    <a:pt x="349" y="4943"/>
                  </a:lnTo>
                  <a:lnTo>
                    <a:pt x="381" y="4943"/>
                  </a:lnTo>
                  <a:lnTo>
                    <a:pt x="381" y="4943"/>
                  </a:lnTo>
                  <a:lnTo>
                    <a:pt x="413" y="4912"/>
                  </a:lnTo>
                  <a:lnTo>
                    <a:pt x="413" y="4912"/>
                  </a:lnTo>
                  <a:lnTo>
                    <a:pt x="444" y="4912"/>
                  </a:lnTo>
                  <a:lnTo>
                    <a:pt x="444" y="4912"/>
                  </a:lnTo>
                  <a:lnTo>
                    <a:pt x="476" y="4912"/>
                  </a:lnTo>
                  <a:lnTo>
                    <a:pt x="476" y="4912"/>
                  </a:lnTo>
                  <a:lnTo>
                    <a:pt x="508" y="4912"/>
                  </a:lnTo>
                  <a:lnTo>
                    <a:pt x="508" y="4912"/>
                  </a:lnTo>
                  <a:lnTo>
                    <a:pt x="539" y="4912"/>
                  </a:lnTo>
                  <a:lnTo>
                    <a:pt x="539" y="4912"/>
                  </a:lnTo>
                  <a:lnTo>
                    <a:pt x="571" y="4880"/>
                  </a:lnTo>
                  <a:lnTo>
                    <a:pt x="571" y="4880"/>
                  </a:lnTo>
                  <a:lnTo>
                    <a:pt x="603" y="4880"/>
                  </a:lnTo>
                  <a:lnTo>
                    <a:pt x="603" y="4880"/>
                  </a:lnTo>
                  <a:lnTo>
                    <a:pt x="634" y="4880"/>
                  </a:lnTo>
                  <a:lnTo>
                    <a:pt x="634" y="4880"/>
                  </a:lnTo>
                  <a:lnTo>
                    <a:pt x="634" y="4880"/>
                  </a:lnTo>
                  <a:lnTo>
                    <a:pt x="666" y="4880"/>
                  </a:lnTo>
                  <a:lnTo>
                    <a:pt x="666" y="4880"/>
                  </a:lnTo>
                  <a:cubicBezTo>
                    <a:pt x="793" y="4848"/>
                    <a:pt x="761" y="4690"/>
                    <a:pt x="666" y="4658"/>
                  </a:cubicBezTo>
                  <a:cubicBezTo>
                    <a:pt x="634" y="4658"/>
                    <a:pt x="634" y="4658"/>
                    <a:pt x="634" y="4658"/>
                  </a:cubicBezTo>
                  <a:lnTo>
                    <a:pt x="603" y="4690"/>
                  </a:lnTo>
                  <a:lnTo>
                    <a:pt x="603" y="4690"/>
                  </a:lnTo>
                  <a:lnTo>
                    <a:pt x="571" y="4690"/>
                  </a:lnTo>
                  <a:lnTo>
                    <a:pt x="571" y="4690"/>
                  </a:lnTo>
                  <a:lnTo>
                    <a:pt x="571" y="4690"/>
                  </a:lnTo>
                  <a:lnTo>
                    <a:pt x="539" y="4690"/>
                  </a:lnTo>
                  <a:lnTo>
                    <a:pt x="539" y="4690"/>
                  </a:lnTo>
                  <a:lnTo>
                    <a:pt x="508" y="4690"/>
                  </a:lnTo>
                  <a:lnTo>
                    <a:pt x="508" y="4690"/>
                  </a:lnTo>
                  <a:lnTo>
                    <a:pt x="476" y="4722"/>
                  </a:lnTo>
                  <a:lnTo>
                    <a:pt x="476" y="4722"/>
                  </a:lnTo>
                  <a:lnTo>
                    <a:pt x="444" y="4722"/>
                  </a:lnTo>
                  <a:lnTo>
                    <a:pt x="444" y="4722"/>
                  </a:lnTo>
                  <a:lnTo>
                    <a:pt x="444" y="4722"/>
                  </a:lnTo>
                  <a:lnTo>
                    <a:pt x="413" y="4722"/>
                  </a:lnTo>
                  <a:lnTo>
                    <a:pt x="413" y="4722"/>
                  </a:lnTo>
                  <a:lnTo>
                    <a:pt x="381" y="4722"/>
                  </a:lnTo>
                  <a:lnTo>
                    <a:pt x="381" y="4722"/>
                  </a:lnTo>
                  <a:lnTo>
                    <a:pt x="349" y="4722"/>
                  </a:lnTo>
                  <a:lnTo>
                    <a:pt x="349" y="4722"/>
                  </a:lnTo>
                  <a:lnTo>
                    <a:pt x="317" y="4722"/>
                  </a:lnTo>
                  <a:lnTo>
                    <a:pt x="317" y="4722"/>
                  </a:lnTo>
                  <a:lnTo>
                    <a:pt x="286" y="4753"/>
                  </a:lnTo>
                  <a:lnTo>
                    <a:pt x="286" y="4753"/>
                  </a:lnTo>
                  <a:lnTo>
                    <a:pt x="286" y="4753"/>
                  </a:lnTo>
                  <a:lnTo>
                    <a:pt x="254" y="4753"/>
                  </a:lnTo>
                  <a:close/>
                  <a:moveTo>
                    <a:pt x="1" y="222"/>
                  </a:moveTo>
                  <a:lnTo>
                    <a:pt x="32" y="222"/>
                  </a:lnTo>
                  <a:lnTo>
                    <a:pt x="64" y="222"/>
                  </a:lnTo>
                  <a:lnTo>
                    <a:pt x="64" y="222"/>
                  </a:lnTo>
                  <a:lnTo>
                    <a:pt x="96" y="222"/>
                  </a:lnTo>
                  <a:lnTo>
                    <a:pt x="96" y="222"/>
                  </a:lnTo>
                  <a:lnTo>
                    <a:pt x="127" y="222"/>
                  </a:lnTo>
                  <a:lnTo>
                    <a:pt x="127" y="222"/>
                  </a:lnTo>
                  <a:lnTo>
                    <a:pt x="159" y="222"/>
                  </a:lnTo>
                  <a:lnTo>
                    <a:pt x="159" y="222"/>
                  </a:lnTo>
                  <a:lnTo>
                    <a:pt x="159" y="222"/>
                  </a:lnTo>
                  <a:lnTo>
                    <a:pt x="191" y="222"/>
                  </a:lnTo>
                  <a:lnTo>
                    <a:pt x="191" y="222"/>
                  </a:lnTo>
                  <a:cubicBezTo>
                    <a:pt x="317" y="222"/>
                    <a:pt x="349" y="64"/>
                    <a:pt x="254" y="32"/>
                  </a:cubicBezTo>
                  <a:cubicBezTo>
                    <a:pt x="222" y="32"/>
                    <a:pt x="222" y="32"/>
                    <a:pt x="222" y="32"/>
                  </a:cubicBezTo>
                  <a:lnTo>
                    <a:pt x="191" y="32"/>
                  </a:lnTo>
                  <a:lnTo>
                    <a:pt x="191" y="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22"/>
                  </a:lnTo>
                  <a:lnTo>
                    <a:pt x="1" y="222"/>
                  </a:ln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4376400" y="4366225"/>
              <a:ext cx="17450" cy="22975"/>
            </a:xfrm>
            <a:custGeom>
              <a:avLst/>
              <a:gdLst/>
              <a:ahLst/>
              <a:cxnLst/>
              <a:rect l="l" t="t" r="r" b="b"/>
              <a:pathLst>
                <a:path w="698" h="919" extrusionOk="0">
                  <a:moveTo>
                    <a:pt x="698" y="63"/>
                  </a:moveTo>
                  <a:lnTo>
                    <a:pt x="698" y="919"/>
                  </a:lnTo>
                  <a:lnTo>
                    <a:pt x="1" y="919"/>
                  </a:lnTo>
                  <a:lnTo>
                    <a:pt x="1" y="0"/>
                  </a:lnTo>
                  <a:cubicBezTo>
                    <a:pt x="222" y="0"/>
                    <a:pt x="476" y="32"/>
                    <a:pt x="698" y="63"/>
                  </a:cubicBez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4429475" y="4400275"/>
              <a:ext cx="34100" cy="37250"/>
            </a:xfrm>
            <a:custGeom>
              <a:avLst/>
              <a:gdLst/>
              <a:ahLst/>
              <a:cxnLst/>
              <a:rect l="l" t="t" r="r" b="b"/>
              <a:pathLst>
                <a:path w="1364" h="1490" extrusionOk="0">
                  <a:moveTo>
                    <a:pt x="729" y="1"/>
                  </a:moveTo>
                  <a:lnTo>
                    <a:pt x="1" y="381"/>
                  </a:lnTo>
                  <a:lnTo>
                    <a:pt x="571" y="1490"/>
                  </a:lnTo>
                  <a:lnTo>
                    <a:pt x="1363" y="1078"/>
                  </a:lnTo>
                  <a:cubicBezTo>
                    <a:pt x="1205" y="698"/>
                    <a:pt x="1015" y="317"/>
                    <a:pt x="729" y="1"/>
                  </a:cubicBez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4376400" y="4528600"/>
              <a:ext cx="15875" cy="22225"/>
            </a:xfrm>
            <a:custGeom>
              <a:avLst/>
              <a:gdLst/>
              <a:ahLst/>
              <a:cxnLst/>
              <a:rect l="l" t="t" r="r" b="b"/>
              <a:pathLst>
                <a:path w="635" h="889" extrusionOk="0">
                  <a:moveTo>
                    <a:pt x="1" y="1"/>
                  </a:moveTo>
                  <a:lnTo>
                    <a:pt x="634" y="1"/>
                  </a:lnTo>
                  <a:lnTo>
                    <a:pt x="634" y="825"/>
                  </a:lnTo>
                  <a:cubicBezTo>
                    <a:pt x="444" y="857"/>
                    <a:pt x="222" y="888"/>
                    <a:pt x="1" y="88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4427900" y="4480300"/>
              <a:ext cx="34875" cy="38050"/>
            </a:xfrm>
            <a:custGeom>
              <a:avLst/>
              <a:gdLst/>
              <a:ahLst/>
              <a:cxnLst/>
              <a:rect l="l" t="t" r="r" b="b"/>
              <a:pathLst>
                <a:path w="1395" h="1522" extrusionOk="0">
                  <a:moveTo>
                    <a:pt x="761" y="1521"/>
                  </a:moveTo>
                  <a:lnTo>
                    <a:pt x="0" y="1109"/>
                  </a:lnTo>
                  <a:lnTo>
                    <a:pt x="634" y="0"/>
                  </a:lnTo>
                  <a:lnTo>
                    <a:pt x="1395" y="444"/>
                  </a:lnTo>
                  <a:cubicBezTo>
                    <a:pt x="1236" y="856"/>
                    <a:pt x="1014" y="1204"/>
                    <a:pt x="761" y="1521"/>
                  </a:cubicBez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4374025" y="4421675"/>
              <a:ext cx="39625" cy="38825"/>
            </a:xfrm>
            <a:custGeom>
              <a:avLst/>
              <a:gdLst/>
              <a:ahLst/>
              <a:cxnLst/>
              <a:rect l="l" t="t" r="r" b="b"/>
              <a:pathLst>
                <a:path w="1585" h="1553" extrusionOk="0">
                  <a:moveTo>
                    <a:pt x="793" y="1078"/>
                  </a:moveTo>
                  <a:cubicBezTo>
                    <a:pt x="951" y="1553"/>
                    <a:pt x="1585" y="1236"/>
                    <a:pt x="1331" y="697"/>
                  </a:cubicBezTo>
                  <a:cubicBezTo>
                    <a:pt x="1205" y="444"/>
                    <a:pt x="856" y="159"/>
                    <a:pt x="793" y="0"/>
                  </a:cubicBezTo>
                  <a:cubicBezTo>
                    <a:pt x="698" y="222"/>
                    <a:pt x="444" y="349"/>
                    <a:pt x="254" y="634"/>
                  </a:cubicBezTo>
                  <a:cubicBezTo>
                    <a:pt x="1" y="1141"/>
                    <a:pt x="603" y="1553"/>
                    <a:pt x="793" y="1078"/>
                  </a:cubicBezTo>
                  <a:cubicBezTo>
                    <a:pt x="729" y="1236"/>
                    <a:pt x="666" y="1331"/>
                    <a:pt x="571" y="1426"/>
                  </a:cubicBezTo>
                  <a:lnTo>
                    <a:pt x="983" y="1426"/>
                  </a:lnTo>
                  <a:cubicBezTo>
                    <a:pt x="856" y="1331"/>
                    <a:pt x="824" y="1204"/>
                    <a:pt x="793" y="1078"/>
                  </a:cubicBezTo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4380375" y="4460475"/>
              <a:ext cx="26150" cy="34900"/>
            </a:xfrm>
            <a:custGeom>
              <a:avLst/>
              <a:gdLst/>
              <a:ahLst/>
              <a:cxnLst/>
              <a:rect l="l" t="t" r="r" b="b"/>
              <a:pathLst>
                <a:path w="1046" h="1396" extrusionOk="0">
                  <a:moveTo>
                    <a:pt x="0" y="698"/>
                  </a:moveTo>
                  <a:lnTo>
                    <a:pt x="539" y="1"/>
                  </a:lnTo>
                  <a:lnTo>
                    <a:pt x="1046" y="698"/>
                  </a:lnTo>
                  <a:lnTo>
                    <a:pt x="539" y="1395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4640200" y="3849700"/>
              <a:ext cx="183825" cy="184600"/>
            </a:xfrm>
            <a:custGeom>
              <a:avLst/>
              <a:gdLst/>
              <a:ahLst/>
              <a:cxnLst/>
              <a:rect l="l" t="t" r="r" b="b"/>
              <a:pathLst>
                <a:path w="7353" h="7384" extrusionOk="0">
                  <a:moveTo>
                    <a:pt x="3676" y="7384"/>
                  </a:moveTo>
                  <a:cubicBezTo>
                    <a:pt x="5704" y="7384"/>
                    <a:pt x="7352" y="5736"/>
                    <a:pt x="7352" y="3676"/>
                  </a:cubicBezTo>
                  <a:cubicBezTo>
                    <a:pt x="7352" y="1648"/>
                    <a:pt x="5704" y="1"/>
                    <a:pt x="3676" y="1"/>
                  </a:cubicBezTo>
                  <a:cubicBezTo>
                    <a:pt x="1648" y="1"/>
                    <a:pt x="1" y="1648"/>
                    <a:pt x="1" y="3676"/>
                  </a:cubicBezTo>
                  <a:cubicBezTo>
                    <a:pt x="1" y="5736"/>
                    <a:pt x="1648" y="7384"/>
                    <a:pt x="3676" y="7384"/>
                  </a:cubicBez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4732100" y="3849700"/>
              <a:ext cx="91925" cy="184600"/>
            </a:xfrm>
            <a:custGeom>
              <a:avLst/>
              <a:gdLst/>
              <a:ahLst/>
              <a:cxnLst/>
              <a:rect l="l" t="t" r="r" b="b"/>
              <a:pathLst>
                <a:path w="3677" h="7384" extrusionOk="0">
                  <a:moveTo>
                    <a:pt x="0" y="1"/>
                  </a:moveTo>
                  <a:cubicBezTo>
                    <a:pt x="2028" y="1"/>
                    <a:pt x="3676" y="1648"/>
                    <a:pt x="3676" y="3676"/>
                  </a:cubicBezTo>
                  <a:cubicBezTo>
                    <a:pt x="3676" y="5736"/>
                    <a:pt x="2028" y="7384"/>
                    <a:pt x="0" y="738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71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4686150" y="3895650"/>
              <a:ext cx="91925" cy="91925"/>
            </a:xfrm>
            <a:custGeom>
              <a:avLst/>
              <a:gdLst/>
              <a:ahLst/>
              <a:cxnLst/>
              <a:rect l="l" t="t" r="r" b="b"/>
              <a:pathLst>
                <a:path w="3677" h="3677" extrusionOk="0">
                  <a:moveTo>
                    <a:pt x="1680" y="96"/>
                  </a:moveTo>
                  <a:cubicBezTo>
                    <a:pt x="2662" y="1"/>
                    <a:pt x="3518" y="729"/>
                    <a:pt x="3581" y="1712"/>
                  </a:cubicBezTo>
                  <a:cubicBezTo>
                    <a:pt x="3676" y="2662"/>
                    <a:pt x="2947" y="3518"/>
                    <a:pt x="1997" y="3613"/>
                  </a:cubicBezTo>
                  <a:cubicBezTo>
                    <a:pt x="1014" y="3676"/>
                    <a:pt x="159" y="2979"/>
                    <a:pt x="95" y="1997"/>
                  </a:cubicBezTo>
                  <a:cubicBezTo>
                    <a:pt x="0" y="1046"/>
                    <a:pt x="729" y="191"/>
                    <a:pt x="1680" y="96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4670300" y="3879800"/>
              <a:ext cx="123600" cy="123625"/>
            </a:xfrm>
            <a:custGeom>
              <a:avLst/>
              <a:gdLst/>
              <a:ahLst/>
              <a:cxnLst/>
              <a:rect l="l" t="t" r="r" b="b"/>
              <a:pathLst>
                <a:path w="4944" h="4945" extrusionOk="0">
                  <a:moveTo>
                    <a:pt x="3581" y="508"/>
                  </a:moveTo>
                  <a:cubicBezTo>
                    <a:pt x="3676" y="540"/>
                    <a:pt x="3771" y="444"/>
                    <a:pt x="3708" y="349"/>
                  </a:cubicBezTo>
                  <a:cubicBezTo>
                    <a:pt x="3676" y="349"/>
                    <a:pt x="3676" y="318"/>
                    <a:pt x="3676" y="318"/>
                  </a:cubicBezTo>
                  <a:lnTo>
                    <a:pt x="3676" y="318"/>
                  </a:lnTo>
                  <a:lnTo>
                    <a:pt x="3645" y="318"/>
                  </a:lnTo>
                  <a:lnTo>
                    <a:pt x="3645" y="318"/>
                  </a:lnTo>
                  <a:lnTo>
                    <a:pt x="3613" y="286"/>
                  </a:lnTo>
                  <a:lnTo>
                    <a:pt x="3613" y="286"/>
                  </a:lnTo>
                  <a:lnTo>
                    <a:pt x="3581" y="286"/>
                  </a:lnTo>
                  <a:lnTo>
                    <a:pt x="3581" y="286"/>
                  </a:lnTo>
                  <a:lnTo>
                    <a:pt x="3581" y="254"/>
                  </a:lnTo>
                  <a:lnTo>
                    <a:pt x="3550" y="254"/>
                  </a:lnTo>
                  <a:lnTo>
                    <a:pt x="3550" y="254"/>
                  </a:lnTo>
                  <a:lnTo>
                    <a:pt x="3518" y="254"/>
                  </a:lnTo>
                  <a:lnTo>
                    <a:pt x="3518" y="254"/>
                  </a:lnTo>
                  <a:lnTo>
                    <a:pt x="3518" y="223"/>
                  </a:lnTo>
                  <a:lnTo>
                    <a:pt x="3486" y="223"/>
                  </a:lnTo>
                  <a:lnTo>
                    <a:pt x="3486" y="223"/>
                  </a:lnTo>
                  <a:lnTo>
                    <a:pt x="3455" y="223"/>
                  </a:lnTo>
                  <a:lnTo>
                    <a:pt x="3455" y="223"/>
                  </a:lnTo>
                  <a:lnTo>
                    <a:pt x="3423" y="191"/>
                  </a:lnTo>
                  <a:lnTo>
                    <a:pt x="3423" y="191"/>
                  </a:lnTo>
                  <a:lnTo>
                    <a:pt x="3391" y="191"/>
                  </a:lnTo>
                  <a:lnTo>
                    <a:pt x="3391" y="191"/>
                  </a:lnTo>
                  <a:lnTo>
                    <a:pt x="3391" y="191"/>
                  </a:lnTo>
                  <a:lnTo>
                    <a:pt x="3360" y="191"/>
                  </a:lnTo>
                  <a:lnTo>
                    <a:pt x="3360" y="159"/>
                  </a:lnTo>
                  <a:lnTo>
                    <a:pt x="3328" y="159"/>
                  </a:lnTo>
                  <a:lnTo>
                    <a:pt x="3328" y="159"/>
                  </a:lnTo>
                  <a:lnTo>
                    <a:pt x="3296" y="159"/>
                  </a:lnTo>
                  <a:lnTo>
                    <a:pt x="3296" y="159"/>
                  </a:lnTo>
                  <a:lnTo>
                    <a:pt x="3296" y="159"/>
                  </a:lnTo>
                  <a:cubicBezTo>
                    <a:pt x="3169" y="128"/>
                    <a:pt x="3106" y="254"/>
                    <a:pt x="3201" y="318"/>
                  </a:cubicBezTo>
                  <a:cubicBezTo>
                    <a:pt x="3201" y="318"/>
                    <a:pt x="3201" y="349"/>
                    <a:pt x="3233" y="349"/>
                  </a:cubicBezTo>
                  <a:lnTo>
                    <a:pt x="3233" y="349"/>
                  </a:lnTo>
                  <a:lnTo>
                    <a:pt x="3233" y="349"/>
                  </a:lnTo>
                  <a:lnTo>
                    <a:pt x="3264" y="349"/>
                  </a:lnTo>
                  <a:lnTo>
                    <a:pt x="3264" y="349"/>
                  </a:lnTo>
                  <a:lnTo>
                    <a:pt x="3264" y="349"/>
                  </a:lnTo>
                  <a:lnTo>
                    <a:pt x="3296" y="349"/>
                  </a:lnTo>
                  <a:lnTo>
                    <a:pt x="3296" y="381"/>
                  </a:lnTo>
                  <a:lnTo>
                    <a:pt x="3328" y="381"/>
                  </a:lnTo>
                  <a:lnTo>
                    <a:pt x="3328" y="381"/>
                  </a:lnTo>
                  <a:lnTo>
                    <a:pt x="3328" y="381"/>
                  </a:lnTo>
                  <a:lnTo>
                    <a:pt x="3360" y="381"/>
                  </a:lnTo>
                  <a:lnTo>
                    <a:pt x="3360" y="381"/>
                  </a:lnTo>
                  <a:lnTo>
                    <a:pt x="3391" y="413"/>
                  </a:lnTo>
                  <a:lnTo>
                    <a:pt x="3391" y="413"/>
                  </a:lnTo>
                  <a:lnTo>
                    <a:pt x="3391" y="413"/>
                  </a:lnTo>
                  <a:lnTo>
                    <a:pt x="3423" y="413"/>
                  </a:lnTo>
                  <a:lnTo>
                    <a:pt x="3423" y="413"/>
                  </a:lnTo>
                  <a:lnTo>
                    <a:pt x="3455" y="444"/>
                  </a:lnTo>
                  <a:lnTo>
                    <a:pt x="3455" y="444"/>
                  </a:lnTo>
                  <a:lnTo>
                    <a:pt x="3455" y="444"/>
                  </a:lnTo>
                  <a:lnTo>
                    <a:pt x="3486" y="444"/>
                  </a:lnTo>
                  <a:lnTo>
                    <a:pt x="3486" y="444"/>
                  </a:lnTo>
                  <a:lnTo>
                    <a:pt x="3518" y="444"/>
                  </a:lnTo>
                  <a:lnTo>
                    <a:pt x="3518" y="476"/>
                  </a:lnTo>
                  <a:lnTo>
                    <a:pt x="3518" y="476"/>
                  </a:lnTo>
                  <a:lnTo>
                    <a:pt x="3550" y="476"/>
                  </a:lnTo>
                  <a:lnTo>
                    <a:pt x="3550" y="476"/>
                  </a:lnTo>
                  <a:lnTo>
                    <a:pt x="3581" y="508"/>
                  </a:lnTo>
                  <a:close/>
                  <a:moveTo>
                    <a:pt x="4278" y="1110"/>
                  </a:moveTo>
                  <a:cubicBezTo>
                    <a:pt x="4342" y="1205"/>
                    <a:pt x="4500" y="1142"/>
                    <a:pt x="4469" y="1047"/>
                  </a:cubicBezTo>
                  <a:cubicBezTo>
                    <a:pt x="4469" y="1015"/>
                    <a:pt x="4469" y="1015"/>
                    <a:pt x="4437" y="1015"/>
                  </a:cubicBezTo>
                  <a:lnTo>
                    <a:pt x="4437" y="983"/>
                  </a:lnTo>
                  <a:lnTo>
                    <a:pt x="4437" y="983"/>
                  </a:lnTo>
                  <a:lnTo>
                    <a:pt x="4437" y="983"/>
                  </a:lnTo>
                  <a:lnTo>
                    <a:pt x="4405" y="951"/>
                  </a:lnTo>
                  <a:lnTo>
                    <a:pt x="4405" y="951"/>
                  </a:lnTo>
                  <a:lnTo>
                    <a:pt x="4405" y="920"/>
                  </a:lnTo>
                  <a:lnTo>
                    <a:pt x="4374" y="920"/>
                  </a:lnTo>
                  <a:lnTo>
                    <a:pt x="4374" y="920"/>
                  </a:lnTo>
                  <a:lnTo>
                    <a:pt x="4374" y="888"/>
                  </a:lnTo>
                  <a:lnTo>
                    <a:pt x="4374" y="888"/>
                  </a:lnTo>
                  <a:lnTo>
                    <a:pt x="4342" y="888"/>
                  </a:lnTo>
                  <a:lnTo>
                    <a:pt x="4342" y="856"/>
                  </a:lnTo>
                  <a:lnTo>
                    <a:pt x="4342" y="856"/>
                  </a:lnTo>
                  <a:lnTo>
                    <a:pt x="4310" y="856"/>
                  </a:lnTo>
                  <a:lnTo>
                    <a:pt x="4310" y="825"/>
                  </a:lnTo>
                  <a:lnTo>
                    <a:pt x="4310" y="825"/>
                  </a:lnTo>
                  <a:lnTo>
                    <a:pt x="4278" y="793"/>
                  </a:lnTo>
                  <a:lnTo>
                    <a:pt x="4278" y="793"/>
                  </a:lnTo>
                  <a:lnTo>
                    <a:pt x="4278" y="793"/>
                  </a:lnTo>
                  <a:lnTo>
                    <a:pt x="4247" y="761"/>
                  </a:lnTo>
                  <a:lnTo>
                    <a:pt x="4247" y="761"/>
                  </a:lnTo>
                  <a:lnTo>
                    <a:pt x="4247" y="761"/>
                  </a:lnTo>
                  <a:lnTo>
                    <a:pt x="4215" y="730"/>
                  </a:lnTo>
                  <a:lnTo>
                    <a:pt x="4215" y="730"/>
                  </a:lnTo>
                  <a:lnTo>
                    <a:pt x="4215" y="730"/>
                  </a:lnTo>
                  <a:lnTo>
                    <a:pt x="4183" y="698"/>
                  </a:lnTo>
                  <a:lnTo>
                    <a:pt x="4183" y="698"/>
                  </a:lnTo>
                  <a:lnTo>
                    <a:pt x="4183" y="698"/>
                  </a:lnTo>
                  <a:lnTo>
                    <a:pt x="4183" y="698"/>
                  </a:lnTo>
                  <a:cubicBezTo>
                    <a:pt x="4152" y="666"/>
                    <a:pt x="4088" y="666"/>
                    <a:pt x="4057" y="698"/>
                  </a:cubicBezTo>
                  <a:cubicBezTo>
                    <a:pt x="3993" y="730"/>
                    <a:pt x="3993" y="793"/>
                    <a:pt x="4025" y="825"/>
                  </a:cubicBezTo>
                  <a:lnTo>
                    <a:pt x="4025" y="825"/>
                  </a:lnTo>
                  <a:lnTo>
                    <a:pt x="4057" y="856"/>
                  </a:lnTo>
                  <a:lnTo>
                    <a:pt x="4057" y="856"/>
                  </a:lnTo>
                  <a:lnTo>
                    <a:pt x="4057" y="856"/>
                  </a:lnTo>
                  <a:lnTo>
                    <a:pt x="4088" y="888"/>
                  </a:lnTo>
                  <a:lnTo>
                    <a:pt x="4088" y="888"/>
                  </a:lnTo>
                  <a:lnTo>
                    <a:pt x="4088" y="888"/>
                  </a:lnTo>
                  <a:lnTo>
                    <a:pt x="4120" y="920"/>
                  </a:lnTo>
                  <a:lnTo>
                    <a:pt x="4120" y="920"/>
                  </a:lnTo>
                  <a:lnTo>
                    <a:pt x="4120" y="920"/>
                  </a:lnTo>
                  <a:lnTo>
                    <a:pt x="4120" y="920"/>
                  </a:lnTo>
                  <a:lnTo>
                    <a:pt x="4152" y="951"/>
                  </a:lnTo>
                  <a:lnTo>
                    <a:pt x="4152" y="951"/>
                  </a:lnTo>
                  <a:lnTo>
                    <a:pt x="4152" y="951"/>
                  </a:lnTo>
                  <a:lnTo>
                    <a:pt x="4183" y="983"/>
                  </a:lnTo>
                  <a:lnTo>
                    <a:pt x="4183" y="983"/>
                  </a:lnTo>
                  <a:lnTo>
                    <a:pt x="4183" y="983"/>
                  </a:lnTo>
                  <a:lnTo>
                    <a:pt x="4183" y="1015"/>
                  </a:lnTo>
                  <a:lnTo>
                    <a:pt x="4215" y="1015"/>
                  </a:lnTo>
                  <a:lnTo>
                    <a:pt x="4215" y="1015"/>
                  </a:lnTo>
                  <a:lnTo>
                    <a:pt x="4215" y="1047"/>
                  </a:lnTo>
                  <a:lnTo>
                    <a:pt x="4247" y="1047"/>
                  </a:lnTo>
                  <a:lnTo>
                    <a:pt x="4247" y="1047"/>
                  </a:lnTo>
                  <a:lnTo>
                    <a:pt x="4247" y="1078"/>
                  </a:lnTo>
                  <a:lnTo>
                    <a:pt x="4247" y="1078"/>
                  </a:lnTo>
                  <a:lnTo>
                    <a:pt x="4278" y="1078"/>
                  </a:lnTo>
                  <a:lnTo>
                    <a:pt x="4278" y="1110"/>
                  </a:lnTo>
                  <a:lnTo>
                    <a:pt x="4278" y="1110"/>
                  </a:lnTo>
                  <a:close/>
                  <a:moveTo>
                    <a:pt x="4690" y="1997"/>
                  </a:moveTo>
                  <a:cubicBezTo>
                    <a:pt x="4722" y="2092"/>
                    <a:pt x="4881" y="2092"/>
                    <a:pt x="4881" y="1965"/>
                  </a:cubicBezTo>
                  <a:cubicBezTo>
                    <a:pt x="4881" y="1965"/>
                    <a:pt x="4881" y="1965"/>
                    <a:pt x="4881" y="1934"/>
                  </a:cubicBezTo>
                  <a:lnTo>
                    <a:pt x="4881" y="1934"/>
                  </a:lnTo>
                  <a:lnTo>
                    <a:pt x="4881" y="1902"/>
                  </a:lnTo>
                  <a:lnTo>
                    <a:pt x="4881" y="1902"/>
                  </a:lnTo>
                  <a:lnTo>
                    <a:pt x="4881" y="1902"/>
                  </a:lnTo>
                  <a:lnTo>
                    <a:pt x="4881" y="1870"/>
                  </a:lnTo>
                  <a:lnTo>
                    <a:pt x="4881" y="1870"/>
                  </a:lnTo>
                  <a:lnTo>
                    <a:pt x="4849" y="1839"/>
                  </a:lnTo>
                  <a:lnTo>
                    <a:pt x="4849" y="1839"/>
                  </a:lnTo>
                  <a:lnTo>
                    <a:pt x="4849" y="1807"/>
                  </a:lnTo>
                  <a:lnTo>
                    <a:pt x="4849" y="1807"/>
                  </a:lnTo>
                  <a:lnTo>
                    <a:pt x="4849" y="1775"/>
                  </a:lnTo>
                  <a:lnTo>
                    <a:pt x="4849" y="1775"/>
                  </a:lnTo>
                  <a:lnTo>
                    <a:pt x="4849" y="1744"/>
                  </a:lnTo>
                  <a:lnTo>
                    <a:pt x="4817" y="1744"/>
                  </a:lnTo>
                  <a:lnTo>
                    <a:pt x="4817" y="1712"/>
                  </a:lnTo>
                  <a:lnTo>
                    <a:pt x="4817" y="1712"/>
                  </a:lnTo>
                  <a:lnTo>
                    <a:pt x="4817" y="1680"/>
                  </a:lnTo>
                  <a:lnTo>
                    <a:pt x="4817" y="1680"/>
                  </a:lnTo>
                  <a:lnTo>
                    <a:pt x="4817" y="1680"/>
                  </a:lnTo>
                  <a:lnTo>
                    <a:pt x="4817" y="1649"/>
                  </a:lnTo>
                  <a:lnTo>
                    <a:pt x="4785" y="1649"/>
                  </a:lnTo>
                  <a:lnTo>
                    <a:pt x="4785" y="1617"/>
                  </a:lnTo>
                  <a:lnTo>
                    <a:pt x="4785" y="1617"/>
                  </a:lnTo>
                  <a:lnTo>
                    <a:pt x="4785" y="1585"/>
                  </a:lnTo>
                  <a:lnTo>
                    <a:pt x="4785" y="1585"/>
                  </a:lnTo>
                  <a:lnTo>
                    <a:pt x="4785" y="1554"/>
                  </a:lnTo>
                  <a:lnTo>
                    <a:pt x="4754" y="1554"/>
                  </a:lnTo>
                  <a:lnTo>
                    <a:pt x="4754" y="1554"/>
                  </a:lnTo>
                  <a:cubicBezTo>
                    <a:pt x="4722" y="1458"/>
                    <a:pt x="4564" y="1458"/>
                    <a:pt x="4564" y="1585"/>
                  </a:cubicBezTo>
                  <a:cubicBezTo>
                    <a:pt x="4564" y="1585"/>
                    <a:pt x="4564" y="1617"/>
                    <a:pt x="4564" y="1617"/>
                  </a:cubicBezTo>
                  <a:lnTo>
                    <a:pt x="4564" y="1617"/>
                  </a:lnTo>
                  <a:lnTo>
                    <a:pt x="4595" y="1649"/>
                  </a:lnTo>
                  <a:lnTo>
                    <a:pt x="4595" y="1649"/>
                  </a:lnTo>
                  <a:lnTo>
                    <a:pt x="4595" y="1680"/>
                  </a:lnTo>
                  <a:lnTo>
                    <a:pt x="4595" y="1680"/>
                  </a:lnTo>
                  <a:lnTo>
                    <a:pt x="4595" y="1680"/>
                  </a:lnTo>
                  <a:lnTo>
                    <a:pt x="4595" y="1712"/>
                  </a:lnTo>
                  <a:lnTo>
                    <a:pt x="4627" y="1712"/>
                  </a:lnTo>
                  <a:lnTo>
                    <a:pt x="4627" y="1744"/>
                  </a:lnTo>
                  <a:lnTo>
                    <a:pt x="4627" y="1744"/>
                  </a:lnTo>
                  <a:lnTo>
                    <a:pt x="4627" y="1744"/>
                  </a:lnTo>
                  <a:lnTo>
                    <a:pt x="4627" y="1775"/>
                  </a:lnTo>
                  <a:lnTo>
                    <a:pt x="4627" y="1775"/>
                  </a:lnTo>
                  <a:lnTo>
                    <a:pt x="4627" y="1807"/>
                  </a:lnTo>
                  <a:lnTo>
                    <a:pt x="4659" y="1807"/>
                  </a:lnTo>
                  <a:lnTo>
                    <a:pt x="4659" y="1839"/>
                  </a:lnTo>
                  <a:lnTo>
                    <a:pt x="4659" y="1839"/>
                  </a:lnTo>
                  <a:lnTo>
                    <a:pt x="4659" y="1839"/>
                  </a:lnTo>
                  <a:lnTo>
                    <a:pt x="4659" y="1870"/>
                  </a:lnTo>
                  <a:lnTo>
                    <a:pt x="4659" y="1870"/>
                  </a:lnTo>
                  <a:lnTo>
                    <a:pt x="4659" y="1902"/>
                  </a:lnTo>
                  <a:lnTo>
                    <a:pt x="4659" y="1902"/>
                  </a:lnTo>
                  <a:lnTo>
                    <a:pt x="4690" y="1934"/>
                  </a:lnTo>
                  <a:lnTo>
                    <a:pt x="4690" y="1934"/>
                  </a:lnTo>
                  <a:lnTo>
                    <a:pt x="4690" y="1934"/>
                  </a:lnTo>
                  <a:lnTo>
                    <a:pt x="4690" y="1965"/>
                  </a:lnTo>
                  <a:lnTo>
                    <a:pt x="4690" y="1965"/>
                  </a:lnTo>
                  <a:close/>
                  <a:moveTo>
                    <a:pt x="4690" y="2948"/>
                  </a:moveTo>
                  <a:cubicBezTo>
                    <a:pt x="4690" y="3043"/>
                    <a:pt x="4817" y="3106"/>
                    <a:pt x="4881" y="3011"/>
                  </a:cubicBezTo>
                  <a:cubicBezTo>
                    <a:pt x="4881" y="3011"/>
                    <a:pt x="4881" y="2979"/>
                    <a:pt x="4912" y="2979"/>
                  </a:cubicBezTo>
                  <a:lnTo>
                    <a:pt x="4912" y="2979"/>
                  </a:lnTo>
                  <a:lnTo>
                    <a:pt x="4912" y="2948"/>
                  </a:lnTo>
                  <a:lnTo>
                    <a:pt x="4912" y="2948"/>
                  </a:lnTo>
                  <a:lnTo>
                    <a:pt x="4912" y="2916"/>
                  </a:lnTo>
                  <a:lnTo>
                    <a:pt x="4912" y="2916"/>
                  </a:lnTo>
                  <a:lnTo>
                    <a:pt x="4912" y="2884"/>
                  </a:lnTo>
                  <a:lnTo>
                    <a:pt x="4912" y="2884"/>
                  </a:lnTo>
                  <a:lnTo>
                    <a:pt x="4912" y="2853"/>
                  </a:lnTo>
                  <a:lnTo>
                    <a:pt x="4912" y="2853"/>
                  </a:lnTo>
                  <a:lnTo>
                    <a:pt x="4912" y="2853"/>
                  </a:lnTo>
                  <a:lnTo>
                    <a:pt x="4912" y="2821"/>
                  </a:lnTo>
                  <a:lnTo>
                    <a:pt x="4912" y="2821"/>
                  </a:lnTo>
                  <a:lnTo>
                    <a:pt x="4944" y="2789"/>
                  </a:lnTo>
                  <a:lnTo>
                    <a:pt x="4944" y="2789"/>
                  </a:lnTo>
                  <a:lnTo>
                    <a:pt x="4944" y="2758"/>
                  </a:lnTo>
                  <a:lnTo>
                    <a:pt x="4944" y="2758"/>
                  </a:lnTo>
                  <a:lnTo>
                    <a:pt x="4944" y="2726"/>
                  </a:lnTo>
                  <a:lnTo>
                    <a:pt x="4944" y="2726"/>
                  </a:lnTo>
                  <a:lnTo>
                    <a:pt x="4944" y="2694"/>
                  </a:lnTo>
                  <a:lnTo>
                    <a:pt x="4944" y="2694"/>
                  </a:lnTo>
                  <a:lnTo>
                    <a:pt x="4944" y="2663"/>
                  </a:lnTo>
                  <a:lnTo>
                    <a:pt x="4944" y="2663"/>
                  </a:lnTo>
                  <a:lnTo>
                    <a:pt x="4944" y="2631"/>
                  </a:lnTo>
                  <a:lnTo>
                    <a:pt x="4944" y="2631"/>
                  </a:lnTo>
                  <a:lnTo>
                    <a:pt x="4944" y="2599"/>
                  </a:lnTo>
                  <a:lnTo>
                    <a:pt x="4944" y="2599"/>
                  </a:lnTo>
                  <a:lnTo>
                    <a:pt x="4944" y="2568"/>
                  </a:lnTo>
                  <a:lnTo>
                    <a:pt x="4944" y="2568"/>
                  </a:lnTo>
                  <a:cubicBezTo>
                    <a:pt x="4944" y="2472"/>
                    <a:pt x="4817" y="2409"/>
                    <a:pt x="4754" y="2504"/>
                  </a:cubicBezTo>
                  <a:cubicBezTo>
                    <a:pt x="4754" y="2536"/>
                    <a:pt x="4754" y="2536"/>
                    <a:pt x="4754" y="2568"/>
                  </a:cubicBezTo>
                  <a:lnTo>
                    <a:pt x="4754" y="2568"/>
                  </a:lnTo>
                  <a:lnTo>
                    <a:pt x="4754" y="2568"/>
                  </a:lnTo>
                  <a:lnTo>
                    <a:pt x="4754" y="2599"/>
                  </a:lnTo>
                  <a:lnTo>
                    <a:pt x="4754" y="2599"/>
                  </a:lnTo>
                  <a:lnTo>
                    <a:pt x="4754" y="2631"/>
                  </a:lnTo>
                  <a:lnTo>
                    <a:pt x="4754" y="2631"/>
                  </a:lnTo>
                  <a:lnTo>
                    <a:pt x="4754" y="2663"/>
                  </a:lnTo>
                  <a:lnTo>
                    <a:pt x="4754" y="2663"/>
                  </a:lnTo>
                  <a:lnTo>
                    <a:pt x="4754" y="2694"/>
                  </a:lnTo>
                  <a:lnTo>
                    <a:pt x="4722" y="2694"/>
                  </a:lnTo>
                  <a:lnTo>
                    <a:pt x="4722" y="2726"/>
                  </a:lnTo>
                  <a:lnTo>
                    <a:pt x="4722" y="2726"/>
                  </a:lnTo>
                  <a:lnTo>
                    <a:pt x="4722" y="2726"/>
                  </a:lnTo>
                  <a:lnTo>
                    <a:pt x="4722" y="2758"/>
                  </a:lnTo>
                  <a:lnTo>
                    <a:pt x="4722" y="2758"/>
                  </a:lnTo>
                  <a:lnTo>
                    <a:pt x="4722" y="2789"/>
                  </a:lnTo>
                  <a:lnTo>
                    <a:pt x="4722" y="2789"/>
                  </a:lnTo>
                  <a:lnTo>
                    <a:pt x="4722" y="2821"/>
                  </a:lnTo>
                  <a:lnTo>
                    <a:pt x="4722" y="2821"/>
                  </a:lnTo>
                  <a:lnTo>
                    <a:pt x="4722" y="2821"/>
                  </a:lnTo>
                  <a:lnTo>
                    <a:pt x="4722" y="2853"/>
                  </a:lnTo>
                  <a:lnTo>
                    <a:pt x="4722" y="2853"/>
                  </a:lnTo>
                  <a:lnTo>
                    <a:pt x="4722" y="2884"/>
                  </a:lnTo>
                  <a:lnTo>
                    <a:pt x="4722" y="2884"/>
                  </a:lnTo>
                  <a:lnTo>
                    <a:pt x="4722" y="2916"/>
                  </a:lnTo>
                  <a:lnTo>
                    <a:pt x="4690" y="2916"/>
                  </a:lnTo>
                  <a:lnTo>
                    <a:pt x="4690" y="2948"/>
                  </a:lnTo>
                  <a:close/>
                  <a:moveTo>
                    <a:pt x="4310" y="3803"/>
                  </a:moveTo>
                  <a:cubicBezTo>
                    <a:pt x="4247" y="3898"/>
                    <a:pt x="4374" y="4025"/>
                    <a:pt x="4469" y="3962"/>
                  </a:cubicBezTo>
                  <a:cubicBezTo>
                    <a:pt x="4469" y="3930"/>
                    <a:pt x="4469" y="3930"/>
                    <a:pt x="4500" y="3930"/>
                  </a:cubicBezTo>
                  <a:lnTo>
                    <a:pt x="4500" y="3930"/>
                  </a:lnTo>
                  <a:lnTo>
                    <a:pt x="4500" y="3898"/>
                  </a:lnTo>
                  <a:lnTo>
                    <a:pt x="4500" y="3898"/>
                  </a:lnTo>
                  <a:lnTo>
                    <a:pt x="4532" y="3867"/>
                  </a:lnTo>
                  <a:lnTo>
                    <a:pt x="4532" y="3867"/>
                  </a:lnTo>
                  <a:lnTo>
                    <a:pt x="4532" y="3867"/>
                  </a:lnTo>
                  <a:lnTo>
                    <a:pt x="4532" y="3835"/>
                  </a:lnTo>
                  <a:lnTo>
                    <a:pt x="4564" y="3835"/>
                  </a:lnTo>
                  <a:lnTo>
                    <a:pt x="4564" y="3803"/>
                  </a:lnTo>
                  <a:lnTo>
                    <a:pt x="4564" y="3803"/>
                  </a:lnTo>
                  <a:lnTo>
                    <a:pt x="4564" y="3803"/>
                  </a:lnTo>
                  <a:lnTo>
                    <a:pt x="4595" y="3772"/>
                  </a:lnTo>
                  <a:lnTo>
                    <a:pt x="4595" y="3772"/>
                  </a:lnTo>
                  <a:lnTo>
                    <a:pt x="4595" y="3740"/>
                  </a:lnTo>
                  <a:lnTo>
                    <a:pt x="4595" y="3740"/>
                  </a:lnTo>
                  <a:lnTo>
                    <a:pt x="4627" y="3740"/>
                  </a:lnTo>
                  <a:lnTo>
                    <a:pt x="4627" y="3708"/>
                  </a:lnTo>
                  <a:lnTo>
                    <a:pt x="4627" y="3708"/>
                  </a:lnTo>
                  <a:lnTo>
                    <a:pt x="4627" y="3677"/>
                  </a:lnTo>
                  <a:lnTo>
                    <a:pt x="4627" y="3677"/>
                  </a:lnTo>
                  <a:lnTo>
                    <a:pt x="4659" y="3677"/>
                  </a:lnTo>
                  <a:lnTo>
                    <a:pt x="4659" y="3645"/>
                  </a:lnTo>
                  <a:lnTo>
                    <a:pt x="4659" y="3645"/>
                  </a:lnTo>
                  <a:lnTo>
                    <a:pt x="4659" y="3613"/>
                  </a:lnTo>
                  <a:lnTo>
                    <a:pt x="4690" y="3613"/>
                  </a:lnTo>
                  <a:lnTo>
                    <a:pt x="4690" y="3582"/>
                  </a:lnTo>
                  <a:lnTo>
                    <a:pt x="4690" y="3582"/>
                  </a:lnTo>
                  <a:lnTo>
                    <a:pt x="4690" y="3582"/>
                  </a:lnTo>
                  <a:lnTo>
                    <a:pt x="4690" y="3582"/>
                  </a:lnTo>
                  <a:cubicBezTo>
                    <a:pt x="4754" y="3486"/>
                    <a:pt x="4627" y="3391"/>
                    <a:pt x="4532" y="3455"/>
                  </a:cubicBezTo>
                  <a:cubicBezTo>
                    <a:pt x="4532" y="3455"/>
                    <a:pt x="4532" y="3455"/>
                    <a:pt x="4532" y="3486"/>
                  </a:cubicBezTo>
                  <a:lnTo>
                    <a:pt x="4532" y="3486"/>
                  </a:lnTo>
                  <a:lnTo>
                    <a:pt x="4500" y="3486"/>
                  </a:lnTo>
                  <a:lnTo>
                    <a:pt x="4500" y="3518"/>
                  </a:lnTo>
                  <a:lnTo>
                    <a:pt x="4500" y="3518"/>
                  </a:lnTo>
                  <a:lnTo>
                    <a:pt x="4500" y="3518"/>
                  </a:lnTo>
                  <a:lnTo>
                    <a:pt x="4500" y="3550"/>
                  </a:lnTo>
                  <a:lnTo>
                    <a:pt x="4469" y="3550"/>
                  </a:lnTo>
                  <a:lnTo>
                    <a:pt x="4469" y="3582"/>
                  </a:lnTo>
                  <a:lnTo>
                    <a:pt x="4469" y="3582"/>
                  </a:lnTo>
                  <a:lnTo>
                    <a:pt x="4469" y="3582"/>
                  </a:lnTo>
                  <a:lnTo>
                    <a:pt x="4469" y="3613"/>
                  </a:lnTo>
                  <a:lnTo>
                    <a:pt x="4437" y="3613"/>
                  </a:lnTo>
                  <a:lnTo>
                    <a:pt x="4437" y="3613"/>
                  </a:lnTo>
                  <a:lnTo>
                    <a:pt x="4437" y="3645"/>
                  </a:lnTo>
                  <a:lnTo>
                    <a:pt x="4437" y="3645"/>
                  </a:lnTo>
                  <a:lnTo>
                    <a:pt x="4405" y="3677"/>
                  </a:lnTo>
                  <a:lnTo>
                    <a:pt x="4405" y="3677"/>
                  </a:lnTo>
                  <a:lnTo>
                    <a:pt x="4405" y="3677"/>
                  </a:lnTo>
                  <a:lnTo>
                    <a:pt x="4405" y="3708"/>
                  </a:lnTo>
                  <a:lnTo>
                    <a:pt x="4405" y="3708"/>
                  </a:lnTo>
                  <a:lnTo>
                    <a:pt x="4374" y="3708"/>
                  </a:lnTo>
                  <a:lnTo>
                    <a:pt x="4374" y="3740"/>
                  </a:lnTo>
                  <a:lnTo>
                    <a:pt x="4374" y="3740"/>
                  </a:lnTo>
                  <a:lnTo>
                    <a:pt x="4374" y="3740"/>
                  </a:lnTo>
                  <a:lnTo>
                    <a:pt x="4342" y="3772"/>
                  </a:lnTo>
                  <a:lnTo>
                    <a:pt x="4342" y="3772"/>
                  </a:lnTo>
                  <a:lnTo>
                    <a:pt x="4342" y="3803"/>
                  </a:lnTo>
                  <a:lnTo>
                    <a:pt x="4342" y="3803"/>
                  </a:lnTo>
                  <a:close/>
                  <a:moveTo>
                    <a:pt x="3613" y="4437"/>
                  </a:moveTo>
                  <a:cubicBezTo>
                    <a:pt x="3518" y="4500"/>
                    <a:pt x="3581" y="4659"/>
                    <a:pt x="3676" y="4627"/>
                  </a:cubicBezTo>
                  <a:cubicBezTo>
                    <a:pt x="3708" y="4627"/>
                    <a:pt x="3708" y="4627"/>
                    <a:pt x="3708" y="4627"/>
                  </a:cubicBezTo>
                  <a:lnTo>
                    <a:pt x="3740" y="4627"/>
                  </a:lnTo>
                  <a:lnTo>
                    <a:pt x="3740" y="4596"/>
                  </a:lnTo>
                  <a:lnTo>
                    <a:pt x="3771" y="4596"/>
                  </a:lnTo>
                  <a:lnTo>
                    <a:pt x="3771" y="4596"/>
                  </a:lnTo>
                  <a:lnTo>
                    <a:pt x="3771" y="4596"/>
                  </a:lnTo>
                  <a:lnTo>
                    <a:pt x="3803" y="4564"/>
                  </a:lnTo>
                  <a:lnTo>
                    <a:pt x="3803" y="4564"/>
                  </a:lnTo>
                  <a:lnTo>
                    <a:pt x="3835" y="4564"/>
                  </a:lnTo>
                  <a:lnTo>
                    <a:pt x="3835" y="4564"/>
                  </a:lnTo>
                  <a:lnTo>
                    <a:pt x="3835" y="4532"/>
                  </a:lnTo>
                  <a:lnTo>
                    <a:pt x="3867" y="4532"/>
                  </a:lnTo>
                  <a:lnTo>
                    <a:pt x="3867" y="4532"/>
                  </a:lnTo>
                  <a:lnTo>
                    <a:pt x="3898" y="4532"/>
                  </a:lnTo>
                  <a:lnTo>
                    <a:pt x="3898" y="4500"/>
                  </a:lnTo>
                  <a:lnTo>
                    <a:pt x="3898" y="4500"/>
                  </a:lnTo>
                  <a:lnTo>
                    <a:pt x="3930" y="4500"/>
                  </a:lnTo>
                  <a:lnTo>
                    <a:pt x="3930" y="4500"/>
                  </a:lnTo>
                  <a:lnTo>
                    <a:pt x="3930" y="4469"/>
                  </a:lnTo>
                  <a:lnTo>
                    <a:pt x="3962" y="4469"/>
                  </a:lnTo>
                  <a:lnTo>
                    <a:pt x="3962" y="4469"/>
                  </a:lnTo>
                  <a:lnTo>
                    <a:pt x="3993" y="4437"/>
                  </a:lnTo>
                  <a:lnTo>
                    <a:pt x="3993" y="4437"/>
                  </a:lnTo>
                  <a:lnTo>
                    <a:pt x="3993" y="4437"/>
                  </a:lnTo>
                  <a:lnTo>
                    <a:pt x="4025" y="4437"/>
                  </a:lnTo>
                  <a:lnTo>
                    <a:pt x="4025" y="4405"/>
                  </a:lnTo>
                  <a:lnTo>
                    <a:pt x="4025" y="4405"/>
                  </a:lnTo>
                  <a:lnTo>
                    <a:pt x="4057" y="4405"/>
                  </a:lnTo>
                  <a:lnTo>
                    <a:pt x="4057" y="4374"/>
                  </a:lnTo>
                  <a:cubicBezTo>
                    <a:pt x="4152" y="4310"/>
                    <a:pt x="4088" y="4184"/>
                    <a:pt x="3993" y="4215"/>
                  </a:cubicBezTo>
                  <a:cubicBezTo>
                    <a:pt x="3962" y="4215"/>
                    <a:pt x="3962" y="4215"/>
                    <a:pt x="3930" y="4247"/>
                  </a:cubicBezTo>
                  <a:lnTo>
                    <a:pt x="3930" y="4247"/>
                  </a:lnTo>
                  <a:lnTo>
                    <a:pt x="3898" y="4247"/>
                  </a:lnTo>
                  <a:lnTo>
                    <a:pt x="3898" y="4247"/>
                  </a:lnTo>
                  <a:lnTo>
                    <a:pt x="3898" y="4279"/>
                  </a:lnTo>
                  <a:lnTo>
                    <a:pt x="3867" y="4279"/>
                  </a:lnTo>
                  <a:lnTo>
                    <a:pt x="3867" y="4279"/>
                  </a:lnTo>
                  <a:lnTo>
                    <a:pt x="3867" y="4279"/>
                  </a:lnTo>
                  <a:lnTo>
                    <a:pt x="3835" y="4310"/>
                  </a:lnTo>
                  <a:lnTo>
                    <a:pt x="3835" y="4310"/>
                  </a:lnTo>
                  <a:lnTo>
                    <a:pt x="3835" y="4310"/>
                  </a:lnTo>
                  <a:lnTo>
                    <a:pt x="3803" y="4310"/>
                  </a:lnTo>
                  <a:lnTo>
                    <a:pt x="3803" y="4342"/>
                  </a:lnTo>
                  <a:lnTo>
                    <a:pt x="3803" y="4342"/>
                  </a:lnTo>
                  <a:lnTo>
                    <a:pt x="3771" y="4342"/>
                  </a:lnTo>
                  <a:lnTo>
                    <a:pt x="3771" y="4342"/>
                  </a:lnTo>
                  <a:lnTo>
                    <a:pt x="3771" y="4374"/>
                  </a:lnTo>
                  <a:lnTo>
                    <a:pt x="3740" y="4374"/>
                  </a:lnTo>
                  <a:lnTo>
                    <a:pt x="3740" y="4374"/>
                  </a:lnTo>
                  <a:lnTo>
                    <a:pt x="3708" y="4374"/>
                  </a:lnTo>
                  <a:lnTo>
                    <a:pt x="3708" y="4405"/>
                  </a:lnTo>
                  <a:lnTo>
                    <a:pt x="3708" y="4405"/>
                  </a:lnTo>
                  <a:lnTo>
                    <a:pt x="3676" y="4405"/>
                  </a:lnTo>
                  <a:lnTo>
                    <a:pt x="3676" y="4405"/>
                  </a:lnTo>
                  <a:lnTo>
                    <a:pt x="3676" y="4437"/>
                  </a:lnTo>
                  <a:lnTo>
                    <a:pt x="3645" y="4437"/>
                  </a:lnTo>
                  <a:lnTo>
                    <a:pt x="3645" y="4437"/>
                  </a:lnTo>
                  <a:lnTo>
                    <a:pt x="3645" y="4437"/>
                  </a:lnTo>
                  <a:close/>
                  <a:moveTo>
                    <a:pt x="2726" y="4754"/>
                  </a:moveTo>
                  <a:cubicBezTo>
                    <a:pt x="2599" y="4754"/>
                    <a:pt x="2599" y="4912"/>
                    <a:pt x="2694" y="4944"/>
                  </a:cubicBezTo>
                  <a:cubicBezTo>
                    <a:pt x="2726" y="4944"/>
                    <a:pt x="2726" y="4944"/>
                    <a:pt x="2726" y="4944"/>
                  </a:cubicBezTo>
                  <a:lnTo>
                    <a:pt x="2757" y="4944"/>
                  </a:lnTo>
                  <a:lnTo>
                    <a:pt x="2757" y="4944"/>
                  </a:lnTo>
                  <a:lnTo>
                    <a:pt x="2789" y="4944"/>
                  </a:lnTo>
                  <a:lnTo>
                    <a:pt x="2789" y="4944"/>
                  </a:lnTo>
                  <a:lnTo>
                    <a:pt x="2821" y="4944"/>
                  </a:lnTo>
                  <a:lnTo>
                    <a:pt x="2821" y="4944"/>
                  </a:lnTo>
                  <a:lnTo>
                    <a:pt x="2853" y="4944"/>
                  </a:lnTo>
                  <a:lnTo>
                    <a:pt x="2853" y="4944"/>
                  </a:lnTo>
                  <a:lnTo>
                    <a:pt x="2884" y="4944"/>
                  </a:lnTo>
                  <a:lnTo>
                    <a:pt x="2884" y="4912"/>
                  </a:lnTo>
                  <a:lnTo>
                    <a:pt x="2916" y="4912"/>
                  </a:lnTo>
                  <a:lnTo>
                    <a:pt x="2916" y="4912"/>
                  </a:lnTo>
                  <a:lnTo>
                    <a:pt x="2948" y="4912"/>
                  </a:lnTo>
                  <a:lnTo>
                    <a:pt x="2948" y="4912"/>
                  </a:lnTo>
                  <a:lnTo>
                    <a:pt x="2979" y="4912"/>
                  </a:lnTo>
                  <a:lnTo>
                    <a:pt x="2979" y="4912"/>
                  </a:lnTo>
                  <a:lnTo>
                    <a:pt x="3011" y="4912"/>
                  </a:lnTo>
                  <a:lnTo>
                    <a:pt x="3011" y="4912"/>
                  </a:lnTo>
                  <a:lnTo>
                    <a:pt x="3011" y="4912"/>
                  </a:lnTo>
                  <a:lnTo>
                    <a:pt x="3043" y="4881"/>
                  </a:lnTo>
                  <a:lnTo>
                    <a:pt x="3043" y="4881"/>
                  </a:lnTo>
                  <a:lnTo>
                    <a:pt x="3074" y="4881"/>
                  </a:lnTo>
                  <a:lnTo>
                    <a:pt x="3074" y="4881"/>
                  </a:lnTo>
                  <a:lnTo>
                    <a:pt x="3106" y="4881"/>
                  </a:lnTo>
                  <a:lnTo>
                    <a:pt x="3106" y="4881"/>
                  </a:lnTo>
                  <a:lnTo>
                    <a:pt x="3138" y="4881"/>
                  </a:lnTo>
                  <a:lnTo>
                    <a:pt x="3138" y="4881"/>
                  </a:lnTo>
                  <a:cubicBezTo>
                    <a:pt x="3233" y="4849"/>
                    <a:pt x="3233" y="4691"/>
                    <a:pt x="3138" y="4659"/>
                  </a:cubicBezTo>
                  <a:cubicBezTo>
                    <a:pt x="3106" y="4659"/>
                    <a:pt x="3106" y="4659"/>
                    <a:pt x="3074" y="4691"/>
                  </a:cubicBezTo>
                  <a:lnTo>
                    <a:pt x="3074" y="4691"/>
                  </a:lnTo>
                  <a:lnTo>
                    <a:pt x="3074" y="4691"/>
                  </a:lnTo>
                  <a:lnTo>
                    <a:pt x="3043" y="4691"/>
                  </a:lnTo>
                  <a:lnTo>
                    <a:pt x="3043" y="4691"/>
                  </a:lnTo>
                  <a:lnTo>
                    <a:pt x="3011" y="4691"/>
                  </a:lnTo>
                  <a:lnTo>
                    <a:pt x="3011" y="4691"/>
                  </a:lnTo>
                  <a:lnTo>
                    <a:pt x="3011" y="4691"/>
                  </a:lnTo>
                  <a:lnTo>
                    <a:pt x="2979" y="4691"/>
                  </a:lnTo>
                  <a:lnTo>
                    <a:pt x="2979" y="4691"/>
                  </a:lnTo>
                  <a:lnTo>
                    <a:pt x="2948" y="4722"/>
                  </a:lnTo>
                  <a:lnTo>
                    <a:pt x="2948" y="4722"/>
                  </a:lnTo>
                  <a:lnTo>
                    <a:pt x="2916" y="4722"/>
                  </a:lnTo>
                  <a:lnTo>
                    <a:pt x="2916" y="4722"/>
                  </a:lnTo>
                  <a:lnTo>
                    <a:pt x="2884" y="4722"/>
                  </a:lnTo>
                  <a:lnTo>
                    <a:pt x="2884" y="4722"/>
                  </a:lnTo>
                  <a:lnTo>
                    <a:pt x="2884" y="4722"/>
                  </a:lnTo>
                  <a:lnTo>
                    <a:pt x="2853" y="4722"/>
                  </a:lnTo>
                  <a:lnTo>
                    <a:pt x="2853" y="4722"/>
                  </a:lnTo>
                  <a:lnTo>
                    <a:pt x="2821" y="4722"/>
                  </a:lnTo>
                  <a:lnTo>
                    <a:pt x="2821" y="4722"/>
                  </a:lnTo>
                  <a:lnTo>
                    <a:pt x="2789" y="4722"/>
                  </a:lnTo>
                  <a:lnTo>
                    <a:pt x="2789" y="4754"/>
                  </a:lnTo>
                  <a:lnTo>
                    <a:pt x="2757" y="4754"/>
                  </a:lnTo>
                  <a:lnTo>
                    <a:pt x="2757" y="4754"/>
                  </a:lnTo>
                  <a:lnTo>
                    <a:pt x="2726" y="4754"/>
                  </a:lnTo>
                  <a:lnTo>
                    <a:pt x="2726" y="4754"/>
                  </a:lnTo>
                  <a:close/>
                  <a:moveTo>
                    <a:pt x="1775" y="4659"/>
                  </a:moveTo>
                  <a:cubicBezTo>
                    <a:pt x="1648" y="4627"/>
                    <a:pt x="1585" y="4754"/>
                    <a:pt x="1680" y="4817"/>
                  </a:cubicBezTo>
                  <a:cubicBezTo>
                    <a:pt x="1680" y="4817"/>
                    <a:pt x="1680" y="4849"/>
                    <a:pt x="1712" y="4849"/>
                  </a:cubicBezTo>
                  <a:lnTo>
                    <a:pt x="1712" y="4849"/>
                  </a:lnTo>
                  <a:lnTo>
                    <a:pt x="1712" y="4849"/>
                  </a:lnTo>
                  <a:lnTo>
                    <a:pt x="1743" y="4849"/>
                  </a:lnTo>
                  <a:lnTo>
                    <a:pt x="1743" y="4849"/>
                  </a:lnTo>
                  <a:lnTo>
                    <a:pt x="1775" y="4849"/>
                  </a:lnTo>
                  <a:lnTo>
                    <a:pt x="1775" y="4849"/>
                  </a:lnTo>
                  <a:lnTo>
                    <a:pt x="1807" y="4881"/>
                  </a:lnTo>
                  <a:lnTo>
                    <a:pt x="1807" y="4881"/>
                  </a:lnTo>
                  <a:lnTo>
                    <a:pt x="1839" y="4881"/>
                  </a:lnTo>
                  <a:lnTo>
                    <a:pt x="1839" y="4881"/>
                  </a:lnTo>
                  <a:lnTo>
                    <a:pt x="1839" y="4881"/>
                  </a:lnTo>
                  <a:lnTo>
                    <a:pt x="1870" y="4881"/>
                  </a:lnTo>
                  <a:lnTo>
                    <a:pt x="1870" y="4881"/>
                  </a:lnTo>
                  <a:lnTo>
                    <a:pt x="1902" y="4881"/>
                  </a:lnTo>
                  <a:lnTo>
                    <a:pt x="1902" y="4912"/>
                  </a:lnTo>
                  <a:lnTo>
                    <a:pt x="1934" y="4912"/>
                  </a:lnTo>
                  <a:lnTo>
                    <a:pt x="1934" y="4912"/>
                  </a:lnTo>
                  <a:lnTo>
                    <a:pt x="1965" y="4912"/>
                  </a:lnTo>
                  <a:lnTo>
                    <a:pt x="1965" y="4912"/>
                  </a:lnTo>
                  <a:lnTo>
                    <a:pt x="1997" y="4912"/>
                  </a:lnTo>
                  <a:lnTo>
                    <a:pt x="1997" y="4912"/>
                  </a:lnTo>
                  <a:lnTo>
                    <a:pt x="2029" y="4912"/>
                  </a:lnTo>
                  <a:lnTo>
                    <a:pt x="2029" y="4912"/>
                  </a:lnTo>
                  <a:lnTo>
                    <a:pt x="2060" y="4912"/>
                  </a:lnTo>
                  <a:lnTo>
                    <a:pt x="2060" y="4912"/>
                  </a:lnTo>
                  <a:lnTo>
                    <a:pt x="2092" y="4944"/>
                  </a:lnTo>
                  <a:lnTo>
                    <a:pt x="2092" y="4944"/>
                  </a:lnTo>
                  <a:lnTo>
                    <a:pt x="2092" y="4944"/>
                  </a:lnTo>
                  <a:lnTo>
                    <a:pt x="2124" y="4944"/>
                  </a:lnTo>
                  <a:cubicBezTo>
                    <a:pt x="2219" y="4944"/>
                    <a:pt x="2282" y="4786"/>
                    <a:pt x="2155" y="4754"/>
                  </a:cubicBezTo>
                  <a:cubicBezTo>
                    <a:pt x="2155" y="4754"/>
                    <a:pt x="2155" y="4754"/>
                    <a:pt x="2124" y="4722"/>
                  </a:cubicBezTo>
                  <a:lnTo>
                    <a:pt x="2124" y="4722"/>
                  </a:lnTo>
                  <a:lnTo>
                    <a:pt x="2124" y="4722"/>
                  </a:lnTo>
                  <a:lnTo>
                    <a:pt x="2124" y="4722"/>
                  </a:lnTo>
                  <a:lnTo>
                    <a:pt x="2092" y="4722"/>
                  </a:lnTo>
                  <a:lnTo>
                    <a:pt x="2092" y="4722"/>
                  </a:lnTo>
                  <a:lnTo>
                    <a:pt x="2060" y="4722"/>
                  </a:lnTo>
                  <a:lnTo>
                    <a:pt x="2060" y="4722"/>
                  </a:lnTo>
                  <a:lnTo>
                    <a:pt x="2029" y="4722"/>
                  </a:lnTo>
                  <a:lnTo>
                    <a:pt x="2029" y="4722"/>
                  </a:lnTo>
                  <a:lnTo>
                    <a:pt x="1997" y="4722"/>
                  </a:lnTo>
                  <a:lnTo>
                    <a:pt x="1997" y="4722"/>
                  </a:lnTo>
                  <a:lnTo>
                    <a:pt x="1997" y="4722"/>
                  </a:lnTo>
                  <a:lnTo>
                    <a:pt x="1965" y="4691"/>
                  </a:lnTo>
                  <a:lnTo>
                    <a:pt x="1965" y="4691"/>
                  </a:lnTo>
                  <a:lnTo>
                    <a:pt x="1934" y="4691"/>
                  </a:lnTo>
                  <a:lnTo>
                    <a:pt x="1934" y="4691"/>
                  </a:lnTo>
                  <a:lnTo>
                    <a:pt x="1902" y="4691"/>
                  </a:lnTo>
                  <a:lnTo>
                    <a:pt x="1902" y="4691"/>
                  </a:lnTo>
                  <a:lnTo>
                    <a:pt x="1902" y="4691"/>
                  </a:lnTo>
                  <a:lnTo>
                    <a:pt x="1870" y="4691"/>
                  </a:lnTo>
                  <a:lnTo>
                    <a:pt x="1870" y="4691"/>
                  </a:lnTo>
                  <a:lnTo>
                    <a:pt x="1839" y="4659"/>
                  </a:lnTo>
                  <a:lnTo>
                    <a:pt x="1839" y="4659"/>
                  </a:lnTo>
                  <a:lnTo>
                    <a:pt x="1807" y="4659"/>
                  </a:lnTo>
                  <a:lnTo>
                    <a:pt x="1807" y="4659"/>
                  </a:lnTo>
                  <a:lnTo>
                    <a:pt x="1807" y="4659"/>
                  </a:lnTo>
                  <a:lnTo>
                    <a:pt x="1775" y="4659"/>
                  </a:lnTo>
                  <a:lnTo>
                    <a:pt x="1775" y="4659"/>
                  </a:lnTo>
                  <a:close/>
                  <a:moveTo>
                    <a:pt x="951" y="4184"/>
                  </a:moveTo>
                  <a:cubicBezTo>
                    <a:pt x="920" y="4152"/>
                    <a:pt x="856" y="4120"/>
                    <a:pt x="825" y="4152"/>
                  </a:cubicBezTo>
                  <a:cubicBezTo>
                    <a:pt x="761" y="4184"/>
                    <a:pt x="761" y="4279"/>
                    <a:pt x="825" y="4310"/>
                  </a:cubicBezTo>
                  <a:lnTo>
                    <a:pt x="825" y="4310"/>
                  </a:lnTo>
                  <a:lnTo>
                    <a:pt x="825" y="4342"/>
                  </a:lnTo>
                  <a:lnTo>
                    <a:pt x="825" y="4342"/>
                  </a:lnTo>
                  <a:lnTo>
                    <a:pt x="856" y="4342"/>
                  </a:lnTo>
                  <a:lnTo>
                    <a:pt x="856" y="4374"/>
                  </a:lnTo>
                  <a:lnTo>
                    <a:pt x="856" y="4374"/>
                  </a:lnTo>
                  <a:lnTo>
                    <a:pt x="888" y="4374"/>
                  </a:lnTo>
                  <a:lnTo>
                    <a:pt x="888" y="4374"/>
                  </a:lnTo>
                  <a:lnTo>
                    <a:pt x="888" y="4405"/>
                  </a:lnTo>
                  <a:lnTo>
                    <a:pt x="920" y="4405"/>
                  </a:lnTo>
                  <a:lnTo>
                    <a:pt x="920" y="4405"/>
                  </a:lnTo>
                  <a:lnTo>
                    <a:pt x="951" y="4437"/>
                  </a:lnTo>
                  <a:lnTo>
                    <a:pt x="951" y="4437"/>
                  </a:lnTo>
                  <a:lnTo>
                    <a:pt x="951" y="4437"/>
                  </a:lnTo>
                  <a:lnTo>
                    <a:pt x="983" y="4469"/>
                  </a:lnTo>
                  <a:lnTo>
                    <a:pt x="983" y="4469"/>
                  </a:lnTo>
                  <a:lnTo>
                    <a:pt x="983" y="4469"/>
                  </a:lnTo>
                  <a:lnTo>
                    <a:pt x="1015" y="4469"/>
                  </a:lnTo>
                  <a:lnTo>
                    <a:pt x="1015" y="4500"/>
                  </a:lnTo>
                  <a:lnTo>
                    <a:pt x="1046" y="4500"/>
                  </a:lnTo>
                  <a:lnTo>
                    <a:pt x="1046" y="4500"/>
                  </a:lnTo>
                  <a:lnTo>
                    <a:pt x="1046" y="4500"/>
                  </a:lnTo>
                  <a:lnTo>
                    <a:pt x="1078" y="4532"/>
                  </a:lnTo>
                  <a:lnTo>
                    <a:pt x="1078" y="4532"/>
                  </a:lnTo>
                  <a:lnTo>
                    <a:pt x="1078" y="4532"/>
                  </a:lnTo>
                  <a:lnTo>
                    <a:pt x="1110" y="4564"/>
                  </a:lnTo>
                  <a:lnTo>
                    <a:pt x="1110" y="4564"/>
                  </a:lnTo>
                  <a:lnTo>
                    <a:pt x="1141" y="4564"/>
                  </a:lnTo>
                  <a:lnTo>
                    <a:pt x="1141" y="4564"/>
                  </a:lnTo>
                  <a:cubicBezTo>
                    <a:pt x="1236" y="4627"/>
                    <a:pt x="1332" y="4532"/>
                    <a:pt x="1268" y="4437"/>
                  </a:cubicBezTo>
                  <a:cubicBezTo>
                    <a:pt x="1268" y="4405"/>
                    <a:pt x="1268" y="4405"/>
                    <a:pt x="1236" y="4405"/>
                  </a:cubicBezTo>
                  <a:lnTo>
                    <a:pt x="1236" y="4405"/>
                  </a:lnTo>
                  <a:lnTo>
                    <a:pt x="1236" y="4374"/>
                  </a:lnTo>
                  <a:lnTo>
                    <a:pt x="1205" y="4374"/>
                  </a:lnTo>
                  <a:lnTo>
                    <a:pt x="1205" y="4374"/>
                  </a:lnTo>
                  <a:lnTo>
                    <a:pt x="1205" y="4374"/>
                  </a:lnTo>
                  <a:lnTo>
                    <a:pt x="1173" y="4374"/>
                  </a:lnTo>
                  <a:lnTo>
                    <a:pt x="1173" y="4342"/>
                  </a:lnTo>
                  <a:lnTo>
                    <a:pt x="1173" y="4342"/>
                  </a:lnTo>
                  <a:lnTo>
                    <a:pt x="1141" y="4342"/>
                  </a:lnTo>
                  <a:lnTo>
                    <a:pt x="1141" y="4342"/>
                  </a:lnTo>
                  <a:lnTo>
                    <a:pt x="1141" y="4310"/>
                  </a:lnTo>
                  <a:lnTo>
                    <a:pt x="1110" y="4310"/>
                  </a:lnTo>
                  <a:lnTo>
                    <a:pt x="1110" y="4310"/>
                  </a:lnTo>
                  <a:lnTo>
                    <a:pt x="1078" y="4279"/>
                  </a:lnTo>
                  <a:lnTo>
                    <a:pt x="1078" y="4279"/>
                  </a:lnTo>
                  <a:lnTo>
                    <a:pt x="1078" y="4279"/>
                  </a:lnTo>
                  <a:lnTo>
                    <a:pt x="1046" y="4279"/>
                  </a:lnTo>
                  <a:lnTo>
                    <a:pt x="1046" y="4247"/>
                  </a:lnTo>
                  <a:lnTo>
                    <a:pt x="1046" y="4247"/>
                  </a:lnTo>
                  <a:lnTo>
                    <a:pt x="1015" y="4247"/>
                  </a:lnTo>
                  <a:lnTo>
                    <a:pt x="1015" y="4247"/>
                  </a:lnTo>
                  <a:lnTo>
                    <a:pt x="1015" y="4215"/>
                  </a:lnTo>
                  <a:lnTo>
                    <a:pt x="983" y="4215"/>
                  </a:lnTo>
                  <a:lnTo>
                    <a:pt x="983" y="4215"/>
                  </a:lnTo>
                  <a:lnTo>
                    <a:pt x="983" y="4184"/>
                  </a:lnTo>
                  <a:lnTo>
                    <a:pt x="951" y="4184"/>
                  </a:lnTo>
                  <a:lnTo>
                    <a:pt x="951" y="4184"/>
                  </a:lnTo>
                  <a:lnTo>
                    <a:pt x="951" y="4184"/>
                  </a:lnTo>
                  <a:close/>
                  <a:moveTo>
                    <a:pt x="381" y="3391"/>
                  </a:moveTo>
                  <a:cubicBezTo>
                    <a:pt x="349" y="3296"/>
                    <a:pt x="222" y="3328"/>
                    <a:pt x="191" y="3423"/>
                  </a:cubicBezTo>
                  <a:cubicBezTo>
                    <a:pt x="191" y="3423"/>
                    <a:pt x="191" y="3455"/>
                    <a:pt x="191" y="3486"/>
                  </a:cubicBezTo>
                  <a:lnTo>
                    <a:pt x="191" y="3486"/>
                  </a:lnTo>
                  <a:lnTo>
                    <a:pt x="222" y="3486"/>
                  </a:lnTo>
                  <a:lnTo>
                    <a:pt x="222" y="3518"/>
                  </a:lnTo>
                  <a:lnTo>
                    <a:pt x="222" y="3518"/>
                  </a:lnTo>
                  <a:lnTo>
                    <a:pt x="222" y="3518"/>
                  </a:lnTo>
                  <a:lnTo>
                    <a:pt x="222" y="3550"/>
                  </a:lnTo>
                  <a:lnTo>
                    <a:pt x="254" y="3550"/>
                  </a:lnTo>
                  <a:lnTo>
                    <a:pt x="254" y="3582"/>
                  </a:lnTo>
                  <a:lnTo>
                    <a:pt x="254" y="3582"/>
                  </a:lnTo>
                  <a:lnTo>
                    <a:pt x="254" y="3613"/>
                  </a:lnTo>
                  <a:lnTo>
                    <a:pt x="254" y="3613"/>
                  </a:lnTo>
                  <a:lnTo>
                    <a:pt x="286" y="3613"/>
                  </a:lnTo>
                  <a:lnTo>
                    <a:pt x="286" y="3645"/>
                  </a:lnTo>
                  <a:lnTo>
                    <a:pt x="286" y="3645"/>
                  </a:lnTo>
                  <a:lnTo>
                    <a:pt x="286" y="3677"/>
                  </a:lnTo>
                  <a:lnTo>
                    <a:pt x="318" y="3677"/>
                  </a:lnTo>
                  <a:lnTo>
                    <a:pt x="318" y="3708"/>
                  </a:lnTo>
                  <a:lnTo>
                    <a:pt x="318" y="3708"/>
                  </a:lnTo>
                  <a:lnTo>
                    <a:pt x="318" y="3708"/>
                  </a:lnTo>
                  <a:lnTo>
                    <a:pt x="349" y="3740"/>
                  </a:lnTo>
                  <a:lnTo>
                    <a:pt x="349" y="3740"/>
                  </a:lnTo>
                  <a:lnTo>
                    <a:pt x="349" y="3772"/>
                  </a:lnTo>
                  <a:lnTo>
                    <a:pt x="349" y="3772"/>
                  </a:lnTo>
                  <a:lnTo>
                    <a:pt x="349" y="3772"/>
                  </a:lnTo>
                  <a:lnTo>
                    <a:pt x="381" y="3803"/>
                  </a:lnTo>
                  <a:lnTo>
                    <a:pt x="381" y="3803"/>
                  </a:lnTo>
                  <a:lnTo>
                    <a:pt x="381" y="3835"/>
                  </a:lnTo>
                  <a:lnTo>
                    <a:pt x="413" y="3835"/>
                  </a:lnTo>
                  <a:lnTo>
                    <a:pt x="413" y="3835"/>
                  </a:lnTo>
                  <a:cubicBezTo>
                    <a:pt x="444" y="3930"/>
                    <a:pt x="571" y="3898"/>
                    <a:pt x="571" y="3803"/>
                  </a:cubicBezTo>
                  <a:cubicBezTo>
                    <a:pt x="603" y="3772"/>
                    <a:pt x="571" y="3772"/>
                    <a:pt x="571" y="3740"/>
                  </a:cubicBezTo>
                  <a:lnTo>
                    <a:pt x="571" y="3740"/>
                  </a:lnTo>
                  <a:lnTo>
                    <a:pt x="571" y="3708"/>
                  </a:lnTo>
                  <a:lnTo>
                    <a:pt x="539" y="3708"/>
                  </a:lnTo>
                  <a:lnTo>
                    <a:pt x="539" y="3677"/>
                  </a:lnTo>
                  <a:lnTo>
                    <a:pt x="539" y="3677"/>
                  </a:lnTo>
                  <a:lnTo>
                    <a:pt x="539" y="3677"/>
                  </a:lnTo>
                  <a:lnTo>
                    <a:pt x="508" y="3645"/>
                  </a:lnTo>
                  <a:lnTo>
                    <a:pt x="508" y="3645"/>
                  </a:lnTo>
                  <a:lnTo>
                    <a:pt x="508" y="3645"/>
                  </a:lnTo>
                  <a:lnTo>
                    <a:pt x="508" y="3613"/>
                  </a:lnTo>
                  <a:lnTo>
                    <a:pt x="508" y="3613"/>
                  </a:lnTo>
                  <a:lnTo>
                    <a:pt x="476" y="3582"/>
                  </a:lnTo>
                  <a:lnTo>
                    <a:pt x="476" y="3582"/>
                  </a:lnTo>
                  <a:lnTo>
                    <a:pt x="476" y="3582"/>
                  </a:lnTo>
                  <a:lnTo>
                    <a:pt x="476" y="3550"/>
                  </a:lnTo>
                  <a:lnTo>
                    <a:pt x="476" y="3550"/>
                  </a:lnTo>
                  <a:lnTo>
                    <a:pt x="444" y="3550"/>
                  </a:lnTo>
                  <a:lnTo>
                    <a:pt x="444" y="3518"/>
                  </a:lnTo>
                  <a:lnTo>
                    <a:pt x="444" y="3518"/>
                  </a:lnTo>
                  <a:lnTo>
                    <a:pt x="444" y="3486"/>
                  </a:lnTo>
                  <a:lnTo>
                    <a:pt x="444" y="3486"/>
                  </a:lnTo>
                  <a:lnTo>
                    <a:pt x="413" y="3486"/>
                  </a:lnTo>
                  <a:lnTo>
                    <a:pt x="413" y="3455"/>
                  </a:lnTo>
                  <a:lnTo>
                    <a:pt x="413" y="3455"/>
                  </a:lnTo>
                  <a:lnTo>
                    <a:pt x="413" y="3423"/>
                  </a:lnTo>
                  <a:lnTo>
                    <a:pt x="413" y="3423"/>
                  </a:lnTo>
                  <a:lnTo>
                    <a:pt x="381" y="3423"/>
                  </a:lnTo>
                  <a:lnTo>
                    <a:pt x="381" y="3391"/>
                  </a:lnTo>
                  <a:close/>
                  <a:moveTo>
                    <a:pt x="191" y="2472"/>
                  </a:moveTo>
                  <a:cubicBezTo>
                    <a:pt x="191" y="2346"/>
                    <a:pt x="64" y="2314"/>
                    <a:pt x="1" y="2409"/>
                  </a:cubicBezTo>
                  <a:cubicBezTo>
                    <a:pt x="1" y="2441"/>
                    <a:pt x="1" y="2441"/>
                    <a:pt x="1" y="2472"/>
                  </a:cubicBezTo>
                  <a:lnTo>
                    <a:pt x="1" y="2472"/>
                  </a:lnTo>
                  <a:lnTo>
                    <a:pt x="1" y="2504"/>
                  </a:lnTo>
                  <a:lnTo>
                    <a:pt x="1" y="2504"/>
                  </a:lnTo>
                  <a:lnTo>
                    <a:pt x="1" y="2536"/>
                  </a:lnTo>
                  <a:lnTo>
                    <a:pt x="1" y="2536"/>
                  </a:lnTo>
                  <a:lnTo>
                    <a:pt x="1" y="2568"/>
                  </a:lnTo>
                  <a:lnTo>
                    <a:pt x="1" y="2568"/>
                  </a:lnTo>
                  <a:lnTo>
                    <a:pt x="1" y="2599"/>
                  </a:lnTo>
                  <a:lnTo>
                    <a:pt x="1" y="2599"/>
                  </a:lnTo>
                  <a:lnTo>
                    <a:pt x="1" y="2631"/>
                  </a:lnTo>
                  <a:lnTo>
                    <a:pt x="1" y="2631"/>
                  </a:lnTo>
                  <a:lnTo>
                    <a:pt x="1" y="2663"/>
                  </a:lnTo>
                  <a:lnTo>
                    <a:pt x="1" y="2663"/>
                  </a:lnTo>
                  <a:lnTo>
                    <a:pt x="1" y="2694"/>
                  </a:lnTo>
                  <a:lnTo>
                    <a:pt x="1" y="2694"/>
                  </a:lnTo>
                  <a:lnTo>
                    <a:pt x="1" y="2726"/>
                  </a:lnTo>
                  <a:lnTo>
                    <a:pt x="1" y="2726"/>
                  </a:lnTo>
                  <a:lnTo>
                    <a:pt x="1" y="2758"/>
                  </a:lnTo>
                  <a:lnTo>
                    <a:pt x="1" y="2758"/>
                  </a:lnTo>
                  <a:lnTo>
                    <a:pt x="1" y="2789"/>
                  </a:lnTo>
                  <a:lnTo>
                    <a:pt x="32" y="2789"/>
                  </a:lnTo>
                  <a:lnTo>
                    <a:pt x="32" y="2821"/>
                  </a:lnTo>
                  <a:lnTo>
                    <a:pt x="32" y="2821"/>
                  </a:lnTo>
                  <a:lnTo>
                    <a:pt x="32" y="2853"/>
                  </a:lnTo>
                  <a:lnTo>
                    <a:pt x="32" y="2853"/>
                  </a:lnTo>
                  <a:lnTo>
                    <a:pt x="32" y="2884"/>
                  </a:lnTo>
                  <a:lnTo>
                    <a:pt x="32" y="2884"/>
                  </a:lnTo>
                  <a:cubicBezTo>
                    <a:pt x="32" y="2979"/>
                    <a:pt x="159" y="2979"/>
                    <a:pt x="222" y="2916"/>
                  </a:cubicBezTo>
                  <a:cubicBezTo>
                    <a:pt x="222" y="2884"/>
                    <a:pt x="222" y="2884"/>
                    <a:pt x="222" y="2853"/>
                  </a:cubicBezTo>
                  <a:lnTo>
                    <a:pt x="222" y="2853"/>
                  </a:lnTo>
                  <a:lnTo>
                    <a:pt x="222" y="2821"/>
                  </a:lnTo>
                  <a:lnTo>
                    <a:pt x="222" y="2821"/>
                  </a:lnTo>
                  <a:lnTo>
                    <a:pt x="222" y="2789"/>
                  </a:lnTo>
                  <a:lnTo>
                    <a:pt x="222" y="2789"/>
                  </a:lnTo>
                  <a:lnTo>
                    <a:pt x="222" y="2758"/>
                  </a:lnTo>
                  <a:lnTo>
                    <a:pt x="222" y="2758"/>
                  </a:lnTo>
                  <a:lnTo>
                    <a:pt x="222" y="2726"/>
                  </a:lnTo>
                  <a:lnTo>
                    <a:pt x="222" y="2726"/>
                  </a:lnTo>
                  <a:lnTo>
                    <a:pt x="222" y="2726"/>
                  </a:lnTo>
                  <a:lnTo>
                    <a:pt x="222" y="2694"/>
                  </a:lnTo>
                  <a:lnTo>
                    <a:pt x="222" y="2694"/>
                  </a:lnTo>
                  <a:lnTo>
                    <a:pt x="191" y="2663"/>
                  </a:lnTo>
                  <a:lnTo>
                    <a:pt x="191" y="2663"/>
                  </a:lnTo>
                  <a:lnTo>
                    <a:pt x="191" y="2631"/>
                  </a:lnTo>
                  <a:lnTo>
                    <a:pt x="191" y="2631"/>
                  </a:lnTo>
                  <a:lnTo>
                    <a:pt x="191" y="2599"/>
                  </a:lnTo>
                  <a:lnTo>
                    <a:pt x="191" y="2599"/>
                  </a:lnTo>
                  <a:lnTo>
                    <a:pt x="191" y="2568"/>
                  </a:lnTo>
                  <a:lnTo>
                    <a:pt x="191" y="2568"/>
                  </a:lnTo>
                  <a:lnTo>
                    <a:pt x="191" y="2536"/>
                  </a:lnTo>
                  <a:lnTo>
                    <a:pt x="191" y="2536"/>
                  </a:lnTo>
                  <a:lnTo>
                    <a:pt x="191" y="2536"/>
                  </a:lnTo>
                  <a:lnTo>
                    <a:pt x="191" y="2504"/>
                  </a:lnTo>
                  <a:lnTo>
                    <a:pt x="191" y="2504"/>
                  </a:lnTo>
                  <a:lnTo>
                    <a:pt x="191" y="2472"/>
                  </a:lnTo>
                  <a:close/>
                  <a:moveTo>
                    <a:pt x="413" y="1522"/>
                  </a:moveTo>
                  <a:cubicBezTo>
                    <a:pt x="413" y="1490"/>
                    <a:pt x="413" y="1458"/>
                    <a:pt x="413" y="1427"/>
                  </a:cubicBezTo>
                  <a:cubicBezTo>
                    <a:pt x="349" y="1363"/>
                    <a:pt x="254" y="1395"/>
                    <a:pt x="222" y="1458"/>
                  </a:cubicBezTo>
                  <a:lnTo>
                    <a:pt x="222" y="1458"/>
                  </a:lnTo>
                  <a:lnTo>
                    <a:pt x="222" y="1458"/>
                  </a:lnTo>
                  <a:lnTo>
                    <a:pt x="222" y="1490"/>
                  </a:lnTo>
                  <a:lnTo>
                    <a:pt x="191" y="1490"/>
                  </a:lnTo>
                  <a:lnTo>
                    <a:pt x="191" y="1522"/>
                  </a:lnTo>
                  <a:lnTo>
                    <a:pt x="191" y="1522"/>
                  </a:lnTo>
                  <a:lnTo>
                    <a:pt x="191" y="1554"/>
                  </a:lnTo>
                  <a:lnTo>
                    <a:pt x="191" y="1554"/>
                  </a:lnTo>
                  <a:lnTo>
                    <a:pt x="191" y="1554"/>
                  </a:lnTo>
                  <a:lnTo>
                    <a:pt x="159" y="1585"/>
                  </a:lnTo>
                  <a:lnTo>
                    <a:pt x="159" y="1585"/>
                  </a:lnTo>
                  <a:lnTo>
                    <a:pt x="159" y="1617"/>
                  </a:lnTo>
                  <a:lnTo>
                    <a:pt x="159" y="1617"/>
                  </a:lnTo>
                  <a:lnTo>
                    <a:pt x="159" y="1649"/>
                  </a:lnTo>
                  <a:lnTo>
                    <a:pt x="127" y="1649"/>
                  </a:lnTo>
                  <a:lnTo>
                    <a:pt x="127" y="1680"/>
                  </a:lnTo>
                  <a:lnTo>
                    <a:pt x="127" y="1680"/>
                  </a:lnTo>
                  <a:lnTo>
                    <a:pt x="127" y="1680"/>
                  </a:lnTo>
                  <a:lnTo>
                    <a:pt x="127" y="1712"/>
                  </a:lnTo>
                  <a:lnTo>
                    <a:pt x="127" y="1712"/>
                  </a:lnTo>
                  <a:lnTo>
                    <a:pt x="127" y="1744"/>
                  </a:lnTo>
                  <a:lnTo>
                    <a:pt x="96" y="1744"/>
                  </a:lnTo>
                  <a:lnTo>
                    <a:pt x="96" y="1775"/>
                  </a:lnTo>
                  <a:lnTo>
                    <a:pt x="96" y="1775"/>
                  </a:lnTo>
                  <a:lnTo>
                    <a:pt x="96" y="1807"/>
                  </a:lnTo>
                  <a:lnTo>
                    <a:pt x="96" y="1807"/>
                  </a:lnTo>
                  <a:lnTo>
                    <a:pt x="96" y="1807"/>
                  </a:lnTo>
                  <a:lnTo>
                    <a:pt x="96" y="1839"/>
                  </a:lnTo>
                  <a:lnTo>
                    <a:pt x="96" y="1839"/>
                  </a:lnTo>
                  <a:cubicBezTo>
                    <a:pt x="64" y="1934"/>
                    <a:pt x="191" y="2029"/>
                    <a:pt x="254" y="1934"/>
                  </a:cubicBezTo>
                  <a:cubicBezTo>
                    <a:pt x="254" y="1934"/>
                    <a:pt x="286" y="1902"/>
                    <a:pt x="286" y="1902"/>
                  </a:cubicBezTo>
                  <a:lnTo>
                    <a:pt x="286" y="1902"/>
                  </a:lnTo>
                  <a:lnTo>
                    <a:pt x="286" y="1870"/>
                  </a:lnTo>
                  <a:lnTo>
                    <a:pt x="286" y="1870"/>
                  </a:lnTo>
                  <a:lnTo>
                    <a:pt x="286" y="1839"/>
                  </a:lnTo>
                  <a:lnTo>
                    <a:pt x="286" y="1839"/>
                  </a:lnTo>
                  <a:lnTo>
                    <a:pt x="286" y="1839"/>
                  </a:lnTo>
                  <a:lnTo>
                    <a:pt x="286" y="1807"/>
                  </a:lnTo>
                  <a:lnTo>
                    <a:pt x="318" y="1807"/>
                  </a:lnTo>
                  <a:lnTo>
                    <a:pt x="318" y="1775"/>
                  </a:lnTo>
                  <a:lnTo>
                    <a:pt x="318" y="1775"/>
                  </a:lnTo>
                  <a:lnTo>
                    <a:pt x="318" y="1744"/>
                  </a:lnTo>
                  <a:lnTo>
                    <a:pt x="318" y="1744"/>
                  </a:lnTo>
                  <a:lnTo>
                    <a:pt x="318" y="1744"/>
                  </a:lnTo>
                  <a:lnTo>
                    <a:pt x="318" y="1712"/>
                  </a:lnTo>
                  <a:lnTo>
                    <a:pt x="349" y="1712"/>
                  </a:lnTo>
                  <a:lnTo>
                    <a:pt x="349" y="1680"/>
                  </a:lnTo>
                  <a:lnTo>
                    <a:pt x="349" y="1680"/>
                  </a:lnTo>
                  <a:lnTo>
                    <a:pt x="349" y="1680"/>
                  </a:lnTo>
                  <a:lnTo>
                    <a:pt x="349" y="1649"/>
                  </a:lnTo>
                  <a:lnTo>
                    <a:pt x="349" y="1649"/>
                  </a:lnTo>
                  <a:lnTo>
                    <a:pt x="381" y="1617"/>
                  </a:lnTo>
                  <a:lnTo>
                    <a:pt x="381" y="1617"/>
                  </a:lnTo>
                  <a:lnTo>
                    <a:pt x="381" y="1617"/>
                  </a:lnTo>
                  <a:lnTo>
                    <a:pt x="381" y="1585"/>
                  </a:lnTo>
                  <a:lnTo>
                    <a:pt x="381" y="1585"/>
                  </a:lnTo>
                  <a:lnTo>
                    <a:pt x="381" y="1554"/>
                  </a:lnTo>
                  <a:lnTo>
                    <a:pt x="413" y="1554"/>
                  </a:lnTo>
                  <a:lnTo>
                    <a:pt x="413" y="1554"/>
                  </a:lnTo>
                  <a:close/>
                  <a:moveTo>
                    <a:pt x="983" y="761"/>
                  </a:moveTo>
                  <a:cubicBezTo>
                    <a:pt x="1046" y="698"/>
                    <a:pt x="983" y="571"/>
                    <a:pt x="888" y="603"/>
                  </a:cubicBezTo>
                  <a:cubicBezTo>
                    <a:pt x="856" y="603"/>
                    <a:pt x="856" y="603"/>
                    <a:pt x="856" y="635"/>
                  </a:cubicBezTo>
                  <a:lnTo>
                    <a:pt x="825" y="635"/>
                  </a:lnTo>
                  <a:lnTo>
                    <a:pt x="825" y="635"/>
                  </a:lnTo>
                  <a:lnTo>
                    <a:pt x="825" y="635"/>
                  </a:lnTo>
                  <a:lnTo>
                    <a:pt x="793" y="666"/>
                  </a:lnTo>
                  <a:lnTo>
                    <a:pt x="793" y="666"/>
                  </a:lnTo>
                  <a:lnTo>
                    <a:pt x="793" y="666"/>
                  </a:lnTo>
                  <a:lnTo>
                    <a:pt x="761" y="698"/>
                  </a:lnTo>
                  <a:lnTo>
                    <a:pt x="761" y="698"/>
                  </a:lnTo>
                  <a:lnTo>
                    <a:pt x="761" y="698"/>
                  </a:lnTo>
                  <a:lnTo>
                    <a:pt x="729" y="730"/>
                  </a:lnTo>
                  <a:lnTo>
                    <a:pt x="729" y="730"/>
                  </a:lnTo>
                  <a:lnTo>
                    <a:pt x="729" y="730"/>
                  </a:lnTo>
                  <a:lnTo>
                    <a:pt x="698" y="761"/>
                  </a:lnTo>
                  <a:lnTo>
                    <a:pt x="698" y="761"/>
                  </a:lnTo>
                  <a:lnTo>
                    <a:pt x="698" y="761"/>
                  </a:lnTo>
                  <a:lnTo>
                    <a:pt x="666" y="793"/>
                  </a:lnTo>
                  <a:lnTo>
                    <a:pt x="666" y="793"/>
                  </a:lnTo>
                  <a:lnTo>
                    <a:pt x="666" y="793"/>
                  </a:lnTo>
                  <a:lnTo>
                    <a:pt x="634" y="825"/>
                  </a:lnTo>
                  <a:lnTo>
                    <a:pt x="634" y="825"/>
                  </a:lnTo>
                  <a:lnTo>
                    <a:pt x="634" y="825"/>
                  </a:lnTo>
                  <a:lnTo>
                    <a:pt x="603" y="856"/>
                  </a:lnTo>
                  <a:lnTo>
                    <a:pt x="603" y="856"/>
                  </a:lnTo>
                  <a:lnTo>
                    <a:pt x="603" y="856"/>
                  </a:lnTo>
                  <a:lnTo>
                    <a:pt x="603" y="888"/>
                  </a:lnTo>
                  <a:lnTo>
                    <a:pt x="571" y="888"/>
                  </a:lnTo>
                  <a:lnTo>
                    <a:pt x="571" y="920"/>
                  </a:lnTo>
                  <a:lnTo>
                    <a:pt x="571" y="920"/>
                  </a:lnTo>
                  <a:lnTo>
                    <a:pt x="571" y="920"/>
                  </a:lnTo>
                  <a:cubicBezTo>
                    <a:pt x="539" y="951"/>
                    <a:pt x="539" y="983"/>
                    <a:pt x="539" y="1015"/>
                  </a:cubicBezTo>
                  <a:cubicBezTo>
                    <a:pt x="571" y="1110"/>
                    <a:pt x="666" y="1110"/>
                    <a:pt x="698" y="1047"/>
                  </a:cubicBezTo>
                  <a:lnTo>
                    <a:pt x="729" y="1047"/>
                  </a:lnTo>
                  <a:lnTo>
                    <a:pt x="729" y="1047"/>
                  </a:lnTo>
                  <a:lnTo>
                    <a:pt x="729" y="1015"/>
                  </a:lnTo>
                  <a:lnTo>
                    <a:pt x="729" y="1015"/>
                  </a:lnTo>
                  <a:lnTo>
                    <a:pt x="761" y="1015"/>
                  </a:lnTo>
                  <a:lnTo>
                    <a:pt x="761" y="983"/>
                  </a:lnTo>
                  <a:lnTo>
                    <a:pt x="761" y="983"/>
                  </a:lnTo>
                  <a:lnTo>
                    <a:pt x="793" y="983"/>
                  </a:lnTo>
                  <a:lnTo>
                    <a:pt x="793" y="951"/>
                  </a:lnTo>
                  <a:lnTo>
                    <a:pt x="793" y="951"/>
                  </a:lnTo>
                  <a:lnTo>
                    <a:pt x="793" y="951"/>
                  </a:lnTo>
                  <a:lnTo>
                    <a:pt x="825" y="920"/>
                  </a:lnTo>
                  <a:lnTo>
                    <a:pt x="825" y="920"/>
                  </a:lnTo>
                  <a:lnTo>
                    <a:pt x="825" y="920"/>
                  </a:lnTo>
                  <a:lnTo>
                    <a:pt x="856" y="888"/>
                  </a:lnTo>
                  <a:lnTo>
                    <a:pt x="856" y="888"/>
                  </a:lnTo>
                  <a:lnTo>
                    <a:pt x="856" y="888"/>
                  </a:lnTo>
                  <a:lnTo>
                    <a:pt x="856" y="856"/>
                  </a:lnTo>
                  <a:lnTo>
                    <a:pt x="888" y="856"/>
                  </a:lnTo>
                  <a:lnTo>
                    <a:pt x="888" y="856"/>
                  </a:lnTo>
                  <a:lnTo>
                    <a:pt x="888" y="856"/>
                  </a:lnTo>
                  <a:lnTo>
                    <a:pt x="920" y="825"/>
                  </a:lnTo>
                  <a:lnTo>
                    <a:pt x="920" y="825"/>
                  </a:lnTo>
                  <a:lnTo>
                    <a:pt x="920" y="825"/>
                  </a:lnTo>
                  <a:lnTo>
                    <a:pt x="951" y="793"/>
                  </a:lnTo>
                  <a:lnTo>
                    <a:pt x="951" y="793"/>
                  </a:lnTo>
                  <a:lnTo>
                    <a:pt x="951" y="793"/>
                  </a:lnTo>
                  <a:lnTo>
                    <a:pt x="983" y="793"/>
                  </a:lnTo>
                  <a:close/>
                  <a:moveTo>
                    <a:pt x="1807" y="318"/>
                  </a:moveTo>
                  <a:cubicBezTo>
                    <a:pt x="1902" y="286"/>
                    <a:pt x="1902" y="128"/>
                    <a:pt x="1775" y="128"/>
                  </a:cubicBezTo>
                  <a:cubicBezTo>
                    <a:pt x="1775" y="128"/>
                    <a:pt x="1775" y="128"/>
                    <a:pt x="1743" y="128"/>
                  </a:cubicBezTo>
                  <a:lnTo>
                    <a:pt x="1743" y="128"/>
                  </a:lnTo>
                  <a:lnTo>
                    <a:pt x="1712" y="128"/>
                  </a:lnTo>
                  <a:lnTo>
                    <a:pt x="1712" y="128"/>
                  </a:lnTo>
                  <a:lnTo>
                    <a:pt x="1680" y="128"/>
                  </a:lnTo>
                  <a:lnTo>
                    <a:pt x="1680" y="128"/>
                  </a:lnTo>
                  <a:lnTo>
                    <a:pt x="1680" y="159"/>
                  </a:lnTo>
                  <a:lnTo>
                    <a:pt x="1648" y="159"/>
                  </a:lnTo>
                  <a:lnTo>
                    <a:pt x="1648" y="159"/>
                  </a:lnTo>
                  <a:lnTo>
                    <a:pt x="1617" y="159"/>
                  </a:lnTo>
                  <a:lnTo>
                    <a:pt x="1617" y="159"/>
                  </a:lnTo>
                  <a:lnTo>
                    <a:pt x="1585" y="159"/>
                  </a:lnTo>
                  <a:lnTo>
                    <a:pt x="1585" y="191"/>
                  </a:lnTo>
                  <a:lnTo>
                    <a:pt x="1553" y="191"/>
                  </a:lnTo>
                  <a:lnTo>
                    <a:pt x="1553" y="191"/>
                  </a:lnTo>
                  <a:lnTo>
                    <a:pt x="1522" y="191"/>
                  </a:lnTo>
                  <a:lnTo>
                    <a:pt x="1522" y="191"/>
                  </a:lnTo>
                  <a:lnTo>
                    <a:pt x="1522" y="191"/>
                  </a:lnTo>
                  <a:lnTo>
                    <a:pt x="1490" y="223"/>
                  </a:lnTo>
                  <a:lnTo>
                    <a:pt x="1490" y="223"/>
                  </a:lnTo>
                  <a:lnTo>
                    <a:pt x="1458" y="223"/>
                  </a:lnTo>
                  <a:lnTo>
                    <a:pt x="1458" y="223"/>
                  </a:lnTo>
                  <a:lnTo>
                    <a:pt x="1427" y="223"/>
                  </a:lnTo>
                  <a:lnTo>
                    <a:pt x="1427" y="254"/>
                  </a:lnTo>
                  <a:lnTo>
                    <a:pt x="1427" y="254"/>
                  </a:lnTo>
                  <a:lnTo>
                    <a:pt x="1395" y="254"/>
                  </a:lnTo>
                  <a:lnTo>
                    <a:pt x="1395" y="254"/>
                  </a:lnTo>
                  <a:lnTo>
                    <a:pt x="1363" y="254"/>
                  </a:lnTo>
                  <a:lnTo>
                    <a:pt x="1363" y="286"/>
                  </a:lnTo>
                  <a:cubicBezTo>
                    <a:pt x="1268" y="318"/>
                    <a:pt x="1300" y="476"/>
                    <a:pt x="1427" y="476"/>
                  </a:cubicBezTo>
                  <a:cubicBezTo>
                    <a:pt x="1427" y="476"/>
                    <a:pt x="1427" y="444"/>
                    <a:pt x="1458" y="444"/>
                  </a:cubicBezTo>
                  <a:lnTo>
                    <a:pt x="1458" y="444"/>
                  </a:lnTo>
                  <a:lnTo>
                    <a:pt x="1458" y="444"/>
                  </a:lnTo>
                  <a:lnTo>
                    <a:pt x="1490" y="444"/>
                  </a:lnTo>
                  <a:lnTo>
                    <a:pt x="1490" y="444"/>
                  </a:lnTo>
                  <a:lnTo>
                    <a:pt x="1522" y="413"/>
                  </a:lnTo>
                  <a:lnTo>
                    <a:pt x="1522" y="413"/>
                  </a:lnTo>
                  <a:lnTo>
                    <a:pt x="1522" y="413"/>
                  </a:lnTo>
                  <a:lnTo>
                    <a:pt x="1553" y="413"/>
                  </a:lnTo>
                  <a:lnTo>
                    <a:pt x="1553" y="413"/>
                  </a:lnTo>
                  <a:lnTo>
                    <a:pt x="1585" y="381"/>
                  </a:lnTo>
                  <a:lnTo>
                    <a:pt x="1585" y="381"/>
                  </a:lnTo>
                  <a:lnTo>
                    <a:pt x="1585" y="381"/>
                  </a:lnTo>
                  <a:lnTo>
                    <a:pt x="1617" y="381"/>
                  </a:lnTo>
                  <a:lnTo>
                    <a:pt x="1617" y="381"/>
                  </a:lnTo>
                  <a:lnTo>
                    <a:pt x="1648" y="381"/>
                  </a:lnTo>
                  <a:lnTo>
                    <a:pt x="1648" y="349"/>
                  </a:lnTo>
                  <a:lnTo>
                    <a:pt x="1680" y="349"/>
                  </a:lnTo>
                  <a:lnTo>
                    <a:pt x="1680" y="349"/>
                  </a:lnTo>
                  <a:lnTo>
                    <a:pt x="1680" y="349"/>
                  </a:lnTo>
                  <a:lnTo>
                    <a:pt x="1712" y="349"/>
                  </a:lnTo>
                  <a:lnTo>
                    <a:pt x="1712" y="349"/>
                  </a:lnTo>
                  <a:lnTo>
                    <a:pt x="1743" y="349"/>
                  </a:lnTo>
                  <a:lnTo>
                    <a:pt x="1743" y="318"/>
                  </a:lnTo>
                  <a:lnTo>
                    <a:pt x="1743" y="318"/>
                  </a:lnTo>
                  <a:lnTo>
                    <a:pt x="1775" y="318"/>
                  </a:lnTo>
                  <a:lnTo>
                    <a:pt x="1775" y="318"/>
                  </a:lnTo>
                  <a:lnTo>
                    <a:pt x="1807" y="318"/>
                  </a:lnTo>
                  <a:close/>
                  <a:moveTo>
                    <a:pt x="2250" y="33"/>
                  </a:moveTo>
                  <a:cubicBezTo>
                    <a:pt x="2187" y="33"/>
                    <a:pt x="2124" y="128"/>
                    <a:pt x="2219" y="191"/>
                  </a:cubicBezTo>
                  <a:cubicBezTo>
                    <a:pt x="2219" y="223"/>
                    <a:pt x="2250" y="223"/>
                    <a:pt x="2282" y="223"/>
                  </a:cubicBezTo>
                  <a:lnTo>
                    <a:pt x="2282" y="223"/>
                  </a:lnTo>
                  <a:lnTo>
                    <a:pt x="2314" y="223"/>
                  </a:lnTo>
                  <a:lnTo>
                    <a:pt x="2314" y="223"/>
                  </a:lnTo>
                  <a:lnTo>
                    <a:pt x="2346" y="223"/>
                  </a:lnTo>
                  <a:lnTo>
                    <a:pt x="2346" y="223"/>
                  </a:lnTo>
                  <a:lnTo>
                    <a:pt x="2377" y="223"/>
                  </a:lnTo>
                  <a:lnTo>
                    <a:pt x="2377" y="223"/>
                  </a:lnTo>
                  <a:lnTo>
                    <a:pt x="2409" y="223"/>
                  </a:lnTo>
                  <a:lnTo>
                    <a:pt x="2409" y="223"/>
                  </a:lnTo>
                  <a:lnTo>
                    <a:pt x="2409" y="223"/>
                  </a:lnTo>
                  <a:lnTo>
                    <a:pt x="2441" y="223"/>
                  </a:lnTo>
                  <a:lnTo>
                    <a:pt x="2441" y="223"/>
                  </a:lnTo>
                  <a:lnTo>
                    <a:pt x="2472" y="223"/>
                  </a:lnTo>
                  <a:lnTo>
                    <a:pt x="2472" y="223"/>
                  </a:lnTo>
                  <a:lnTo>
                    <a:pt x="2504" y="223"/>
                  </a:lnTo>
                  <a:lnTo>
                    <a:pt x="2504" y="223"/>
                  </a:lnTo>
                  <a:lnTo>
                    <a:pt x="2536" y="223"/>
                  </a:lnTo>
                  <a:lnTo>
                    <a:pt x="2536" y="223"/>
                  </a:lnTo>
                  <a:lnTo>
                    <a:pt x="2567" y="223"/>
                  </a:lnTo>
                  <a:lnTo>
                    <a:pt x="2567" y="223"/>
                  </a:lnTo>
                  <a:lnTo>
                    <a:pt x="2567" y="223"/>
                  </a:lnTo>
                  <a:lnTo>
                    <a:pt x="2599" y="223"/>
                  </a:lnTo>
                  <a:lnTo>
                    <a:pt x="2599" y="223"/>
                  </a:lnTo>
                  <a:lnTo>
                    <a:pt x="2631" y="223"/>
                  </a:lnTo>
                  <a:lnTo>
                    <a:pt x="2631" y="223"/>
                  </a:lnTo>
                  <a:lnTo>
                    <a:pt x="2662" y="223"/>
                  </a:lnTo>
                  <a:lnTo>
                    <a:pt x="2662" y="223"/>
                  </a:lnTo>
                  <a:cubicBezTo>
                    <a:pt x="2789" y="223"/>
                    <a:pt x="2821" y="64"/>
                    <a:pt x="2694" y="33"/>
                  </a:cubicBezTo>
                  <a:cubicBezTo>
                    <a:pt x="2694" y="33"/>
                    <a:pt x="2694" y="33"/>
                    <a:pt x="2662" y="33"/>
                  </a:cubicBezTo>
                  <a:lnTo>
                    <a:pt x="2662" y="33"/>
                  </a:lnTo>
                  <a:lnTo>
                    <a:pt x="2662" y="33"/>
                  </a:lnTo>
                  <a:lnTo>
                    <a:pt x="2631" y="33"/>
                  </a:lnTo>
                  <a:lnTo>
                    <a:pt x="2631" y="1"/>
                  </a:lnTo>
                  <a:lnTo>
                    <a:pt x="2599" y="1"/>
                  </a:lnTo>
                  <a:lnTo>
                    <a:pt x="2599" y="1"/>
                  </a:lnTo>
                  <a:lnTo>
                    <a:pt x="2567" y="1"/>
                  </a:lnTo>
                  <a:lnTo>
                    <a:pt x="2567" y="1"/>
                  </a:lnTo>
                  <a:lnTo>
                    <a:pt x="2536" y="1"/>
                  </a:lnTo>
                  <a:lnTo>
                    <a:pt x="2536" y="1"/>
                  </a:lnTo>
                  <a:lnTo>
                    <a:pt x="2504" y="1"/>
                  </a:lnTo>
                  <a:lnTo>
                    <a:pt x="2504" y="1"/>
                  </a:lnTo>
                  <a:lnTo>
                    <a:pt x="2472" y="1"/>
                  </a:lnTo>
                  <a:lnTo>
                    <a:pt x="2472" y="1"/>
                  </a:lnTo>
                  <a:lnTo>
                    <a:pt x="2441" y="1"/>
                  </a:lnTo>
                  <a:lnTo>
                    <a:pt x="2441" y="1"/>
                  </a:lnTo>
                  <a:lnTo>
                    <a:pt x="2409" y="1"/>
                  </a:lnTo>
                  <a:lnTo>
                    <a:pt x="2409" y="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346" y="1"/>
                  </a:lnTo>
                  <a:lnTo>
                    <a:pt x="2346" y="1"/>
                  </a:lnTo>
                  <a:lnTo>
                    <a:pt x="2314" y="1"/>
                  </a:lnTo>
                  <a:lnTo>
                    <a:pt x="2314" y="33"/>
                  </a:lnTo>
                  <a:lnTo>
                    <a:pt x="2282" y="33"/>
                  </a:lnTo>
                  <a:lnTo>
                    <a:pt x="2282" y="33"/>
                  </a:lnTo>
                  <a:lnTo>
                    <a:pt x="2250" y="33"/>
                  </a:lnTo>
                  <a:lnTo>
                    <a:pt x="2250" y="33"/>
                  </a:ln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4717825" y="3849700"/>
              <a:ext cx="30925" cy="23000"/>
            </a:xfrm>
            <a:custGeom>
              <a:avLst/>
              <a:gdLst/>
              <a:ahLst/>
              <a:cxnLst/>
              <a:rect l="l" t="t" r="r" b="b"/>
              <a:pathLst>
                <a:path w="1237" h="920" extrusionOk="0">
                  <a:moveTo>
                    <a:pt x="1237" y="64"/>
                  </a:moveTo>
                  <a:lnTo>
                    <a:pt x="1237" y="920"/>
                  </a:lnTo>
                  <a:lnTo>
                    <a:pt x="1" y="920"/>
                  </a:lnTo>
                  <a:lnTo>
                    <a:pt x="1" y="32"/>
                  </a:lnTo>
                  <a:cubicBezTo>
                    <a:pt x="96" y="32"/>
                    <a:pt x="159" y="32"/>
                    <a:pt x="254" y="1"/>
                  </a:cubicBezTo>
                  <a:cubicBezTo>
                    <a:pt x="603" y="1"/>
                    <a:pt x="920" y="1"/>
                    <a:pt x="1237" y="64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4646550" y="3881400"/>
              <a:ext cx="33275" cy="38050"/>
            </a:xfrm>
            <a:custGeom>
              <a:avLst/>
              <a:gdLst/>
              <a:ahLst/>
              <a:cxnLst/>
              <a:rect l="l" t="t" r="r" b="b"/>
              <a:pathLst>
                <a:path w="1331" h="1522" extrusionOk="0">
                  <a:moveTo>
                    <a:pt x="634" y="0"/>
                  </a:moveTo>
                  <a:lnTo>
                    <a:pt x="1331" y="412"/>
                  </a:lnTo>
                  <a:lnTo>
                    <a:pt x="729" y="1521"/>
                  </a:lnTo>
                  <a:lnTo>
                    <a:pt x="0" y="1078"/>
                  </a:lnTo>
                  <a:cubicBezTo>
                    <a:pt x="127" y="697"/>
                    <a:pt x="349" y="317"/>
                    <a:pt x="634" y="0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4784375" y="3883775"/>
              <a:ext cx="34875" cy="37250"/>
            </a:xfrm>
            <a:custGeom>
              <a:avLst/>
              <a:gdLst/>
              <a:ahLst/>
              <a:cxnLst/>
              <a:rect l="l" t="t" r="r" b="b"/>
              <a:pathLst>
                <a:path w="1395" h="1490" extrusionOk="0">
                  <a:moveTo>
                    <a:pt x="761" y="0"/>
                  </a:moveTo>
                  <a:lnTo>
                    <a:pt x="1" y="381"/>
                  </a:lnTo>
                  <a:lnTo>
                    <a:pt x="603" y="1490"/>
                  </a:lnTo>
                  <a:lnTo>
                    <a:pt x="1395" y="1078"/>
                  </a:lnTo>
                  <a:cubicBezTo>
                    <a:pt x="1236" y="697"/>
                    <a:pt x="1046" y="317"/>
                    <a:pt x="761" y="0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4717050" y="4012100"/>
              <a:ext cx="30925" cy="22200"/>
            </a:xfrm>
            <a:custGeom>
              <a:avLst/>
              <a:gdLst/>
              <a:ahLst/>
              <a:cxnLst/>
              <a:rect l="l" t="t" r="r" b="b"/>
              <a:pathLst>
                <a:path w="1237" h="888" extrusionOk="0">
                  <a:moveTo>
                    <a:pt x="0" y="825"/>
                  </a:moveTo>
                  <a:lnTo>
                    <a:pt x="0" y="1"/>
                  </a:lnTo>
                  <a:lnTo>
                    <a:pt x="1236" y="1"/>
                  </a:lnTo>
                  <a:lnTo>
                    <a:pt x="1236" y="825"/>
                  </a:lnTo>
                  <a:cubicBezTo>
                    <a:pt x="1046" y="856"/>
                    <a:pt x="824" y="888"/>
                    <a:pt x="602" y="888"/>
                  </a:cubicBezTo>
                  <a:cubicBezTo>
                    <a:pt x="380" y="888"/>
                    <a:pt x="190" y="856"/>
                    <a:pt x="0" y="825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4783575" y="3963775"/>
              <a:ext cx="34900" cy="38050"/>
            </a:xfrm>
            <a:custGeom>
              <a:avLst/>
              <a:gdLst/>
              <a:ahLst/>
              <a:cxnLst/>
              <a:rect l="l" t="t" r="r" b="b"/>
              <a:pathLst>
                <a:path w="1396" h="1522" extrusionOk="0">
                  <a:moveTo>
                    <a:pt x="761" y="1522"/>
                  </a:moveTo>
                  <a:lnTo>
                    <a:pt x="1" y="1110"/>
                  </a:lnTo>
                  <a:lnTo>
                    <a:pt x="603" y="1"/>
                  </a:lnTo>
                  <a:lnTo>
                    <a:pt x="1395" y="444"/>
                  </a:lnTo>
                  <a:cubicBezTo>
                    <a:pt x="1237" y="856"/>
                    <a:pt x="1015" y="1205"/>
                    <a:pt x="761" y="1522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4644150" y="3960600"/>
              <a:ext cx="33300" cy="38050"/>
            </a:xfrm>
            <a:custGeom>
              <a:avLst/>
              <a:gdLst/>
              <a:ahLst/>
              <a:cxnLst/>
              <a:rect l="l" t="t" r="r" b="b"/>
              <a:pathLst>
                <a:path w="1332" h="1522" extrusionOk="0">
                  <a:moveTo>
                    <a:pt x="603" y="1522"/>
                  </a:moveTo>
                  <a:lnTo>
                    <a:pt x="1332" y="1110"/>
                  </a:lnTo>
                  <a:lnTo>
                    <a:pt x="761" y="1"/>
                  </a:lnTo>
                  <a:lnTo>
                    <a:pt x="1" y="413"/>
                  </a:lnTo>
                  <a:cubicBezTo>
                    <a:pt x="159" y="793"/>
                    <a:pt x="350" y="1173"/>
                    <a:pt x="603" y="1522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4728925" y="3905150"/>
              <a:ext cx="39625" cy="38850"/>
            </a:xfrm>
            <a:custGeom>
              <a:avLst/>
              <a:gdLst/>
              <a:ahLst/>
              <a:cxnLst/>
              <a:rect l="l" t="t" r="r" b="b"/>
              <a:pathLst>
                <a:path w="1585" h="1554" extrusionOk="0">
                  <a:moveTo>
                    <a:pt x="824" y="1078"/>
                  </a:moveTo>
                  <a:cubicBezTo>
                    <a:pt x="983" y="1554"/>
                    <a:pt x="1585" y="1237"/>
                    <a:pt x="1363" y="698"/>
                  </a:cubicBezTo>
                  <a:cubicBezTo>
                    <a:pt x="1236" y="444"/>
                    <a:pt x="888" y="159"/>
                    <a:pt x="824" y="1"/>
                  </a:cubicBezTo>
                  <a:cubicBezTo>
                    <a:pt x="729" y="254"/>
                    <a:pt x="476" y="349"/>
                    <a:pt x="286" y="635"/>
                  </a:cubicBezTo>
                  <a:cubicBezTo>
                    <a:pt x="1" y="1142"/>
                    <a:pt x="634" y="1554"/>
                    <a:pt x="793" y="1078"/>
                  </a:cubicBezTo>
                  <a:cubicBezTo>
                    <a:pt x="761" y="1237"/>
                    <a:pt x="698" y="1363"/>
                    <a:pt x="603" y="1427"/>
                  </a:cubicBezTo>
                  <a:lnTo>
                    <a:pt x="1015" y="1427"/>
                  </a:lnTo>
                  <a:cubicBezTo>
                    <a:pt x="888" y="1332"/>
                    <a:pt x="856" y="1205"/>
                    <a:pt x="824" y="1078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4696450" y="3941600"/>
              <a:ext cx="38050" cy="37250"/>
            </a:xfrm>
            <a:custGeom>
              <a:avLst/>
              <a:gdLst/>
              <a:ahLst/>
              <a:cxnLst/>
              <a:rect l="l" t="t" r="r" b="b"/>
              <a:pathLst>
                <a:path w="1522" h="1490" extrusionOk="0">
                  <a:moveTo>
                    <a:pt x="761" y="476"/>
                  </a:moveTo>
                  <a:cubicBezTo>
                    <a:pt x="888" y="0"/>
                    <a:pt x="1521" y="317"/>
                    <a:pt x="1268" y="824"/>
                  </a:cubicBezTo>
                  <a:cubicBezTo>
                    <a:pt x="1173" y="1046"/>
                    <a:pt x="856" y="1331"/>
                    <a:pt x="793" y="1490"/>
                  </a:cubicBezTo>
                  <a:cubicBezTo>
                    <a:pt x="697" y="1268"/>
                    <a:pt x="444" y="1141"/>
                    <a:pt x="286" y="856"/>
                  </a:cubicBezTo>
                  <a:cubicBezTo>
                    <a:pt x="0" y="381"/>
                    <a:pt x="602" y="0"/>
                    <a:pt x="761" y="476"/>
                  </a:cubicBez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4708325" y="3925750"/>
              <a:ext cx="14300" cy="15075"/>
            </a:xfrm>
            <a:custGeom>
              <a:avLst/>
              <a:gdLst/>
              <a:ahLst/>
              <a:cxnLst/>
              <a:rect l="l" t="t" r="r" b="b"/>
              <a:pathLst>
                <a:path w="572" h="603" extrusionOk="0">
                  <a:moveTo>
                    <a:pt x="318" y="127"/>
                  </a:moveTo>
                  <a:lnTo>
                    <a:pt x="286" y="1"/>
                  </a:lnTo>
                  <a:lnTo>
                    <a:pt x="286" y="127"/>
                  </a:lnTo>
                  <a:cubicBezTo>
                    <a:pt x="254" y="318"/>
                    <a:pt x="127" y="508"/>
                    <a:pt x="1" y="603"/>
                  </a:cubicBezTo>
                  <a:lnTo>
                    <a:pt x="571" y="603"/>
                  </a:lnTo>
                  <a:cubicBezTo>
                    <a:pt x="413" y="476"/>
                    <a:pt x="349" y="318"/>
                    <a:pt x="318" y="127"/>
                  </a:cubicBez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700400" y="3907525"/>
              <a:ext cx="30925" cy="27750"/>
            </a:xfrm>
            <a:custGeom>
              <a:avLst/>
              <a:gdLst/>
              <a:ahLst/>
              <a:cxnLst/>
              <a:rect l="l" t="t" r="r" b="b"/>
              <a:pathLst>
                <a:path w="1237" h="1110" extrusionOk="0">
                  <a:moveTo>
                    <a:pt x="603" y="1"/>
                  </a:moveTo>
                  <a:cubicBezTo>
                    <a:pt x="761" y="1"/>
                    <a:pt x="920" y="128"/>
                    <a:pt x="920" y="286"/>
                  </a:cubicBezTo>
                  <a:cubicBezTo>
                    <a:pt x="920" y="381"/>
                    <a:pt x="856" y="476"/>
                    <a:pt x="793" y="508"/>
                  </a:cubicBezTo>
                  <a:cubicBezTo>
                    <a:pt x="856" y="508"/>
                    <a:pt x="888" y="508"/>
                    <a:pt x="920" y="508"/>
                  </a:cubicBezTo>
                  <a:cubicBezTo>
                    <a:pt x="1078" y="508"/>
                    <a:pt x="1237" y="635"/>
                    <a:pt x="1237" y="793"/>
                  </a:cubicBezTo>
                  <a:cubicBezTo>
                    <a:pt x="1237" y="983"/>
                    <a:pt x="1078" y="1110"/>
                    <a:pt x="920" y="1110"/>
                  </a:cubicBezTo>
                  <a:cubicBezTo>
                    <a:pt x="761" y="1110"/>
                    <a:pt x="603" y="983"/>
                    <a:pt x="603" y="793"/>
                  </a:cubicBezTo>
                  <a:lnTo>
                    <a:pt x="603" y="793"/>
                  </a:lnTo>
                  <a:cubicBezTo>
                    <a:pt x="603" y="983"/>
                    <a:pt x="476" y="1110"/>
                    <a:pt x="286" y="1110"/>
                  </a:cubicBezTo>
                  <a:cubicBezTo>
                    <a:pt x="128" y="1110"/>
                    <a:pt x="1" y="983"/>
                    <a:pt x="1" y="793"/>
                  </a:cubicBezTo>
                  <a:cubicBezTo>
                    <a:pt x="1" y="635"/>
                    <a:pt x="128" y="508"/>
                    <a:pt x="286" y="508"/>
                  </a:cubicBezTo>
                  <a:cubicBezTo>
                    <a:pt x="349" y="508"/>
                    <a:pt x="381" y="508"/>
                    <a:pt x="413" y="508"/>
                  </a:cubicBezTo>
                  <a:cubicBezTo>
                    <a:pt x="349" y="476"/>
                    <a:pt x="318" y="381"/>
                    <a:pt x="318" y="286"/>
                  </a:cubicBezTo>
                  <a:cubicBezTo>
                    <a:pt x="318" y="128"/>
                    <a:pt x="444" y="1"/>
                    <a:pt x="603" y="1"/>
                  </a:cubicBezTo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736050" y="3943975"/>
              <a:ext cx="26175" cy="34875"/>
            </a:xfrm>
            <a:custGeom>
              <a:avLst/>
              <a:gdLst/>
              <a:ahLst/>
              <a:cxnLst/>
              <a:rect l="l" t="t" r="r" b="b"/>
              <a:pathLst>
                <a:path w="1047" h="1395" extrusionOk="0">
                  <a:moveTo>
                    <a:pt x="1" y="698"/>
                  </a:moveTo>
                  <a:lnTo>
                    <a:pt x="539" y="1"/>
                  </a:lnTo>
                  <a:lnTo>
                    <a:pt x="1046" y="698"/>
                  </a:lnTo>
                  <a:lnTo>
                    <a:pt x="539" y="1395"/>
                  </a:lnTo>
                  <a:lnTo>
                    <a:pt x="1" y="698"/>
                  </a:ln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4732100" y="3898025"/>
              <a:ext cx="45975" cy="87950"/>
            </a:xfrm>
            <a:custGeom>
              <a:avLst/>
              <a:gdLst/>
              <a:ahLst/>
              <a:cxnLst/>
              <a:rect l="l" t="t" r="r" b="b"/>
              <a:pathLst>
                <a:path w="1839" h="3518" extrusionOk="0">
                  <a:moveTo>
                    <a:pt x="0" y="1"/>
                  </a:moveTo>
                  <a:cubicBezTo>
                    <a:pt x="919" y="1"/>
                    <a:pt x="1680" y="698"/>
                    <a:pt x="1743" y="1617"/>
                  </a:cubicBezTo>
                  <a:cubicBezTo>
                    <a:pt x="1838" y="2567"/>
                    <a:pt x="1109" y="3423"/>
                    <a:pt x="159" y="3518"/>
                  </a:cubicBezTo>
                  <a:cubicBezTo>
                    <a:pt x="95" y="3518"/>
                    <a:pt x="64" y="3518"/>
                    <a:pt x="0" y="3518"/>
                  </a:cubicBezTo>
                  <a:lnTo>
                    <a:pt x="0" y="1"/>
                  </a:ln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4732100" y="3879800"/>
              <a:ext cx="61800" cy="123625"/>
            </a:xfrm>
            <a:custGeom>
              <a:avLst/>
              <a:gdLst/>
              <a:ahLst/>
              <a:cxnLst/>
              <a:rect l="l" t="t" r="r" b="b"/>
              <a:pathLst>
                <a:path w="2472" h="4945" extrusionOk="0">
                  <a:moveTo>
                    <a:pt x="1109" y="508"/>
                  </a:moveTo>
                  <a:cubicBezTo>
                    <a:pt x="1204" y="540"/>
                    <a:pt x="1299" y="444"/>
                    <a:pt x="1236" y="349"/>
                  </a:cubicBezTo>
                  <a:cubicBezTo>
                    <a:pt x="1204" y="349"/>
                    <a:pt x="1204" y="318"/>
                    <a:pt x="1204" y="318"/>
                  </a:cubicBezTo>
                  <a:lnTo>
                    <a:pt x="1204" y="318"/>
                  </a:lnTo>
                  <a:lnTo>
                    <a:pt x="1173" y="318"/>
                  </a:lnTo>
                  <a:lnTo>
                    <a:pt x="1173" y="318"/>
                  </a:lnTo>
                  <a:lnTo>
                    <a:pt x="1141" y="286"/>
                  </a:lnTo>
                  <a:lnTo>
                    <a:pt x="1141" y="286"/>
                  </a:lnTo>
                  <a:lnTo>
                    <a:pt x="1109" y="286"/>
                  </a:lnTo>
                  <a:lnTo>
                    <a:pt x="1109" y="286"/>
                  </a:lnTo>
                  <a:lnTo>
                    <a:pt x="1109" y="254"/>
                  </a:lnTo>
                  <a:lnTo>
                    <a:pt x="1078" y="254"/>
                  </a:lnTo>
                  <a:lnTo>
                    <a:pt x="1078" y="254"/>
                  </a:lnTo>
                  <a:lnTo>
                    <a:pt x="1046" y="254"/>
                  </a:lnTo>
                  <a:lnTo>
                    <a:pt x="1046" y="254"/>
                  </a:lnTo>
                  <a:lnTo>
                    <a:pt x="1046" y="223"/>
                  </a:lnTo>
                  <a:lnTo>
                    <a:pt x="1014" y="223"/>
                  </a:lnTo>
                  <a:lnTo>
                    <a:pt x="1014" y="223"/>
                  </a:lnTo>
                  <a:lnTo>
                    <a:pt x="983" y="223"/>
                  </a:lnTo>
                  <a:lnTo>
                    <a:pt x="983" y="223"/>
                  </a:lnTo>
                  <a:lnTo>
                    <a:pt x="951" y="191"/>
                  </a:lnTo>
                  <a:lnTo>
                    <a:pt x="951" y="191"/>
                  </a:lnTo>
                  <a:lnTo>
                    <a:pt x="919" y="191"/>
                  </a:lnTo>
                  <a:lnTo>
                    <a:pt x="919" y="191"/>
                  </a:lnTo>
                  <a:lnTo>
                    <a:pt x="919" y="191"/>
                  </a:lnTo>
                  <a:lnTo>
                    <a:pt x="888" y="191"/>
                  </a:lnTo>
                  <a:lnTo>
                    <a:pt x="888" y="159"/>
                  </a:lnTo>
                  <a:lnTo>
                    <a:pt x="856" y="159"/>
                  </a:lnTo>
                  <a:lnTo>
                    <a:pt x="856" y="159"/>
                  </a:lnTo>
                  <a:lnTo>
                    <a:pt x="824" y="159"/>
                  </a:lnTo>
                  <a:lnTo>
                    <a:pt x="824" y="159"/>
                  </a:lnTo>
                  <a:lnTo>
                    <a:pt x="824" y="159"/>
                  </a:lnTo>
                  <a:cubicBezTo>
                    <a:pt x="697" y="128"/>
                    <a:pt x="634" y="254"/>
                    <a:pt x="729" y="318"/>
                  </a:cubicBezTo>
                  <a:cubicBezTo>
                    <a:pt x="729" y="318"/>
                    <a:pt x="729" y="349"/>
                    <a:pt x="761" y="349"/>
                  </a:cubicBezTo>
                  <a:lnTo>
                    <a:pt x="761" y="349"/>
                  </a:lnTo>
                  <a:lnTo>
                    <a:pt x="761" y="349"/>
                  </a:lnTo>
                  <a:lnTo>
                    <a:pt x="792" y="349"/>
                  </a:lnTo>
                  <a:lnTo>
                    <a:pt x="792" y="349"/>
                  </a:lnTo>
                  <a:lnTo>
                    <a:pt x="792" y="349"/>
                  </a:lnTo>
                  <a:lnTo>
                    <a:pt x="824" y="349"/>
                  </a:lnTo>
                  <a:lnTo>
                    <a:pt x="824" y="381"/>
                  </a:lnTo>
                  <a:lnTo>
                    <a:pt x="856" y="381"/>
                  </a:lnTo>
                  <a:lnTo>
                    <a:pt x="856" y="381"/>
                  </a:lnTo>
                  <a:lnTo>
                    <a:pt x="856" y="381"/>
                  </a:lnTo>
                  <a:lnTo>
                    <a:pt x="888" y="381"/>
                  </a:lnTo>
                  <a:lnTo>
                    <a:pt x="888" y="381"/>
                  </a:lnTo>
                  <a:lnTo>
                    <a:pt x="919" y="413"/>
                  </a:lnTo>
                  <a:lnTo>
                    <a:pt x="919" y="413"/>
                  </a:lnTo>
                  <a:lnTo>
                    <a:pt x="919" y="413"/>
                  </a:lnTo>
                  <a:lnTo>
                    <a:pt x="951" y="413"/>
                  </a:lnTo>
                  <a:lnTo>
                    <a:pt x="951" y="413"/>
                  </a:lnTo>
                  <a:lnTo>
                    <a:pt x="983" y="444"/>
                  </a:lnTo>
                  <a:lnTo>
                    <a:pt x="983" y="444"/>
                  </a:lnTo>
                  <a:lnTo>
                    <a:pt x="983" y="444"/>
                  </a:lnTo>
                  <a:lnTo>
                    <a:pt x="1014" y="444"/>
                  </a:lnTo>
                  <a:lnTo>
                    <a:pt x="1014" y="444"/>
                  </a:lnTo>
                  <a:lnTo>
                    <a:pt x="1046" y="444"/>
                  </a:lnTo>
                  <a:lnTo>
                    <a:pt x="1046" y="476"/>
                  </a:lnTo>
                  <a:lnTo>
                    <a:pt x="1046" y="476"/>
                  </a:lnTo>
                  <a:lnTo>
                    <a:pt x="1078" y="476"/>
                  </a:lnTo>
                  <a:lnTo>
                    <a:pt x="1078" y="476"/>
                  </a:lnTo>
                  <a:lnTo>
                    <a:pt x="1109" y="508"/>
                  </a:lnTo>
                  <a:close/>
                  <a:moveTo>
                    <a:pt x="1806" y="1110"/>
                  </a:moveTo>
                  <a:cubicBezTo>
                    <a:pt x="1870" y="1205"/>
                    <a:pt x="2028" y="1142"/>
                    <a:pt x="1997" y="1047"/>
                  </a:cubicBezTo>
                  <a:cubicBezTo>
                    <a:pt x="1997" y="1015"/>
                    <a:pt x="1997" y="1015"/>
                    <a:pt x="1965" y="1015"/>
                  </a:cubicBezTo>
                  <a:lnTo>
                    <a:pt x="1965" y="983"/>
                  </a:lnTo>
                  <a:lnTo>
                    <a:pt x="1965" y="983"/>
                  </a:lnTo>
                  <a:lnTo>
                    <a:pt x="1965" y="983"/>
                  </a:lnTo>
                  <a:lnTo>
                    <a:pt x="1933" y="951"/>
                  </a:lnTo>
                  <a:lnTo>
                    <a:pt x="1933" y="951"/>
                  </a:lnTo>
                  <a:lnTo>
                    <a:pt x="1933" y="920"/>
                  </a:lnTo>
                  <a:lnTo>
                    <a:pt x="1902" y="920"/>
                  </a:lnTo>
                  <a:lnTo>
                    <a:pt x="1902" y="920"/>
                  </a:lnTo>
                  <a:lnTo>
                    <a:pt x="1902" y="888"/>
                  </a:lnTo>
                  <a:lnTo>
                    <a:pt x="1902" y="888"/>
                  </a:lnTo>
                  <a:lnTo>
                    <a:pt x="1870" y="888"/>
                  </a:lnTo>
                  <a:lnTo>
                    <a:pt x="1870" y="856"/>
                  </a:lnTo>
                  <a:lnTo>
                    <a:pt x="1870" y="856"/>
                  </a:lnTo>
                  <a:lnTo>
                    <a:pt x="1838" y="856"/>
                  </a:lnTo>
                  <a:lnTo>
                    <a:pt x="1838" y="825"/>
                  </a:lnTo>
                  <a:lnTo>
                    <a:pt x="1838" y="825"/>
                  </a:lnTo>
                  <a:lnTo>
                    <a:pt x="1806" y="793"/>
                  </a:lnTo>
                  <a:lnTo>
                    <a:pt x="1806" y="793"/>
                  </a:lnTo>
                  <a:lnTo>
                    <a:pt x="1806" y="793"/>
                  </a:lnTo>
                  <a:lnTo>
                    <a:pt x="1775" y="761"/>
                  </a:lnTo>
                  <a:lnTo>
                    <a:pt x="1775" y="761"/>
                  </a:lnTo>
                  <a:lnTo>
                    <a:pt x="1775" y="761"/>
                  </a:lnTo>
                  <a:lnTo>
                    <a:pt x="1743" y="730"/>
                  </a:lnTo>
                  <a:lnTo>
                    <a:pt x="1743" y="730"/>
                  </a:lnTo>
                  <a:lnTo>
                    <a:pt x="1743" y="730"/>
                  </a:lnTo>
                  <a:lnTo>
                    <a:pt x="1711" y="698"/>
                  </a:lnTo>
                  <a:lnTo>
                    <a:pt x="1711" y="698"/>
                  </a:lnTo>
                  <a:lnTo>
                    <a:pt x="1711" y="698"/>
                  </a:lnTo>
                  <a:lnTo>
                    <a:pt x="1711" y="698"/>
                  </a:lnTo>
                  <a:cubicBezTo>
                    <a:pt x="1680" y="666"/>
                    <a:pt x="1616" y="666"/>
                    <a:pt x="1585" y="698"/>
                  </a:cubicBezTo>
                  <a:cubicBezTo>
                    <a:pt x="1521" y="730"/>
                    <a:pt x="1521" y="793"/>
                    <a:pt x="1553" y="825"/>
                  </a:cubicBezTo>
                  <a:lnTo>
                    <a:pt x="1553" y="825"/>
                  </a:lnTo>
                  <a:lnTo>
                    <a:pt x="1585" y="856"/>
                  </a:lnTo>
                  <a:lnTo>
                    <a:pt x="1585" y="856"/>
                  </a:lnTo>
                  <a:lnTo>
                    <a:pt x="1585" y="856"/>
                  </a:lnTo>
                  <a:lnTo>
                    <a:pt x="1616" y="888"/>
                  </a:lnTo>
                  <a:lnTo>
                    <a:pt x="1616" y="888"/>
                  </a:lnTo>
                  <a:lnTo>
                    <a:pt x="1616" y="888"/>
                  </a:lnTo>
                  <a:lnTo>
                    <a:pt x="1648" y="920"/>
                  </a:lnTo>
                  <a:lnTo>
                    <a:pt x="1648" y="920"/>
                  </a:lnTo>
                  <a:lnTo>
                    <a:pt x="1648" y="920"/>
                  </a:lnTo>
                  <a:lnTo>
                    <a:pt x="1648" y="920"/>
                  </a:lnTo>
                  <a:lnTo>
                    <a:pt x="1680" y="951"/>
                  </a:lnTo>
                  <a:lnTo>
                    <a:pt x="1680" y="951"/>
                  </a:lnTo>
                  <a:lnTo>
                    <a:pt x="1680" y="951"/>
                  </a:lnTo>
                  <a:lnTo>
                    <a:pt x="1711" y="983"/>
                  </a:lnTo>
                  <a:lnTo>
                    <a:pt x="1711" y="983"/>
                  </a:lnTo>
                  <a:lnTo>
                    <a:pt x="1711" y="983"/>
                  </a:lnTo>
                  <a:lnTo>
                    <a:pt x="1711" y="1015"/>
                  </a:lnTo>
                  <a:lnTo>
                    <a:pt x="1743" y="1015"/>
                  </a:lnTo>
                  <a:lnTo>
                    <a:pt x="1743" y="1015"/>
                  </a:lnTo>
                  <a:lnTo>
                    <a:pt x="1743" y="1047"/>
                  </a:lnTo>
                  <a:lnTo>
                    <a:pt x="1775" y="1047"/>
                  </a:lnTo>
                  <a:lnTo>
                    <a:pt x="1775" y="1047"/>
                  </a:lnTo>
                  <a:lnTo>
                    <a:pt x="1775" y="1078"/>
                  </a:lnTo>
                  <a:lnTo>
                    <a:pt x="1775" y="1078"/>
                  </a:lnTo>
                  <a:lnTo>
                    <a:pt x="1806" y="1078"/>
                  </a:lnTo>
                  <a:lnTo>
                    <a:pt x="1806" y="1110"/>
                  </a:lnTo>
                  <a:lnTo>
                    <a:pt x="1806" y="1110"/>
                  </a:lnTo>
                  <a:close/>
                  <a:moveTo>
                    <a:pt x="2218" y="1997"/>
                  </a:moveTo>
                  <a:cubicBezTo>
                    <a:pt x="2250" y="2092"/>
                    <a:pt x="2409" y="2092"/>
                    <a:pt x="2409" y="1965"/>
                  </a:cubicBezTo>
                  <a:cubicBezTo>
                    <a:pt x="2409" y="1965"/>
                    <a:pt x="2409" y="1965"/>
                    <a:pt x="2409" y="1934"/>
                  </a:cubicBezTo>
                  <a:lnTo>
                    <a:pt x="2409" y="1934"/>
                  </a:lnTo>
                  <a:lnTo>
                    <a:pt x="2409" y="1902"/>
                  </a:lnTo>
                  <a:lnTo>
                    <a:pt x="2409" y="1902"/>
                  </a:lnTo>
                  <a:lnTo>
                    <a:pt x="2409" y="1902"/>
                  </a:lnTo>
                  <a:lnTo>
                    <a:pt x="2409" y="1870"/>
                  </a:lnTo>
                  <a:lnTo>
                    <a:pt x="2409" y="1870"/>
                  </a:lnTo>
                  <a:lnTo>
                    <a:pt x="2377" y="1839"/>
                  </a:lnTo>
                  <a:lnTo>
                    <a:pt x="2377" y="1839"/>
                  </a:lnTo>
                  <a:lnTo>
                    <a:pt x="2377" y="1807"/>
                  </a:lnTo>
                  <a:lnTo>
                    <a:pt x="2377" y="1807"/>
                  </a:lnTo>
                  <a:lnTo>
                    <a:pt x="2377" y="1775"/>
                  </a:lnTo>
                  <a:lnTo>
                    <a:pt x="2377" y="1775"/>
                  </a:lnTo>
                  <a:lnTo>
                    <a:pt x="2377" y="1744"/>
                  </a:lnTo>
                  <a:lnTo>
                    <a:pt x="2345" y="1744"/>
                  </a:lnTo>
                  <a:lnTo>
                    <a:pt x="2345" y="1712"/>
                  </a:lnTo>
                  <a:lnTo>
                    <a:pt x="2345" y="1712"/>
                  </a:lnTo>
                  <a:lnTo>
                    <a:pt x="2345" y="1680"/>
                  </a:lnTo>
                  <a:lnTo>
                    <a:pt x="2345" y="1680"/>
                  </a:lnTo>
                  <a:lnTo>
                    <a:pt x="2345" y="1680"/>
                  </a:lnTo>
                  <a:lnTo>
                    <a:pt x="2345" y="1649"/>
                  </a:lnTo>
                  <a:lnTo>
                    <a:pt x="2313" y="1649"/>
                  </a:lnTo>
                  <a:lnTo>
                    <a:pt x="2313" y="1617"/>
                  </a:lnTo>
                  <a:lnTo>
                    <a:pt x="2313" y="1617"/>
                  </a:lnTo>
                  <a:lnTo>
                    <a:pt x="2313" y="1585"/>
                  </a:lnTo>
                  <a:lnTo>
                    <a:pt x="2313" y="1585"/>
                  </a:lnTo>
                  <a:lnTo>
                    <a:pt x="2313" y="1554"/>
                  </a:lnTo>
                  <a:lnTo>
                    <a:pt x="2282" y="1554"/>
                  </a:lnTo>
                  <a:lnTo>
                    <a:pt x="2282" y="1554"/>
                  </a:lnTo>
                  <a:cubicBezTo>
                    <a:pt x="2250" y="1458"/>
                    <a:pt x="2092" y="1458"/>
                    <a:pt x="2092" y="1585"/>
                  </a:cubicBezTo>
                  <a:cubicBezTo>
                    <a:pt x="2092" y="1585"/>
                    <a:pt x="2092" y="1617"/>
                    <a:pt x="2092" y="1617"/>
                  </a:cubicBezTo>
                  <a:lnTo>
                    <a:pt x="2092" y="1617"/>
                  </a:lnTo>
                  <a:lnTo>
                    <a:pt x="2123" y="1649"/>
                  </a:lnTo>
                  <a:lnTo>
                    <a:pt x="2123" y="1649"/>
                  </a:lnTo>
                  <a:lnTo>
                    <a:pt x="2123" y="1680"/>
                  </a:lnTo>
                  <a:lnTo>
                    <a:pt x="2123" y="1680"/>
                  </a:lnTo>
                  <a:lnTo>
                    <a:pt x="2123" y="1680"/>
                  </a:lnTo>
                  <a:lnTo>
                    <a:pt x="2123" y="1712"/>
                  </a:lnTo>
                  <a:lnTo>
                    <a:pt x="2155" y="1712"/>
                  </a:lnTo>
                  <a:lnTo>
                    <a:pt x="2155" y="1744"/>
                  </a:lnTo>
                  <a:lnTo>
                    <a:pt x="2155" y="1744"/>
                  </a:lnTo>
                  <a:lnTo>
                    <a:pt x="2155" y="1744"/>
                  </a:lnTo>
                  <a:lnTo>
                    <a:pt x="2155" y="1775"/>
                  </a:lnTo>
                  <a:lnTo>
                    <a:pt x="2155" y="1775"/>
                  </a:lnTo>
                  <a:lnTo>
                    <a:pt x="2155" y="1807"/>
                  </a:lnTo>
                  <a:lnTo>
                    <a:pt x="2187" y="1807"/>
                  </a:lnTo>
                  <a:lnTo>
                    <a:pt x="2187" y="1839"/>
                  </a:lnTo>
                  <a:lnTo>
                    <a:pt x="2187" y="1839"/>
                  </a:lnTo>
                  <a:lnTo>
                    <a:pt x="2187" y="1839"/>
                  </a:lnTo>
                  <a:lnTo>
                    <a:pt x="2187" y="1870"/>
                  </a:lnTo>
                  <a:lnTo>
                    <a:pt x="2187" y="1870"/>
                  </a:lnTo>
                  <a:lnTo>
                    <a:pt x="2187" y="1902"/>
                  </a:lnTo>
                  <a:lnTo>
                    <a:pt x="2187" y="1902"/>
                  </a:lnTo>
                  <a:lnTo>
                    <a:pt x="2218" y="1934"/>
                  </a:lnTo>
                  <a:lnTo>
                    <a:pt x="2218" y="1934"/>
                  </a:lnTo>
                  <a:lnTo>
                    <a:pt x="2218" y="1934"/>
                  </a:lnTo>
                  <a:lnTo>
                    <a:pt x="2218" y="1965"/>
                  </a:lnTo>
                  <a:lnTo>
                    <a:pt x="2218" y="1965"/>
                  </a:lnTo>
                  <a:close/>
                  <a:moveTo>
                    <a:pt x="2218" y="2948"/>
                  </a:moveTo>
                  <a:cubicBezTo>
                    <a:pt x="2218" y="3043"/>
                    <a:pt x="2345" y="3106"/>
                    <a:pt x="2409" y="3011"/>
                  </a:cubicBezTo>
                  <a:cubicBezTo>
                    <a:pt x="2409" y="3011"/>
                    <a:pt x="2409" y="2979"/>
                    <a:pt x="2440" y="2979"/>
                  </a:cubicBezTo>
                  <a:lnTo>
                    <a:pt x="2440" y="2979"/>
                  </a:lnTo>
                  <a:lnTo>
                    <a:pt x="2440" y="2948"/>
                  </a:lnTo>
                  <a:lnTo>
                    <a:pt x="2440" y="2948"/>
                  </a:lnTo>
                  <a:lnTo>
                    <a:pt x="2440" y="2916"/>
                  </a:lnTo>
                  <a:lnTo>
                    <a:pt x="2440" y="2916"/>
                  </a:lnTo>
                  <a:lnTo>
                    <a:pt x="2440" y="2884"/>
                  </a:lnTo>
                  <a:lnTo>
                    <a:pt x="2440" y="2884"/>
                  </a:lnTo>
                  <a:lnTo>
                    <a:pt x="2440" y="2853"/>
                  </a:lnTo>
                  <a:lnTo>
                    <a:pt x="2440" y="2853"/>
                  </a:lnTo>
                  <a:lnTo>
                    <a:pt x="2440" y="2853"/>
                  </a:lnTo>
                  <a:lnTo>
                    <a:pt x="2440" y="2821"/>
                  </a:lnTo>
                  <a:lnTo>
                    <a:pt x="2440" y="2821"/>
                  </a:lnTo>
                  <a:lnTo>
                    <a:pt x="2472" y="2789"/>
                  </a:lnTo>
                  <a:lnTo>
                    <a:pt x="2472" y="2789"/>
                  </a:lnTo>
                  <a:lnTo>
                    <a:pt x="2472" y="2758"/>
                  </a:lnTo>
                  <a:lnTo>
                    <a:pt x="2472" y="2758"/>
                  </a:lnTo>
                  <a:lnTo>
                    <a:pt x="2472" y="2726"/>
                  </a:lnTo>
                  <a:lnTo>
                    <a:pt x="2472" y="2726"/>
                  </a:lnTo>
                  <a:lnTo>
                    <a:pt x="2472" y="2694"/>
                  </a:lnTo>
                  <a:lnTo>
                    <a:pt x="2472" y="2694"/>
                  </a:lnTo>
                  <a:lnTo>
                    <a:pt x="2472" y="2663"/>
                  </a:lnTo>
                  <a:lnTo>
                    <a:pt x="2472" y="2663"/>
                  </a:lnTo>
                  <a:lnTo>
                    <a:pt x="2472" y="2631"/>
                  </a:lnTo>
                  <a:lnTo>
                    <a:pt x="2472" y="2631"/>
                  </a:lnTo>
                  <a:lnTo>
                    <a:pt x="2472" y="2599"/>
                  </a:lnTo>
                  <a:lnTo>
                    <a:pt x="2472" y="2599"/>
                  </a:lnTo>
                  <a:lnTo>
                    <a:pt x="2472" y="2568"/>
                  </a:lnTo>
                  <a:lnTo>
                    <a:pt x="2472" y="2568"/>
                  </a:lnTo>
                  <a:cubicBezTo>
                    <a:pt x="2472" y="2472"/>
                    <a:pt x="2345" y="2409"/>
                    <a:pt x="2282" y="2504"/>
                  </a:cubicBezTo>
                  <a:cubicBezTo>
                    <a:pt x="2282" y="2536"/>
                    <a:pt x="2282" y="2536"/>
                    <a:pt x="2282" y="2568"/>
                  </a:cubicBezTo>
                  <a:lnTo>
                    <a:pt x="2282" y="2568"/>
                  </a:lnTo>
                  <a:lnTo>
                    <a:pt x="2282" y="2568"/>
                  </a:lnTo>
                  <a:lnTo>
                    <a:pt x="2282" y="2599"/>
                  </a:lnTo>
                  <a:lnTo>
                    <a:pt x="2282" y="2599"/>
                  </a:lnTo>
                  <a:lnTo>
                    <a:pt x="2282" y="2631"/>
                  </a:lnTo>
                  <a:lnTo>
                    <a:pt x="2282" y="2631"/>
                  </a:lnTo>
                  <a:lnTo>
                    <a:pt x="2282" y="2663"/>
                  </a:lnTo>
                  <a:lnTo>
                    <a:pt x="2282" y="2663"/>
                  </a:lnTo>
                  <a:lnTo>
                    <a:pt x="2282" y="2694"/>
                  </a:lnTo>
                  <a:lnTo>
                    <a:pt x="2250" y="2694"/>
                  </a:lnTo>
                  <a:lnTo>
                    <a:pt x="2250" y="2726"/>
                  </a:lnTo>
                  <a:lnTo>
                    <a:pt x="2250" y="2726"/>
                  </a:lnTo>
                  <a:lnTo>
                    <a:pt x="2250" y="2726"/>
                  </a:lnTo>
                  <a:lnTo>
                    <a:pt x="2250" y="2758"/>
                  </a:lnTo>
                  <a:lnTo>
                    <a:pt x="2250" y="2758"/>
                  </a:lnTo>
                  <a:lnTo>
                    <a:pt x="2250" y="2789"/>
                  </a:lnTo>
                  <a:lnTo>
                    <a:pt x="2250" y="2789"/>
                  </a:lnTo>
                  <a:lnTo>
                    <a:pt x="2250" y="2821"/>
                  </a:lnTo>
                  <a:lnTo>
                    <a:pt x="2250" y="2821"/>
                  </a:lnTo>
                  <a:lnTo>
                    <a:pt x="2250" y="2821"/>
                  </a:lnTo>
                  <a:lnTo>
                    <a:pt x="2250" y="2853"/>
                  </a:lnTo>
                  <a:lnTo>
                    <a:pt x="2250" y="2853"/>
                  </a:lnTo>
                  <a:lnTo>
                    <a:pt x="2250" y="2884"/>
                  </a:lnTo>
                  <a:lnTo>
                    <a:pt x="2250" y="2884"/>
                  </a:lnTo>
                  <a:lnTo>
                    <a:pt x="2250" y="2916"/>
                  </a:lnTo>
                  <a:lnTo>
                    <a:pt x="2218" y="2916"/>
                  </a:lnTo>
                  <a:lnTo>
                    <a:pt x="2218" y="2948"/>
                  </a:lnTo>
                  <a:close/>
                  <a:moveTo>
                    <a:pt x="1838" y="3803"/>
                  </a:moveTo>
                  <a:cubicBezTo>
                    <a:pt x="1775" y="3898"/>
                    <a:pt x="1902" y="4025"/>
                    <a:pt x="1997" y="3962"/>
                  </a:cubicBezTo>
                  <a:cubicBezTo>
                    <a:pt x="1997" y="3930"/>
                    <a:pt x="1997" y="3930"/>
                    <a:pt x="2028" y="3930"/>
                  </a:cubicBezTo>
                  <a:lnTo>
                    <a:pt x="2028" y="3930"/>
                  </a:lnTo>
                  <a:lnTo>
                    <a:pt x="2028" y="3898"/>
                  </a:lnTo>
                  <a:lnTo>
                    <a:pt x="2028" y="3898"/>
                  </a:lnTo>
                  <a:lnTo>
                    <a:pt x="2060" y="3867"/>
                  </a:lnTo>
                  <a:lnTo>
                    <a:pt x="2060" y="3867"/>
                  </a:lnTo>
                  <a:lnTo>
                    <a:pt x="2060" y="3867"/>
                  </a:lnTo>
                  <a:lnTo>
                    <a:pt x="2060" y="3835"/>
                  </a:lnTo>
                  <a:lnTo>
                    <a:pt x="2092" y="3835"/>
                  </a:lnTo>
                  <a:lnTo>
                    <a:pt x="2092" y="3803"/>
                  </a:lnTo>
                  <a:lnTo>
                    <a:pt x="2092" y="3803"/>
                  </a:lnTo>
                  <a:lnTo>
                    <a:pt x="2092" y="3803"/>
                  </a:lnTo>
                  <a:lnTo>
                    <a:pt x="2123" y="3772"/>
                  </a:lnTo>
                  <a:lnTo>
                    <a:pt x="2123" y="3772"/>
                  </a:lnTo>
                  <a:lnTo>
                    <a:pt x="2123" y="3740"/>
                  </a:lnTo>
                  <a:lnTo>
                    <a:pt x="2123" y="3740"/>
                  </a:lnTo>
                  <a:lnTo>
                    <a:pt x="2155" y="3740"/>
                  </a:lnTo>
                  <a:lnTo>
                    <a:pt x="2155" y="3708"/>
                  </a:lnTo>
                  <a:lnTo>
                    <a:pt x="2155" y="3708"/>
                  </a:lnTo>
                  <a:lnTo>
                    <a:pt x="2155" y="3677"/>
                  </a:lnTo>
                  <a:lnTo>
                    <a:pt x="2155" y="3677"/>
                  </a:lnTo>
                  <a:lnTo>
                    <a:pt x="2187" y="3677"/>
                  </a:lnTo>
                  <a:lnTo>
                    <a:pt x="2187" y="3645"/>
                  </a:lnTo>
                  <a:lnTo>
                    <a:pt x="2187" y="3645"/>
                  </a:lnTo>
                  <a:lnTo>
                    <a:pt x="2187" y="3613"/>
                  </a:lnTo>
                  <a:lnTo>
                    <a:pt x="2218" y="3613"/>
                  </a:lnTo>
                  <a:lnTo>
                    <a:pt x="2218" y="3582"/>
                  </a:lnTo>
                  <a:lnTo>
                    <a:pt x="2218" y="3582"/>
                  </a:lnTo>
                  <a:lnTo>
                    <a:pt x="2218" y="3582"/>
                  </a:lnTo>
                  <a:lnTo>
                    <a:pt x="2218" y="3582"/>
                  </a:lnTo>
                  <a:cubicBezTo>
                    <a:pt x="2282" y="3486"/>
                    <a:pt x="2155" y="3391"/>
                    <a:pt x="2060" y="3455"/>
                  </a:cubicBezTo>
                  <a:cubicBezTo>
                    <a:pt x="2060" y="3455"/>
                    <a:pt x="2060" y="3455"/>
                    <a:pt x="2060" y="3486"/>
                  </a:cubicBezTo>
                  <a:lnTo>
                    <a:pt x="2060" y="3486"/>
                  </a:lnTo>
                  <a:lnTo>
                    <a:pt x="2028" y="3486"/>
                  </a:lnTo>
                  <a:lnTo>
                    <a:pt x="2028" y="3518"/>
                  </a:lnTo>
                  <a:lnTo>
                    <a:pt x="2028" y="3518"/>
                  </a:lnTo>
                  <a:lnTo>
                    <a:pt x="2028" y="3518"/>
                  </a:lnTo>
                  <a:lnTo>
                    <a:pt x="2028" y="3550"/>
                  </a:lnTo>
                  <a:lnTo>
                    <a:pt x="1997" y="3550"/>
                  </a:lnTo>
                  <a:lnTo>
                    <a:pt x="1997" y="3582"/>
                  </a:lnTo>
                  <a:lnTo>
                    <a:pt x="1997" y="3582"/>
                  </a:lnTo>
                  <a:lnTo>
                    <a:pt x="1997" y="3582"/>
                  </a:lnTo>
                  <a:lnTo>
                    <a:pt x="1997" y="3613"/>
                  </a:lnTo>
                  <a:lnTo>
                    <a:pt x="1965" y="3613"/>
                  </a:lnTo>
                  <a:lnTo>
                    <a:pt x="1965" y="3613"/>
                  </a:lnTo>
                  <a:lnTo>
                    <a:pt x="1965" y="3645"/>
                  </a:lnTo>
                  <a:lnTo>
                    <a:pt x="1965" y="3645"/>
                  </a:lnTo>
                  <a:lnTo>
                    <a:pt x="1933" y="3677"/>
                  </a:lnTo>
                  <a:lnTo>
                    <a:pt x="1933" y="3677"/>
                  </a:lnTo>
                  <a:lnTo>
                    <a:pt x="1933" y="3677"/>
                  </a:lnTo>
                  <a:lnTo>
                    <a:pt x="1933" y="3708"/>
                  </a:lnTo>
                  <a:lnTo>
                    <a:pt x="1933" y="3708"/>
                  </a:lnTo>
                  <a:lnTo>
                    <a:pt x="1902" y="3708"/>
                  </a:lnTo>
                  <a:lnTo>
                    <a:pt x="1902" y="3740"/>
                  </a:lnTo>
                  <a:lnTo>
                    <a:pt x="1902" y="3740"/>
                  </a:lnTo>
                  <a:lnTo>
                    <a:pt x="1902" y="3740"/>
                  </a:lnTo>
                  <a:lnTo>
                    <a:pt x="1870" y="3772"/>
                  </a:lnTo>
                  <a:lnTo>
                    <a:pt x="1870" y="3772"/>
                  </a:lnTo>
                  <a:lnTo>
                    <a:pt x="1870" y="3803"/>
                  </a:lnTo>
                  <a:lnTo>
                    <a:pt x="1870" y="3803"/>
                  </a:lnTo>
                  <a:close/>
                  <a:moveTo>
                    <a:pt x="1141" y="4437"/>
                  </a:moveTo>
                  <a:cubicBezTo>
                    <a:pt x="1046" y="4500"/>
                    <a:pt x="1109" y="4659"/>
                    <a:pt x="1204" y="4627"/>
                  </a:cubicBezTo>
                  <a:cubicBezTo>
                    <a:pt x="1236" y="4627"/>
                    <a:pt x="1236" y="4627"/>
                    <a:pt x="1236" y="4627"/>
                  </a:cubicBezTo>
                  <a:lnTo>
                    <a:pt x="1268" y="4627"/>
                  </a:lnTo>
                  <a:lnTo>
                    <a:pt x="1268" y="4596"/>
                  </a:lnTo>
                  <a:lnTo>
                    <a:pt x="1299" y="4596"/>
                  </a:lnTo>
                  <a:lnTo>
                    <a:pt x="1299" y="4596"/>
                  </a:lnTo>
                  <a:lnTo>
                    <a:pt x="1299" y="4596"/>
                  </a:lnTo>
                  <a:lnTo>
                    <a:pt x="1331" y="4564"/>
                  </a:lnTo>
                  <a:lnTo>
                    <a:pt x="1331" y="4564"/>
                  </a:lnTo>
                  <a:lnTo>
                    <a:pt x="1363" y="4564"/>
                  </a:lnTo>
                  <a:lnTo>
                    <a:pt x="1363" y="4564"/>
                  </a:lnTo>
                  <a:lnTo>
                    <a:pt x="1363" y="4532"/>
                  </a:lnTo>
                  <a:lnTo>
                    <a:pt x="1395" y="4532"/>
                  </a:lnTo>
                  <a:lnTo>
                    <a:pt x="1395" y="4532"/>
                  </a:lnTo>
                  <a:lnTo>
                    <a:pt x="1426" y="4532"/>
                  </a:lnTo>
                  <a:lnTo>
                    <a:pt x="1426" y="4500"/>
                  </a:lnTo>
                  <a:lnTo>
                    <a:pt x="1426" y="4500"/>
                  </a:lnTo>
                  <a:lnTo>
                    <a:pt x="1458" y="4500"/>
                  </a:lnTo>
                  <a:lnTo>
                    <a:pt x="1458" y="4500"/>
                  </a:lnTo>
                  <a:lnTo>
                    <a:pt x="1458" y="4469"/>
                  </a:lnTo>
                  <a:lnTo>
                    <a:pt x="1490" y="4469"/>
                  </a:lnTo>
                  <a:lnTo>
                    <a:pt x="1490" y="4469"/>
                  </a:lnTo>
                  <a:lnTo>
                    <a:pt x="1521" y="4437"/>
                  </a:lnTo>
                  <a:lnTo>
                    <a:pt x="1521" y="4437"/>
                  </a:lnTo>
                  <a:lnTo>
                    <a:pt x="1521" y="4437"/>
                  </a:lnTo>
                  <a:lnTo>
                    <a:pt x="1553" y="4437"/>
                  </a:lnTo>
                  <a:lnTo>
                    <a:pt x="1553" y="4405"/>
                  </a:lnTo>
                  <a:lnTo>
                    <a:pt x="1553" y="4405"/>
                  </a:lnTo>
                  <a:lnTo>
                    <a:pt x="1585" y="4405"/>
                  </a:lnTo>
                  <a:lnTo>
                    <a:pt x="1585" y="4374"/>
                  </a:lnTo>
                  <a:cubicBezTo>
                    <a:pt x="1680" y="4310"/>
                    <a:pt x="1616" y="4184"/>
                    <a:pt x="1521" y="4215"/>
                  </a:cubicBezTo>
                  <a:cubicBezTo>
                    <a:pt x="1490" y="4215"/>
                    <a:pt x="1490" y="4215"/>
                    <a:pt x="1458" y="4247"/>
                  </a:cubicBezTo>
                  <a:lnTo>
                    <a:pt x="1458" y="4247"/>
                  </a:lnTo>
                  <a:lnTo>
                    <a:pt x="1426" y="4247"/>
                  </a:lnTo>
                  <a:lnTo>
                    <a:pt x="1426" y="4247"/>
                  </a:lnTo>
                  <a:lnTo>
                    <a:pt x="1426" y="4279"/>
                  </a:lnTo>
                  <a:lnTo>
                    <a:pt x="1395" y="4279"/>
                  </a:lnTo>
                  <a:lnTo>
                    <a:pt x="1395" y="4279"/>
                  </a:lnTo>
                  <a:lnTo>
                    <a:pt x="1395" y="4279"/>
                  </a:lnTo>
                  <a:lnTo>
                    <a:pt x="1363" y="4310"/>
                  </a:lnTo>
                  <a:lnTo>
                    <a:pt x="1363" y="4310"/>
                  </a:lnTo>
                  <a:lnTo>
                    <a:pt x="1363" y="4310"/>
                  </a:lnTo>
                  <a:lnTo>
                    <a:pt x="1331" y="4310"/>
                  </a:lnTo>
                  <a:lnTo>
                    <a:pt x="1331" y="4342"/>
                  </a:lnTo>
                  <a:lnTo>
                    <a:pt x="1331" y="4342"/>
                  </a:lnTo>
                  <a:lnTo>
                    <a:pt x="1299" y="4342"/>
                  </a:lnTo>
                  <a:lnTo>
                    <a:pt x="1299" y="4342"/>
                  </a:lnTo>
                  <a:lnTo>
                    <a:pt x="1299" y="4374"/>
                  </a:lnTo>
                  <a:lnTo>
                    <a:pt x="1268" y="4374"/>
                  </a:lnTo>
                  <a:lnTo>
                    <a:pt x="1268" y="4374"/>
                  </a:lnTo>
                  <a:lnTo>
                    <a:pt x="1236" y="4374"/>
                  </a:lnTo>
                  <a:lnTo>
                    <a:pt x="1236" y="4405"/>
                  </a:lnTo>
                  <a:lnTo>
                    <a:pt x="1236" y="4405"/>
                  </a:lnTo>
                  <a:lnTo>
                    <a:pt x="1204" y="4405"/>
                  </a:lnTo>
                  <a:lnTo>
                    <a:pt x="1204" y="4405"/>
                  </a:lnTo>
                  <a:lnTo>
                    <a:pt x="1204" y="4437"/>
                  </a:lnTo>
                  <a:lnTo>
                    <a:pt x="1173" y="4437"/>
                  </a:lnTo>
                  <a:lnTo>
                    <a:pt x="1173" y="4437"/>
                  </a:lnTo>
                  <a:lnTo>
                    <a:pt x="1173" y="4437"/>
                  </a:lnTo>
                  <a:close/>
                  <a:moveTo>
                    <a:pt x="254" y="4754"/>
                  </a:moveTo>
                  <a:cubicBezTo>
                    <a:pt x="127" y="4754"/>
                    <a:pt x="127" y="4912"/>
                    <a:pt x="222" y="4944"/>
                  </a:cubicBezTo>
                  <a:cubicBezTo>
                    <a:pt x="254" y="4944"/>
                    <a:pt x="254" y="4944"/>
                    <a:pt x="254" y="4944"/>
                  </a:cubicBezTo>
                  <a:lnTo>
                    <a:pt x="285" y="4944"/>
                  </a:lnTo>
                  <a:lnTo>
                    <a:pt x="285" y="4944"/>
                  </a:lnTo>
                  <a:lnTo>
                    <a:pt x="317" y="4944"/>
                  </a:lnTo>
                  <a:lnTo>
                    <a:pt x="317" y="4944"/>
                  </a:lnTo>
                  <a:lnTo>
                    <a:pt x="349" y="4944"/>
                  </a:lnTo>
                  <a:lnTo>
                    <a:pt x="349" y="4944"/>
                  </a:lnTo>
                  <a:lnTo>
                    <a:pt x="381" y="4944"/>
                  </a:lnTo>
                  <a:lnTo>
                    <a:pt x="381" y="4944"/>
                  </a:lnTo>
                  <a:lnTo>
                    <a:pt x="412" y="4944"/>
                  </a:lnTo>
                  <a:lnTo>
                    <a:pt x="412" y="4912"/>
                  </a:lnTo>
                  <a:lnTo>
                    <a:pt x="444" y="4912"/>
                  </a:lnTo>
                  <a:lnTo>
                    <a:pt x="444" y="4912"/>
                  </a:lnTo>
                  <a:lnTo>
                    <a:pt x="476" y="4912"/>
                  </a:lnTo>
                  <a:lnTo>
                    <a:pt x="476" y="4912"/>
                  </a:lnTo>
                  <a:lnTo>
                    <a:pt x="507" y="4912"/>
                  </a:lnTo>
                  <a:lnTo>
                    <a:pt x="507" y="4912"/>
                  </a:lnTo>
                  <a:lnTo>
                    <a:pt x="539" y="4912"/>
                  </a:lnTo>
                  <a:lnTo>
                    <a:pt x="539" y="4912"/>
                  </a:lnTo>
                  <a:lnTo>
                    <a:pt x="539" y="4912"/>
                  </a:lnTo>
                  <a:lnTo>
                    <a:pt x="571" y="4881"/>
                  </a:lnTo>
                  <a:lnTo>
                    <a:pt x="571" y="4881"/>
                  </a:lnTo>
                  <a:lnTo>
                    <a:pt x="602" y="4881"/>
                  </a:lnTo>
                  <a:lnTo>
                    <a:pt x="602" y="4881"/>
                  </a:lnTo>
                  <a:lnTo>
                    <a:pt x="634" y="4881"/>
                  </a:lnTo>
                  <a:lnTo>
                    <a:pt x="634" y="4881"/>
                  </a:lnTo>
                  <a:lnTo>
                    <a:pt x="666" y="4881"/>
                  </a:lnTo>
                  <a:lnTo>
                    <a:pt x="666" y="4881"/>
                  </a:lnTo>
                  <a:cubicBezTo>
                    <a:pt x="761" y="4849"/>
                    <a:pt x="761" y="4691"/>
                    <a:pt x="666" y="4659"/>
                  </a:cubicBezTo>
                  <a:cubicBezTo>
                    <a:pt x="634" y="4659"/>
                    <a:pt x="634" y="4659"/>
                    <a:pt x="602" y="4691"/>
                  </a:cubicBezTo>
                  <a:lnTo>
                    <a:pt x="602" y="4691"/>
                  </a:lnTo>
                  <a:lnTo>
                    <a:pt x="602" y="4691"/>
                  </a:lnTo>
                  <a:lnTo>
                    <a:pt x="571" y="4691"/>
                  </a:lnTo>
                  <a:lnTo>
                    <a:pt x="571" y="4691"/>
                  </a:lnTo>
                  <a:lnTo>
                    <a:pt x="539" y="4691"/>
                  </a:lnTo>
                  <a:lnTo>
                    <a:pt x="539" y="4691"/>
                  </a:lnTo>
                  <a:lnTo>
                    <a:pt x="539" y="4691"/>
                  </a:lnTo>
                  <a:lnTo>
                    <a:pt x="507" y="4691"/>
                  </a:lnTo>
                  <a:lnTo>
                    <a:pt x="507" y="4691"/>
                  </a:lnTo>
                  <a:lnTo>
                    <a:pt x="476" y="4722"/>
                  </a:lnTo>
                  <a:lnTo>
                    <a:pt x="476" y="4722"/>
                  </a:lnTo>
                  <a:lnTo>
                    <a:pt x="444" y="4722"/>
                  </a:lnTo>
                  <a:lnTo>
                    <a:pt x="444" y="4722"/>
                  </a:lnTo>
                  <a:lnTo>
                    <a:pt x="412" y="4722"/>
                  </a:lnTo>
                  <a:lnTo>
                    <a:pt x="412" y="4722"/>
                  </a:lnTo>
                  <a:lnTo>
                    <a:pt x="412" y="4722"/>
                  </a:lnTo>
                  <a:lnTo>
                    <a:pt x="381" y="4722"/>
                  </a:lnTo>
                  <a:lnTo>
                    <a:pt x="381" y="4722"/>
                  </a:lnTo>
                  <a:lnTo>
                    <a:pt x="349" y="4722"/>
                  </a:lnTo>
                  <a:lnTo>
                    <a:pt x="349" y="4722"/>
                  </a:lnTo>
                  <a:lnTo>
                    <a:pt x="317" y="4722"/>
                  </a:lnTo>
                  <a:lnTo>
                    <a:pt x="317" y="4754"/>
                  </a:lnTo>
                  <a:lnTo>
                    <a:pt x="285" y="4754"/>
                  </a:lnTo>
                  <a:lnTo>
                    <a:pt x="285" y="4754"/>
                  </a:lnTo>
                  <a:lnTo>
                    <a:pt x="254" y="4754"/>
                  </a:lnTo>
                  <a:lnTo>
                    <a:pt x="254" y="4754"/>
                  </a:lnTo>
                  <a:close/>
                  <a:moveTo>
                    <a:pt x="0" y="223"/>
                  </a:moveTo>
                  <a:lnTo>
                    <a:pt x="32" y="223"/>
                  </a:lnTo>
                  <a:lnTo>
                    <a:pt x="64" y="223"/>
                  </a:lnTo>
                  <a:lnTo>
                    <a:pt x="64" y="223"/>
                  </a:lnTo>
                  <a:lnTo>
                    <a:pt x="95" y="223"/>
                  </a:lnTo>
                  <a:lnTo>
                    <a:pt x="95" y="223"/>
                  </a:lnTo>
                  <a:lnTo>
                    <a:pt x="95" y="223"/>
                  </a:lnTo>
                  <a:lnTo>
                    <a:pt x="127" y="223"/>
                  </a:lnTo>
                  <a:lnTo>
                    <a:pt x="127" y="223"/>
                  </a:lnTo>
                  <a:lnTo>
                    <a:pt x="159" y="223"/>
                  </a:lnTo>
                  <a:lnTo>
                    <a:pt x="159" y="223"/>
                  </a:lnTo>
                  <a:lnTo>
                    <a:pt x="190" y="223"/>
                  </a:lnTo>
                  <a:lnTo>
                    <a:pt x="190" y="223"/>
                  </a:lnTo>
                  <a:cubicBezTo>
                    <a:pt x="317" y="223"/>
                    <a:pt x="349" y="64"/>
                    <a:pt x="222" y="33"/>
                  </a:cubicBezTo>
                  <a:cubicBezTo>
                    <a:pt x="222" y="33"/>
                    <a:pt x="222" y="33"/>
                    <a:pt x="190" y="33"/>
                  </a:cubicBezTo>
                  <a:lnTo>
                    <a:pt x="190" y="33"/>
                  </a:lnTo>
                  <a:lnTo>
                    <a:pt x="190" y="33"/>
                  </a:lnTo>
                  <a:lnTo>
                    <a:pt x="159" y="33"/>
                  </a:lnTo>
                  <a:lnTo>
                    <a:pt x="159" y="1"/>
                  </a:lnTo>
                  <a:lnTo>
                    <a:pt x="127" y="1"/>
                  </a:lnTo>
                  <a:lnTo>
                    <a:pt x="127" y="1"/>
                  </a:lnTo>
                  <a:lnTo>
                    <a:pt x="95" y="1"/>
                  </a:lnTo>
                  <a:lnTo>
                    <a:pt x="95" y="1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23"/>
                  </a:lnTo>
                  <a:lnTo>
                    <a:pt x="0" y="223"/>
                  </a:ln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4732100" y="3849700"/>
              <a:ext cx="16650" cy="23000"/>
            </a:xfrm>
            <a:custGeom>
              <a:avLst/>
              <a:gdLst/>
              <a:ahLst/>
              <a:cxnLst/>
              <a:rect l="l" t="t" r="r" b="b"/>
              <a:pathLst>
                <a:path w="666" h="920" extrusionOk="0">
                  <a:moveTo>
                    <a:pt x="666" y="64"/>
                  </a:moveTo>
                  <a:lnTo>
                    <a:pt x="666" y="920"/>
                  </a:lnTo>
                  <a:lnTo>
                    <a:pt x="0" y="920"/>
                  </a:lnTo>
                  <a:lnTo>
                    <a:pt x="0" y="1"/>
                  </a:lnTo>
                  <a:cubicBezTo>
                    <a:pt x="222" y="1"/>
                    <a:pt x="476" y="32"/>
                    <a:pt x="666" y="64"/>
                  </a:cubicBez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784375" y="3883775"/>
              <a:ext cx="34875" cy="37250"/>
            </a:xfrm>
            <a:custGeom>
              <a:avLst/>
              <a:gdLst/>
              <a:ahLst/>
              <a:cxnLst/>
              <a:rect l="l" t="t" r="r" b="b"/>
              <a:pathLst>
                <a:path w="1395" h="1490" extrusionOk="0">
                  <a:moveTo>
                    <a:pt x="761" y="0"/>
                  </a:moveTo>
                  <a:lnTo>
                    <a:pt x="1" y="381"/>
                  </a:lnTo>
                  <a:lnTo>
                    <a:pt x="603" y="1490"/>
                  </a:lnTo>
                  <a:lnTo>
                    <a:pt x="1395" y="1078"/>
                  </a:lnTo>
                  <a:cubicBezTo>
                    <a:pt x="1236" y="697"/>
                    <a:pt x="1046" y="317"/>
                    <a:pt x="761" y="0"/>
                  </a:cubicBez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4732100" y="4012100"/>
              <a:ext cx="15875" cy="22200"/>
            </a:xfrm>
            <a:custGeom>
              <a:avLst/>
              <a:gdLst/>
              <a:ahLst/>
              <a:cxnLst/>
              <a:rect l="l" t="t" r="r" b="b"/>
              <a:pathLst>
                <a:path w="635" h="888" extrusionOk="0">
                  <a:moveTo>
                    <a:pt x="0" y="1"/>
                  </a:moveTo>
                  <a:lnTo>
                    <a:pt x="634" y="1"/>
                  </a:lnTo>
                  <a:lnTo>
                    <a:pt x="634" y="825"/>
                  </a:lnTo>
                  <a:cubicBezTo>
                    <a:pt x="444" y="856"/>
                    <a:pt x="222" y="888"/>
                    <a:pt x="0" y="88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4783575" y="3963775"/>
              <a:ext cx="34900" cy="38050"/>
            </a:xfrm>
            <a:custGeom>
              <a:avLst/>
              <a:gdLst/>
              <a:ahLst/>
              <a:cxnLst/>
              <a:rect l="l" t="t" r="r" b="b"/>
              <a:pathLst>
                <a:path w="1396" h="1522" extrusionOk="0">
                  <a:moveTo>
                    <a:pt x="761" y="1522"/>
                  </a:moveTo>
                  <a:lnTo>
                    <a:pt x="1" y="1110"/>
                  </a:lnTo>
                  <a:lnTo>
                    <a:pt x="603" y="1"/>
                  </a:lnTo>
                  <a:lnTo>
                    <a:pt x="1395" y="444"/>
                  </a:lnTo>
                  <a:cubicBezTo>
                    <a:pt x="1237" y="856"/>
                    <a:pt x="1015" y="1205"/>
                    <a:pt x="761" y="1522"/>
                  </a:cubicBez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4728925" y="3905150"/>
              <a:ext cx="39625" cy="38850"/>
            </a:xfrm>
            <a:custGeom>
              <a:avLst/>
              <a:gdLst/>
              <a:ahLst/>
              <a:cxnLst/>
              <a:rect l="l" t="t" r="r" b="b"/>
              <a:pathLst>
                <a:path w="1585" h="1554" extrusionOk="0">
                  <a:moveTo>
                    <a:pt x="824" y="1078"/>
                  </a:moveTo>
                  <a:cubicBezTo>
                    <a:pt x="983" y="1554"/>
                    <a:pt x="1585" y="1237"/>
                    <a:pt x="1363" y="698"/>
                  </a:cubicBezTo>
                  <a:cubicBezTo>
                    <a:pt x="1236" y="444"/>
                    <a:pt x="888" y="159"/>
                    <a:pt x="824" y="1"/>
                  </a:cubicBezTo>
                  <a:cubicBezTo>
                    <a:pt x="729" y="254"/>
                    <a:pt x="476" y="349"/>
                    <a:pt x="286" y="635"/>
                  </a:cubicBezTo>
                  <a:cubicBezTo>
                    <a:pt x="1" y="1142"/>
                    <a:pt x="634" y="1554"/>
                    <a:pt x="793" y="1078"/>
                  </a:cubicBezTo>
                  <a:cubicBezTo>
                    <a:pt x="761" y="1237"/>
                    <a:pt x="698" y="1363"/>
                    <a:pt x="603" y="1427"/>
                  </a:cubicBezTo>
                  <a:lnTo>
                    <a:pt x="1015" y="1427"/>
                  </a:lnTo>
                  <a:cubicBezTo>
                    <a:pt x="888" y="1332"/>
                    <a:pt x="856" y="1205"/>
                    <a:pt x="824" y="1078"/>
                  </a:cubicBezTo>
                </a:path>
              </a:pathLst>
            </a:custGeom>
            <a:solidFill>
              <a:srgbClr val="B71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4736050" y="3943975"/>
              <a:ext cx="26175" cy="34875"/>
            </a:xfrm>
            <a:custGeom>
              <a:avLst/>
              <a:gdLst/>
              <a:ahLst/>
              <a:cxnLst/>
              <a:rect l="l" t="t" r="r" b="b"/>
              <a:pathLst>
                <a:path w="1047" h="1395" extrusionOk="0">
                  <a:moveTo>
                    <a:pt x="1" y="698"/>
                  </a:moveTo>
                  <a:lnTo>
                    <a:pt x="539" y="1"/>
                  </a:lnTo>
                  <a:lnTo>
                    <a:pt x="1046" y="698"/>
                  </a:lnTo>
                  <a:lnTo>
                    <a:pt x="539" y="1395"/>
                  </a:lnTo>
                  <a:lnTo>
                    <a:pt x="1" y="698"/>
                  </a:lnTo>
                  <a:close/>
                </a:path>
              </a:pathLst>
            </a:custGeom>
            <a:solidFill>
              <a:srgbClr val="B71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095425" y="4377300"/>
              <a:ext cx="184625" cy="184600"/>
            </a:xfrm>
            <a:custGeom>
              <a:avLst/>
              <a:gdLst/>
              <a:ahLst/>
              <a:cxnLst/>
              <a:rect l="l" t="t" r="r" b="b"/>
              <a:pathLst>
                <a:path w="7385" h="7384" extrusionOk="0">
                  <a:moveTo>
                    <a:pt x="3677" y="7384"/>
                  </a:moveTo>
                  <a:cubicBezTo>
                    <a:pt x="5705" y="7384"/>
                    <a:pt x="7384" y="5704"/>
                    <a:pt x="7384" y="3676"/>
                  </a:cubicBezTo>
                  <a:cubicBezTo>
                    <a:pt x="7384" y="1648"/>
                    <a:pt x="5705" y="1"/>
                    <a:pt x="3677" y="1"/>
                  </a:cubicBezTo>
                  <a:cubicBezTo>
                    <a:pt x="1649" y="1"/>
                    <a:pt x="1" y="1648"/>
                    <a:pt x="1" y="3676"/>
                  </a:cubicBezTo>
                  <a:cubicBezTo>
                    <a:pt x="1" y="5704"/>
                    <a:pt x="1649" y="7384"/>
                    <a:pt x="3677" y="7384"/>
                  </a:cubicBez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3187325" y="4377300"/>
              <a:ext cx="92725" cy="184600"/>
            </a:xfrm>
            <a:custGeom>
              <a:avLst/>
              <a:gdLst/>
              <a:ahLst/>
              <a:cxnLst/>
              <a:rect l="l" t="t" r="r" b="b"/>
              <a:pathLst>
                <a:path w="3709" h="7384" extrusionOk="0">
                  <a:moveTo>
                    <a:pt x="1" y="1"/>
                  </a:moveTo>
                  <a:cubicBezTo>
                    <a:pt x="2060" y="1"/>
                    <a:pt x="3708" y="1648"/>
                    <a:pt x="3708" y="3676"/>
                  </a:cubicBezTo>
                  <a:cubicBezTo>
                    <a:pt x="3708" y="5704"/>
                    <a:pt x="2060" y="7384"/>
                    <a:pt x="1" y="738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71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3141375" y="4423250"/>
              <a:ext cx="91925" cy="91925"/>
            </a:xfrm>
            <a:custGeom>
              <a:avLst/>
              <a:gdLst/>
              <a:ahLst/>
              <a:cxnLst/>
              <a:rect l="l" t="t" r="r" b="b"/>
              <a:pathLst>
                <a:path w="3677" h="3677" extrusionOk="0">
                  <a:moveTo>
                    <a:pt x="1712" y="96"/>
                  </a:moveTo>
                  <a:cubicBezTo>
                    <a:pt x="2662" y="1"/>
                    <a:pt x="3518" y="729"/>
                    <a:pt x="3613" y="1680"/>
                  </a:cubicBezTo>
                  <a:cubicBezTo>
                    <a:pt x="3676" y="2662"/>
                    <a:pt x="2979" y="3518"/>
                    <a:pt x="1997" y="3581"/>
                  </a:cubicBezTo>
                  <a:cubicBezTo>
                    <a:pt x="1046" y="3676"/>
                    <a:pt x="191" y="2947"/>
                    <a:pt x="96" y="1997"/>
                  </a:cubicBezTo>
                  <a:cubicBezTo>
                    <a:pt x="1" y="1015"/>
                    <a:pt x="730" y="159"/>
                    <a:pt x="1712" y="96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3125525" y="4407400"/>
              <a:ext cx="124400" cy="123625"/>
            </a:xfrm>
            <a:custGeom>
              <a:avLst/>
              <a:gdLst/>
              <a:ahLst/>
              <a:cxnLst/>
              <a:rect l="l" t="t" r="r" b="b"/>
              <a:pathLst>
                <a:path w="4976" h="4945" extrusionOk="0">
                  <a:moveTo>
                    <a:pt x="3582" y="476"/>
                  </a:moveTo>
                  <a:cubicBezTo>
                    <a:pt x="3677" y="539"/>
                    <a:pt x="3772" y="413"/>
                    <a:pt x="3708" y="349"/>
                  </a:cubicBezTo>
                  <a:cubicBezTo>
                    <a:pt x="3708" y="318"/>
                    <a:pt x="3677" y="318"/>
                    <a:pt x="3677" y="318"/>
                  </a:cubicBezTo>
                  <a:lnTo>
                    <a:pt x="3677" y="318"/>
                  </a:lnTo>
                  <a:lnTo>
                    <a:pt x="3645" y="286"/>
                  </a:lnTo>
                  <a:lnTo>
                    <a:pt x="3645" y="286"/>
                  </a:lnTo>
                  <a:lnTo>
                    <a:pt x="3645" y="286"/>
                  </a:lnTo>
                  <a:lnTo>
                    <a:pt x="3613" y="286"/>
                  </a:lnTo>
                  <a:lnTo>
                    <a:pt x="3613" y="286"/>
                  </a:lnTo>
                  <a:lnTo>
                    <a:pt x="3582" y="254"/>
                  </a:lnTo>
                  <a:lnTo>
                    <a:pt x="3582" y="254"/>
                  </a:lnTo>
                  <a:lnTo>
                    <a:pt x="3582" y="254"/>
                  </a:lnTo>
                  <a:lnTo>
                    <a:pt x="3550" y="254"/>
                  </a:lnTo>
                  <a:lnTo>
                    <a:pt x="3550" y="223"/>
                  </a:lnTo>
                  <a:lnTo>
                    <a:pt x="3518" y="223"/>
                  </a:lnTo>
                  <a:lnTo>
                    <a:pt x="3518" y="223"/>
                  </a:lnTo>
                  <a:lnTo>
                    <a:pt x="3487" y="223"/>
                  </a:lnTo>
                  <a:lnTo>
                    <a:pt x="3487" y="223"/>
                  </a:lnTo>
                  <a:lnTo>
                    <a:pt x="3487" y="191"/>
                  </a:lnTo>
                  <a:lnTo>
                    <a:pt x="3455" y="191"/>
                  </a:lnTo>
                  <a:lnTo>
                    <a:pt x="3455" y="191"/>
                  </a:lnTo>
                  <a:lnTo>
                    <a:pt x="3423" y="191"/>
                  </a:lnTo>
                  <a:lnTo>
                    <a:pt x="3423" y="191"/>
                  </a:lnTo>
                  <a:lnTo>
                    <a:pt x="3392" y="191"/>
                  </a:lnTo>
                  <a:lnTo>
                    <a:pt x="3392" y="159"/>
                  </a:lnTo>
                  <a:lnTo>
                    <a:pt x="3360" y="159"/>
                  </a:lnTo>
                  <a:lnTo>
                    <a:pt x="3360" y="159"/>
                  </a:lnTo>
                  <a:lnTo>
                    <a:pt x="3360" y="159"/>
                  </a:lnTo>
                  <a:lnTo>
                    <a:pt x="3328" y="159"/>
                  </a:lnTo>
                  <a:lnTo>
                    <a:pt x="3328" y="159"/>
                  </a:lnTo>
                  <a:lnTo>
                    <a:pt x="3296" y="128"/>
                  </a:lnTo>
                  <a:lnTo>
                    <a:pt x="3296" y="128"/>
                  </a:lnTo>
                  <a:cubicBezTo>
                    <a:pt x="3201" y="96"/>
                    <a:pt x="3106" y="254"/>
                    <a:pt x="3201" y="318"/>
                  </a:cubicBezTo>
                  <a:cubicBezTo>
                    <a:pt x="3201" y="318"/>
                    <a:pt x="3233" y="318"/>
                    <a:pt x="3233" y="318"/>
                  </a:cubicBezTo>
                  <a:lnTo>
                    <a:pt x="3233" y="318"/>
                  </a:lnTo>
                  <a:lnTo>
                    <a:pt x="3265" y="349"/>
                  </a:lnTo>
                  <a:lnTo>
                    <a:pt x="3265" y="349"/>
                  </a:lnTo>
                  <a:lnTo>
                    <a:pt x="3265" y="349"/>
                  </a:lnTo>
                  <a:lnTo>
                    <a:pt x="3296" y="349"/>
                  </a:lnTo>
                  <a:lnTo>
                    <a:pt x="3296" y="349"/>
                  </a:lnTo>
                  <a:lnTo>
                    <a:pt x="3328" y="349"/>
                  </a:lnTo>
                  <a:lnTo>
                    <a:pt x="3328" y="349"/>
                  </a:lnTo>
                  <a:lnTo>
                    <a:pt x="3328" y="381"/>
                  </a:lnTo>
                  <a:lnTo>
                    <a:pt x="3360" y="381"/>
                  </a:lnTo>
                  <a:lnTo>
                    <a:pt x="3360" y="381"/>
                  </a:lnTo>
                  <a:lnTo>
                    <a:pt x="3392" y="381"/>
                  </a:lnTo>
                  <a:lnTo>
                    <a:pt x="3392" y="381"/>
                  </a:lnTo>
                  <a:lnTo>
                    <a:pt x="3392" y="381"/>
                  </a:lnTo>
                  <a:lnTo>
                    <a:pt x="3423" y="413"/>
                  </a:lnTo>
                  <a:lnTo>
                    <a:pt x="3423" y="413"/>
                  </a:lnTo>
                  <a:lnTo>
                    <a:pt x="3455" y="413"/>
                  </a:lnTo>
                  <a:lnTo>
                    <a:pt x="3455" y="413"/>
                  </a:lnTo>
                  <a:lnTo>
                    <a:pt x="3455" y="413"/>
                  </a:lnTo>
                  <a:lnTo>
                    <a:pt x="3487" y="444"/>
                  </a:lnTo>
                  <a:lnTo>
                    <a:pt x="3487" y="444"/>
                  </a:lnTo>
                  <a:lnTo>
                    <a:pt x="3518" y="444"/>
                  </a:lnTo>
                  <a:lnTo>
                    <a:pt x="3518" y="444"/>
                  </a:lnTo>
                  <a:lnTo>
                    <a:pt x="3518" y="444"/>
                  </a:lnTo>
                  <a:lnTo>
                    <a:pt x="3550" y="476"/>
                  </a:lnTo>
                  <a:lnTo>
                    <a:pt x="3550" y="476"/>
                  </a:lnTo>
                  <a:lnTo>
                    <a:pt x="3550" y="476"/>
                  </a:lnTo>
                  <a:lnTo>
                    <a:pt x="3582" y="476"/>
                  </a:lnTo>
                  <a:close/>
                  <a:moveTo>
                    <a:pt x="4310" y="1110"/>
                  </a:moveTo>
                  <a:cubicBezTo>
                    <a:pt x="4374" y="1205"/>
                    <a:pt x="4501" y="1142"/>
                    <a:pt x="4469" y="1015"/>
                  </a:cubicBezTo>
                  <a:cubicBezTo>
                    <a:pt x="4469" y="1015"/>
                    <a:pt x="4469" y="1015"/>
                    <a:pt x="4469" y="983"/>
                  </a:cubicBezTo>
                  <a:lnTo>
                    <a:pt x="4469" y="983"/>
                  </a:lnTo>
                  <a:lnTo>
                    <a:pt x="4437" y="983"/>
                  </a:lnTo>
                  <a:lnTo>
                    <a:pt x="4437" y="951"/>
                  </a:lnTo>
                  <a:lnTo>
                    <a:pt x="4437" y="951"/>
                  </a:lnTo>
                  <a:lnTo>
                    <a:pt x="4406" y="920"/>
                  </a:lnTo>
                  <a:lnTo>
                    <a:pt x="4406" y="920"/>
                  </a:lnTo>
                  <a:lnTo>
                    <a:pt x="4406" y="920"/>
                  </a:lnTo>
                  <a:lnTo>
                    <a:pt x="4406" y="888"/>
                  </a:lnTo>
                  <a:lnTo>
                    <a:pt x="4374" y="888"/>
                  </a:lnTo>
                  <a:lnTo>
                    <a:pt x="4374" y="888"/>
                  </a:lnTo>
                  <a:lnTo>
                    <a:pt x="4374" y="856"/>
                  </a:lnTo>
                  <a:lnTo>
                    <a:pt x="4342" y="856"/>
                  </a:lnTo>
                  <a:lnTo>
                    <a:pt x="4342" y="856"/>
                  </a:lnTo>
                  <a:lnTo>
                    <a:pt x="4342" y="825"/>
                  </a:lnTo>
                  <a:lnTo>
                    <a:pt x="4310" y="825"/>
                  </a:lnTo>
                  <a:lnTo>
                    <a:pt x="4310" y="793"/>
                  </a:lnTo>
                  <a:lnTo>
                    <a:pt x="4310" y="793"/>
                  </a:lnTo>
                  <a:lnTo>
                    <a:pt x="4279" y="793"/>
                  </a:lnTo>
                  <a:lnTo>
                    <a:pt x="4279" y="761"/>
                  </a:lnTo>
                  <a:lnTo>
                    <a:pt x="4279" y="761"/>
                  </a:lnTo>
                  <a:lnTo>
                    <a:pt x="4247" y="761"/>
                  </a:lnTo>
                  <a:lnTo>
                    <a:pt x="4247" y="730"/>
                  </a:lnTo>
                  <a:lnTo>
                    <a:pt x="4247" y="730"/>
                  </a:lnTo>
                  <a:lnTo>
                    <a:pt x="4215" y="730"/>
                  </a:lnTo>
                  <a:lnTo>
                    <a:pt x="4215" y="698"/>
                  </a:lnTo>
                  <a:lnTo>
                    <a:pt x="4215" y="698"/>
                  </a:lnTo>
                  <a:lnTo>
                    <a:pt x="4184" y="698"/>
                  </a:lnTo>
                  <a:lnTo>
                    <a:pt x="4184" y="666"/>
                  </a:lnTo>
                  <a:lnTo>
                    <a:pt x="4184" y="666"/>
                  </a:lnTo>
                  <a:cubicBezTo>
                    <a:pt x="4152" y="635"/>
                    <a:pt x="4089" y="635"/>
                    <a:pt x="4057" y="666"/>
                  </a:cubicBezTo>
                  <a:cubicBezTo>
                    <a:pt x="3994" y="698"/>
                    <a:pt x="3994" y="793"/>
                    <a:pt x="4057" y="825"/>
                  </a:cubicBezTo>
                  <a:lnTo>
                    <a:pt x="4057" y="825"/>
                  </a:lnTo>
                  <a:lnTo>
                    <a:pt x="4057" y="825"/>
                  </a:lnTo>
                  <a:lnTo>
                    <a:pt x="4057" y="856"/>
                  </a:lnTo>
                  <a:lnTo>
                    <a:pt x="4089" y="856"/>
                  </a:lnTo>
                  <a:lnTo>
                    <a:pt x="4089" y="856"/>
                  </a:lnTo>
                  <a:lnTo>
                    <a:pt x="4089" y="888"/>
                  </a:lnTo>
                  <a:lnTo>
                    <a:pt x="4120" y="888"/>
                  </a:lnTo>
                  <a:lnTo>
                    <a:pt x="4120" y="888"/>
                  </a:lnTo>
                  <a:lnTo>
                    <a:pt x="4120" y="888"/>
                  </a:lnTo>
                  <a:lnTo>
                    <a:pt x="4152" y="920"/>
                  </a:lnTo>
                  <a:lnTo>
                    <a:pt x="4152" y="920"/>
                  </a:lnTo>
                  <a:lnTo>
                    <a:pt x="4152" y="920"/>
                  </a:lnTo>
                  <a:lnTo>
                    <a:pt x="4152" y="951"/>
                  </a:lnTo>
                  <a:lnTo>
                    <a:pt x="4184" y="951"/>
                  </a:lnTo>
                  <a:lnTo>
                    <a:pt x="4184" y="951"/>
                  </a:lnTo>
                  <a:lnTo>
                    <a:pt x="4184" y="983"/>
                  </a:lnTo>
                  <a:lnTo>
                    <a:pt x="4215" y="983"/>
                  </a:lnTo>
                  <a:lnTo>
                    <a:pt x="4215" y="983"/>
                  </a:lnTo>
                  <a:lnTo>
                    <a:pt x="4215" y="1015"/>
                  </a:lnTo>
                  <a:lnTo>
                    <a:pt x="4215" y="1015"/>
                  </a:lnTo>
                  <a:lnTo>
                    <a:pt x="4247" y="1015"/>
                  </a:lnTo>
                  <a:lnTo>
                    <a:pt x="4247" y="1046"/>
                  </a:lnTo>
                  <a:lnTo>
                    <a:pt x="4247" y="1046"/>
                  </a:lnTo>
                  <a:lnTo>
                    <a:pt x="4247" y="1046"/>
                  </a:lnTo>
                  <a:lnTo>
                    <a:pt x="4279" y="1078"/>
                  </a:lnTo>
                  <a:lnTo>
                    <a:pt x="4279" y="1078"/>
                  </a:lnTo>
                  <a:lnTo>
                    <a:pt x="4279" y="1078"/>
                  </a:lnTo>
                  <a:lnTo>
                    <a:pt x="4310" y="1110"/>
                  </a:lnTo>
                  <a:close/>
                  <a:moveTo>
                    <a:pt x="4691" y="1965"/>
                  </a:moveTo>
                  <a:cubicBezTo>
                    <a:pt x="4722" y="2092"/>
                    <a:pt x="4881" y="2060"/>
                    <a:pt x="4913" y="1965"/>
                  </a:cubicBezTo>
                  <a:cubicBezTo>
                    <a:pt x="4913" y="1934"/>
                    <a:pt x="4913" y="1934"/>
                    <a:pt x="4881" y="1934"/>
                  </a:cubicBezTo>
                  <a:lnTo>
                    <a:pt x="4881" y="1934"/>
                  </a:lnTo>
                  <a:lnTo>
                    <a:pt x="4881" y="1902"/>
                  </a:lnTo>
                  <a:lnTo>
                    <a:pt x="4881" y="1902"/>
                  </a:lnTo>
                  <a:lnTo>
                    <a:pt x="4881" y="1870"/>
                  </a:lnTo>
                  <a:lnTo>
                    <a:pt x="4881" y="1870"/>
                  </a:lnTo>
                  <a:lnTo>
                    <a:pt x="4881" y="1839"/>
                  </a:lnTo>
                  <a:lnTo>
                    <a:pt x="4881" y="1839"/>
                  </a:lnTo>
                  <a:lnTo>
                    <a:pt x="4881" y="1807"/>
                  </a:lnTo>
                  <a:lnTo>
                    <a:pt x="4849" y="1807"/>
                  </a:lnTo>
                  <a:lnTo>
                    <a:pt x="4849" y="1775"/>
                  </a:lnTo>
                  <a:lnTo>
                    <a:pt x="4849" y="1775"/>
                  </a:lnTo>
                  <a:lnTo>
                    <a:pt x="4849" y="1744"/>
                  </a:lnTo>
                  <a:lnTo>
                    <a:pt x="4849" y="1744"/>
                  </a:lnTo>
                  <a:lnTo>
                    <a:pt x="4849" y="1712"/>
                  </a:lnTo>
                  <a:lnTo>
                    <a:pt x="4849" y="1712"/>
                  </a:lnTo>
                  <a:lnTo>
                    <a:pt x="4817" y="1712"/>
                  </a:lnTo>
                  <a:lnTo>
                    <a:pt x="4817" y="1680"/>
                  </a:lnTo>
                  <a:lnTo>
                    <a:pt x="4817" y="1680"/>
                  </a:lnTo>
                  <a:lnTo>
                    <a:pt x="4817" y="1649"/>
                  </a:lnTo>
                  <a:lnTo>
                    <a:pt x="4817" y="1649"/>
                  </a:lnTo>
                  <a:lnTo>
                    <a:pt x="4817" y="1617"/>
                  </a:lnTo>
                  <a:lnTo>
                    <a:pt x="4817" y="1617"/>
                  </a:lnTo>
                  <a:lnTo>
                    <a:pt x="4786" y="1585"/>
                  </a:lnTo>
                  <a:lnTo>
                    <a:pt x="4786" y="1585"/>
                  </a:lnTo>
                  <a:lnTo>
                    <a:pt x="4786" y="1553"/>
                  </a:lnTo>
                  <a:lnTo>
                    <a:pt x="4786" y="1553"/>
                  </a:lnTo>
                  <a:lnTo>
                    <a:pt x="4786" y="1553"/>
                  </a:lnTo>
                  <a:lnTo>
                    <a:pt x="4786" y="1522"/>
                  </a:lnTo>
                  <a:cubicBezTo>
                    <a:pt x="4722" y="1427"/>
                    <a:pt x="4596" y="1458"/>
                    <a:pt x="4564" y="1585"/>
                  </a:cubicBezTo>
                  <a:cubicBezTo>
                    <a:pt x="4564" y="1585"/>
                    <a:pt x="4596" y="1585"/>
                    <a:pt x="4596" y="1617"/>
                  </a:cubicBezTo>
                  <a:lnTo>
                    <a:pt x="4596" y="1617"/>
                  </a:lnTo>
                  <a:lnTo>
                    <a:pt x="4596" y="1617"/>
                  </a:lnTo>
                  <a:lnTo>
                    <a:pt x="4596" y="1649"/>
                  </a:lnTo>
                  <a:lnTo>
                    <a:pt x="4596" y="1649"/>
                  </a:lnTo>
                  <a:lnTo>
                    <a:pt x="4596" y="1680"/>
                  </a:lnTo>
                  <a:lnTo>
                    <a:pt x="4627" y="1680"/>
                  </a:lnTo>
                  <a:lnTo>
                    <a:pt x="4627" y="1680"/>
                  </a:lnTo>
                  <a:lnTo>
                    <a:pt x="4627" y="1712"/>
                  </a:lnTo>
                  <a:lnTo>
                    <a:pt x="4627" y="1712"/>
                  </a:lnTo>
                  <a:lnTo>
                    <a:pt x="4627" y="1744"/>
                  </a:lnTo>
                  <a:lnTo>
                    <a:pt x="4627" y="1744"/>
                  </a:lnTo>
                  <a:lnTo>
                    <a:pt x="4627" y="1775"/>
                  </a:lnTo>
                  <a:lnTo>
                    <a:pt x="4659" y="1775"/>
                  </a:lnTo>
                  <a:lnTo>
                    <a:pt x="4659" y="1775"/>
                  </a:lnTo>
                  <a:lnTo>
                    <a:pt x="4659" y="1807"/>
                  </a:lnTo>
                  <a:lnTo>
                    <a:pt x="4659" y="1807"/>
                  </a:lnTo>
                  <a:lnTo>
                    <a:pt x="4659" y="1839"/>
                  </a:lnTo>
                  <a:lnTo>
                    <a:pt x="4659" y="1839"/>
                  </a:lnTo>
                  <a:lnTo>
                    <a:pt x="4659" y="1870"/>
                  </a:lnTo>
                  <a:lnTo>
                    <a:pt x="4691" y="1870"/>
                  </a:lnTo>
                  <a:lnTo>
                    <a:pt x="4691" y="1870"/>
                  </a:lnTo>
                  <a:lnTo>
                    <a:pt x="4691" y="1902"/>
                  </a:lnTo>
                  <a:lnTo>
                    <a:pt x="4691" y="1902"/>
                  </a:lnTo>
                  <a:lnTo>
                    <a:pt x="4691" y="1934"/>
                  </a:lnTo>
                  <a:lnTo>
                    <a:pt x="4691" y="1934"/>
                  </a:lnTo>
                  <a:lnTo>
                    <a:pt x="4691" y="1965"/>
                  </a:lnTo>
                  <a:lnTo>
                    <a:pt x="4691" y="1965"/>
                  </a:lnTo>
                  <a:close/>
                  <a:moveTo>
                    <a:pt x="4722" y="2916"/>
                  </a:moveTo>
                  <a:cubicBezTo>
                    <a:pt x="4691" y="3043"/>
                    <a:pt x="4849" y="3106"/>
                    <a:pt x="4881" y="3011"/>
                  </a:cubicBezTo>
                  <a:cubicBezTo>
                    <a:pt x="4913" y="2979"/>
                    <a:pt x="4913" y="2979"/>
                    <a:pt x="4913" y="2979"/>
                  </a:cubicBezTo>
                  <a:lnTo>
                    <a:pt x="4913" y="2948"/>
                  </a:lnTo>
                  <a:lnTo>
                    <a:pt x="4913" y="2948"/>
                  </a:lnTo>
                  <a:lnTo>
                    <a:pt x="4913" y="2916"/>
                  </a:lnTo>
                  <a:lnTo>
                    <a:pt x="4913" y="2916"/>
                  </a:lnTo>
                  <a:lnTo>
                    <a:pt x="4913" y="2916"/>
                  </a:lnTo>
                  <a:lnTo>
                    <a:pt x="4913" y="2884"/>
                  </a:lnTo>
                  <a:lnTo>
                    <a:pt x="4913" y="2884"/>
                  </a:lnTo>
                  <a:lnTo>
                    <a:pt x="4944" y="2853"/>
                  </a:lnTo>
                  <a:lnTo>
                    <a:pt x="4944" y="2853"/>
                  </a:lnTo>
                  <a:lnTo>
                    <a:pt x="4944" y="2821"/>
                  </a:lnTo>
                  <a:lnTo>
                    <a:pt x="4944" y="2821"/>
                  </a:lnTo>
                  <a:lnTo>
                    <a:pt x="4944" y="2789"/>
                  </a:lnTo>
                  <a:lnTo>
                    <a:pt x="4944" y="2789"/>
                  </a:lnTo>
                  <a:lnTo>
                    <a:pt x="4944" y="2758"/>
                  </a:lnTo>
                  <a:lnTo>
                    <a:pt x="4944" y="2758"/>
                  </a:lnTo>
                  <a:lnTo>
                    <a:pt x="4944" y="2726"/>
                  </a:lnTo>
                  <a:lnTo>
                    <a:pt x="4944" y="2726"/>
                  </a:lnTo>
                  <a:lnTo>
                    <a:pt x="4944" y="2694"/>
                  </a:lnTo>
                  <a:lnTo>
                    <a:pt x="4944" y="2694"/>
                  </a:lnTo>
                  <a:lnTo>
                    <a:pt x="4944" y="2663"/>
                  </a:lnTo>
                  <a:lnTo>
                    <a:pt x="4944" y="2663"/>
                  </a:lnTo>
                  <a:lnTo>
                    <a:pt x="4944" y="2631"/>
                  </a:lnTo>
                  <a:lnTo>
                    <a:pt x="4944" y="2631"/>
                  </a:lnTo>
                  <a:lnTo>
                    <a:pt x="4944" y="2599"/>
                  </a:lnTo>
                  <a:lnTo>
                    <a:pt x="4944" y="2599"/>
                  </a:lnTo>
                  <a:lnTo>
                    <a:pt x="4944" y="2567"/>
                  </a:lnTo>
                  <a:lnTo>
                    <a:pt x="4944" y="2567"/>
                  </a:lnTo>
                  <a:lnTo>
                    <a:pt x="4944" y="2536"/>
                  </a:lnTo>
                  <a:cubicBezTo>
                    <a:pt x="4976" y="2441"/>
                    <a:pt x="4817" y="2409"/>
                    <a:pt x="4786" y="2504"/>
                  </a:cubicBezTo>
                  <a:cubicBezTo>
                    <a:pt x="4754" y="2504"/>
                    <a:pt x="4754" y="2536"/>
                    <a:pt x="4754" y="2536"/>
                  </a:cubicBezTo>
                  <a:lnTo>
                    <a:pt x="4754" y="2567"/>
                  </a:lnTo>
                  <a:lnTo>
                    <a:pt x="4754" y="2567"/>
                  </a:lnTo>
                  <a:lnTo>
                    <a:pt x="4754" y="2599"/>
                  </a:lnTo>
                  <a:lnTo>
                    <a:pt x="4754" y="2599"/>
                  </a:lnTo>
                  <a:lnTo>
                    <a:pt x="4754" y="2599"/>
                  </a:lnTo>
                  <a:lnTo>
                    <a:pt x="4754" y="2631"/>
                  </a:lnTo>
                  <a:lnTo>
                    <a:pt x="4754" y="2631"/>
                  </a:lnTo>
                  <a:lnTo>
                    <a:pt x="4754" y="2663"/>
                  </a:lnTo>
                  <a:lnTo>
                    <a:pt x="4754" y="2663"/>
                  </a:lnTo>
                  <a:lnTo>
                    <a:pt x="4754" y="2694"/>
                  </a:lnTo>
                  <a:lnTo>
                    <a:pt x="4754" y="2694"/>
                  </a:lnTo>
                  <a:lnTo>
                    <a:pt x="4754" y="2726"/>
                  </a:lnTo>
                  <a:lnTo>
                    <a:pt x="4754" y="2726"/>
                  </a:lnTo>
                  <a:lnTo>
                    <a:pt x="4754" y="2726"/>
                  </a:lnTo>
                  <a:lnTo>
                    <a:pt x="4754" y="2758"/>
                  </a:lnTo>
                  <a:lnTo>
                    <a:pt x="4754" y="2758"/>
                  </a:lnTo>
                  <a:lnTo>
                    <a:pt x="4722" y="2789"/>
                  </a:lnTo>
                  <a:lnTo>
                    <a:pt x="4722" y="2789"/>
                  </a:lnTo>
                  <a:lnTo>
                    <a:pt x="4722" y="2821"/>
                  </a:lnTo>
                  <a:lnTo>
                    <a:pt x="4722" y="2821"/>
                  </a:lnTo>
                  <a:lnTo>
                    <a:pt x="4722" y="2853"/>
                  </a:lnTo>
                  <a:lnTo>
                    <a:pt x="4722" y="2853"/>
                  </a:lnTo>
                  <a:lnTo>
                    <a:pt x="4722" y="2853"/>
                  </a:lnTo>
                  <a:lnTo>
                    <a:pt x="4722" y="2884"/>
                  </a:lnTo>
                  <a:lnTo>
                    <a:pt x="4722" y="2884"/>
                  </a:lnTo>
                  <a:lnTo>
                    <a:pt x="4722" y="2916"/>
                  </a:lnTo>
                  <a:lnTo>
                    <a:pt x="4722" y="2916"/>
                  </a:lnTo>
                  <a:close/>
                  <a:moveTo>
                    <a:pt x="4342" y="3803"/>
                  </a:moveTo>
                  <a:cubicBezTo>
                    <a:pt x="4279" y="3898"/>
                    <a:pt x="4374" y="3993"/>
                    <a:pt x="4469" y="3930"/>
                  </a:cubicBezTo>
                  <a:cubicBezTo>
                    <a:pt x="4469" y="3930"/>
                    <a:pt x="4501" y="3930"/>
                    <a:pt x="4501" y="3930"/>
                  </a:cubicBezTo>
                  <a:lnTo>
                    <a:pt x="4501" y="3898"/>
                  </a:lnTo>
                  <a:lnTo>
                    <a:pt x="4501" y="3898"/>
                  </a:lnTo>
                  <a:lnTo>
                    <a:pt x="4532" y="3867"/>
                  </a:lnTo>
                  <a:lnTo>
                    <a:pt x="4532" y="3867"/>
                  </a:lnTo>
                  <a:lnTo>
                    <a:pt x="4532" y="3867"/>
                  </a:lnTo>
                  <a:lnTo>
                    <a:pt x="4532" y="3835"/>
                  </a:lnTo>
                  <a:lnTo>
                    <a:pt x="4564" y="3835"/>
                  </a:lnTo>
                  <a:lnTo>
                    <a:pt x="4564" y="3803"/>
                  </a:lnTo>
                  <a:lnTo>
                    <a:pt x="4564" y="3803"/>
                  </a:lnTo>
                  <a:lnTo>
                    <a:pt x="4564" y="3803"/>
                  </a:lnTo>
                  <a:lnTo>
                    <a:pt x="4596" y="3772"/>
                  </a:lnTo>
                  <a:lnTo>
                    <a:pt x="4596" y="3772"/>
                  </a:lnTo>
                  <a:lnTo>
                    <a:pt x="4596" y="3740"/>
                  </a:lnTo>
                  <a:lnTo>
                    <a:pt x="4596" y="3740"/>
                  </a:lnTo>
                  <a:lnTo>
                    <a:pt x="4627" y="3740"/>
                  </a:lnTo>
                  <a:lnTo>
                    <a:pt x="4627" y="3708"/>
                  </a:lnTo>
                  <a:lnTo>
                    <a:pt x="4627" y="3708"/>
                  </a:lnTo>
                  <a:lnTo>
                    <a:pt x="4627" y="3677"/>
                  </a:lnTo>
                  <a:lnTo>
                    <a:pt x="4659" y="3677"/>
                  </a:lnTo>
                  <a:lnTo>
                    <a:pt x="4659" y="3677"/>
                  </a:lnTo>
                  <a:lnTo>
                    <a:pt x="4659" y="3645"/>
                  </a:lnTo>
                  <a:lnTo>
                    <a:pt x="4659" y="3645"/>
                  </a:lnTo>
                  <a:lnTo>
                    <a:pt x="4659" y="3613"/>
                  </a:lnTo>
                  <a:lnTo>
                    <a:pt x="4691" y="3613"/>
                  </a:lnTo>
                  <a:lnTo>
                    <a:pt x="4691" y="3613"/>
                  </a:lnTo>
                  <a:lnTo>
                    <a:pt x="4691" y="3581"/>
                  </a:lnTo>
                  <a:lnTo>
                    <a:pt x="4691" y="3581"/>
                  </a:lnTo>
                  <a:lnTo>
                    <a:pt x="4722" y="3550"/>
                  </a:lnTo>
                  <a:lnTo>
                    <a:pt x="4722" y="3550"/>
                  </a:lnTo>
                  <a:cubicBezTo>
                    <a:pt x="4754" y="3455"/>
                    <a:pt x="4659" y="3360"/>
                    <a:pt x="4564" y="3423"/>
                  </a:cubicBezTo>
                  <a:cubicBezTo>
                    <a:pt x="4532" y="3455"/>
                    <a:pt x="4532" y="3455"/>
                    <a:pt x="4532" y="3455"/>
                  </a:cubicBezTo>
                  <a:lnTo>
                    <a:pt x="4532" y="3486"/>
                  </a:lnTo>
                  <a:lnTo>
                    <a:pt x="4532" y="3486"/>
                  </a:lnTo>
                  <a:lnTo>
                    <a:pt x="4501" y="3486"/>
                  </a:lnTo>
                  <a:lnTo>
                    <a:pt x="4501" y="3518"/>
                  </a:lnTo>
                  <a:lnTo>
                    <a:pt x="4501" y="3518"/>
                  </a:lnTo>
                  <a:lnTo>
                    <a:pt x="4501" y="3518"/>
                  </a:lnTo>
                  <a:lnTo>
                    <a:pt x="4501" y="3550"/>
                  </a:lnTo>
                  <a:lnTo>
                    <a:pt x="4469" y="3550"/>
                  </a:lnTo>
                  <a:lnTo>
                    <a:pt x="4469" y="3581"/>
                  </a:lnTo>
                  <a:lnTo>
                    <a:pt x="4469" y="3581"/>
                  </a:lnTo>
                  <a:lnTo>
                    <a:pt x="4469" y="3581"/>
                  </a:lnTo>
                  <a:lnTo>
                    <a:pt x="4469" y="3613"/>
                  </a:lnTo>
                  <a:lnTo>
                    <a:pt x="4437" y="3613"/>
                  </a:lnTo>
                  <a:lnTo>
                    <a:pt x="4437" y="3613"/>
                  </a:lnTo>
                  <a:lnTo>
                    <a:pt x="4437" y="3645"/>
                  </a:lnTo>
                  <a:lnTo>
                    <a:pt x="4437" y="3645"/>
                  </a:lnTo>
                  <a:lnTo>
                    <a:pt x="4437" y="3677"/>
                  </a:lnTo>
                  <a:lnTo>
                    <a:pt x="4406" y="3677"/>
                  </a:lnTo>
                  <a:lnTo>
                    <a:pt x="4406" y="3677"/>
                  </a:lnTo>
                  <a:lnTo>
                    <a:pt x="4406" y="3708"/>
                  </a:lnTo>
                  <a:lnTo>
                    <a:pt x="4406" y="3708"/>
                  </a:lnTo>
                  <a:lnTo>
                    <a:pt x="4374" y="3708"/>
                  </a:lnTo>
                  <a:lnTo>
                    <a:pt x="4374" y="3740"/>
                  </a:lnTo>
                  <a:lnTo>
                    <a:pt x="4374" y="3740"/>
                  </a:lnTo>
                  <a:lnTo>
                    <a:pt x="4374" y="3740"/>
                  </a:lnTo>
                  <a:lnTo>
                    <a:pt x="4342" y="3772"/>
                  </a:lnTo>
                  <a:lnTo>
                    <a:pt x="4342" y="3772"/>
                  </a:lnTo>
                  <a:lnTo>
                    <a:pt x="4342" y="3803"/>
                  </a:lnTo>
                  <a:close/>
                  <a:moveTo>
                    <a:pt x="3613" y="4437"/>
                  </a:moveTo>
                  <a:cubicBezTo>
                    <a:pt x="3550" y="4500"/>
                    <a:pt x="3582" y="4627"/>
                    <a:pt x="3708" y="4627"/>
                  </a:cubicBezTo>
                  <a:cubicBezTo>
                    <a:pt x="3708" y="4627"/>
                    <a:pt x="3708" y="4627"/>
                    <a:pt x="3740" y="4627"/>
                  </a:cubicBezTo>
                  <a:lnTo>
                    <a:pt x="3740" y="4595"/>
                  </a:lnTo>
                  <a:lnTo>
                    <a:pt x="3740" y="4595"/>
                  </a:lnTo>
                  <a:lnTo>
                    <a:pt x="3772" y="4595"/>
                  </a:lnTo>
                  <a:lnTo>
                    <a:pt x="3772" y="4595"/>
                  </a:lnTo>
                  <a:lnTo>
                    <a:pt x="3803" y="4564"/>
                  </a:lnTo>
                  <a:lnTo>
                    <a:pt x="3803" y="4564"/>
                  </a:lnTo>
                  <a:lnTo>
                    <a:pt x="3803" y="4564"/>
                  </a:lnTo>
                  <a:lnTo>
                    <a:pt x="3835" y="4564"/>
                  </a:lnTo>
                  <a:lnTo>
                    <a:pt x="3835" y="4532"/>
                  </a:lnTo>
                  <a:lnTo>
                    <a:pt x="3867" y="4532"/>
                  </a:lnTo>
                  <a:lnTo>
                    <a:pt x="3867" y="4532"/>
                  </a:lnTo>
                  <a:lnTo>
                    <a:pt x="3867" y="4532"/>
                  </a:lnTo>
                  <a:lnTo>
                    <a:pt x="3899" y="4500"/>
                  </a:lnTo>
                  <a:lnTo>
                    <a:pt x="3899" y="4500"/>
                  </a:lnTo>
                  <a:lnTo>
                    <a:pt x="3930" y="4500"/>
                  </a:lnTo>
                  <a:lnTo>
                    <a:pt x="3930" y="4469"/>
                  </a:lnTo>
                  <a:lnTo>
                    <a:pt x="3930" y="4469"/>
                  </a:lnTo>
                  <a:lnTo>
                    <a:pt x="3962" y="4469"/>
                  </a:lnTo>
                  <a:lnTo>
                    <a:pt x="3962" y="4469"/>
                  </a:lnTo>
                  <a:lnTo>
                    <a:pt x="3994" y="4437"/>
                  </a:lnTo>
                  <a:lnTo>
                    <a:pt x="3994" y="4437"/>
                  </a:lnTo>
                  <a:lnTo>
                    <a:pt x="3994" y="4437"/>
                  </a:lnTo>
                  <a:lnTo>
                    <a:pt x="4025" y="4405"/>
                  </a:lnTo>
                  <a:lnTo>
                    <a:pt x="4025" y="4405"/>
                  </a:lnTo>
                  <a:lnTo>
                    <a:pt x="4025" y="4405"/>
                  </a:lnTo>
                  <a:lnTo>
                    <a:pt x="4057" y="4405"/>
                  </a:lnTo>
                  <a:lnTo>
                    <a:pt x="4057" y="4374"/>
                  </a:lnTo>
                  <a:lnTo>
                    <a:pt x="4057" y="4374"/>
                  </a:lnTo>
                  <a:cubicBezTo>
                    <a:pt x="4152" y="4310"/>
                    <a:pt x="4089" y="4184"/>
                    <a:pt x="3994" y="4184"/>
                  </a:cubicBezTo>
                  <a:cubicBezTo>
                    <a:pt x="3962" y="4215"/>
                    <a:pt x="3962" y="4215"/>
                    <a:pt x="3930" y="4215"/>
                  </a:cubicBezTo>
                  <a:lnTo>
                    <a:pt x="3930" y="4215"/>
                  </a:lnTo>
                  <a:lnTo>
                    <a:pt x="3930" y="4247"/>
                  </a:lnTo>
                  <a:lnTo>
                    <a:pt x="3899" y="4247"/>
                  </a:lnTo>
                  <a:lnTo>
                    <a:pt x="3899" y="4247"/>
                  </a:lnTo>
                  <a:lnTo>
                    <a:pt x="3899" y="4247"/>
                  </a:lnTo>
                  <a:lnTo>
                    <a:pt x="3867" y="4279"/>
                  </a:lnTo>
                  <a:lnTo>
                    <a:pt x="3867" y="4279"/>
                  </a:lnTo>
                  <a:lnTo>
                    <a:pt x="3867" y="4279"/>
                  </a:lnTo>
                  <a:lnTo>
                    <a:pt x="3835" y="4310"/>
                  </a:lnTo>
                  <a:lnTo>
                    <a:pt x="3835" y="4310"/>
                  </a:lnTo>
                  <a:lnTo>
                    <a:pt x="3835" y="4310"/>
                  </a:lnTo>
                  <a:lnTo>
                    <a:pt x="3803" y="4310"/>
                  </a:lnTo>
                  <a:lnTo>
                    <a:pt x="3803" y="4342"/>
                  </a:lnTo>
                  <a:lnTo>
                    <a:pt x="3803" y="4342"/>
                  </a:lnTo>
                  <a:lnTo>
                    <a:pt x="3772" y="4342"/>
                  </a:lnTo>
                  <a:lnTo>
                    <a:pt x="3772" y="4342"/>
                  </a:lnTo>
                  <a:lnTo>
                    <a:pt x="3772" y="4374"/>
                  </a:lnTo>
                  <a:lnTo>
                    <a:pt x="3740" y="4374"/>
                  </a:lnTo>
                  <a:lnTo>
                    <a:pt x="3740" y="4374"/>
                  </a:lnTo>
                  <a:lnTo>
                    <a:pt x="3708" y="4374"/>
                  </a:lnTo>
                  <a:lnTo>
                    <a:pt x="3708" y="4405"/>
                  </a:lnTo>
                  <a:lnTo>
                    <a:pt x="3708" y="4405"/>
                  </a:lnTo>
                  <a:lnTo>
                    <a:pt x="3677" y="4405"/>
                  </a:lnTo>
                  <a:lnTo>
                    <a:pt x="3677" y="4405"/>
                  </a:lnTo>
                  <a:lnTo>
                    <a:pt x="3677" y="4405"/>
                  </a:lnTo>
                  <a:lnTo>
                    <a:pt x="3645" y="4437"/>
                  </a:lnTo>
                  <a:lnTo>
                    <a:pt x="3645" y="4437"/>
                  </a:lnTo>
                  <a:close/>
                  <a:moveTo>
                    <a:pt x="2726" y="4722"/>
                  </a:moveTo>
                  <a:cubicBezTo>
                    <a:pt x="2599" y="4754"/>
                    <a:pt x="2599" y="4912"/>
                    <a:pt x="2726" y="4944"/>
                  </a:cubicBezTo>
                  <a:cubicBezTo>
                    <a:pt x="2726" y="4944"/>
                    <a:pt x="2726" y="4944"/>
                    <a:pt x="2758" y="4944"/>
                  </a:cubicBezTo>
                  <a:lnTo>
                    <a:pt x="2758" y="4944"/>
                  </a:lnTo>
                  <a:lnTo>
                    <a:pt x="2789" y="4944"/>
                  </a:lnTo>
                  <a:lnTo>
                    <a:pt x="2789" y="4944"/>
                  </a:lnTo>
                  <a:lnTo>
                    <a:pt x="2789" y="4912"/>
                  </a:lnTo>
                  <a:lnTo>
                    <a:pt x="2821" y="4912"/>
                  </a:lnTo>
                  <a:lnTo>
                    <a:pt x="2821" y="4912"/>
                  </a:lnTo>
                  <a:lnTo>
                    <a:pt x="2853" y="4912"/>
                  </a:lnTo>
                  <a:lnTo>
                    <a:pt x="2853" y="4912"/>
                  </a:lnTo>
                  <a:lnTo>
                    <a:pt x="2885" y="4912"/>
                  </a:lnTo>
                  <a:lnTo>
                    <a:pt x="2885" y="4912"/>
                  </a:lnTo>
                  <a:lnTo>
                    <a:pt x="2916" y="4912"/>
                  </a:lnTo>
                  <a:lnTo>
                    <a:pt x="2916" y="4912"/>
                  </a:lnTo>
                  <a:lnTo>
                    <a:pt x="2948" y="4912"/>
                  </a:lnTo>
                  <a:lnTo>
                    <a:pt x="2948" y="4912"/>
                  </a:lnTo>
                  <a:lnTo>
                    <a:pt x="2980" y="4912"/>
                  </a:lnTo>
                  <a:lnTo>
                    <a:pt x="2980" y="4912"/>
                  </a:lnTo>
                  <a:lnTo>
                    <a:pt x="3011" y="4881"/>
                  </a:lnTo>
                  <a:lnTo>
                    <a:pt x="3011" y="4881"/>
                  </a:lnTo>
                  <a:lnTo>
                    <a:pt x="3043" y="4881"/>
                  </a:lnTo>
                  <a:lnTo>
                    <a:pt x="3043" y="4881"/>
                  </a:lnTo>
                  <a:lnTo>
                    <a:pt x="3075" y="4881"/>
                  </a:lnTo>
                  <a:lnTo>
                    <a:pt x="3075" y="4881"/>
                  </a:lnTo>
                  <a:lnTo>
                    <a:pt x="3106" y="4881"/>
                  </a:lnTo>
                  <a:lnTo>
                    <a:pt x="3106" y="4881"/>
                  </a:lnTo>
                  <a:lnTo>
                    <a:pt x="3138" y="4849"/>
                  </a:lnTo>
                  <a:lnTo>
                    <a:pt x="3138" y="4849"/>
                  </a:lnTo>
                  <a:lnTo>
                    <a:pt x="3170" y="4849"/>
                  </a:lnTo>
                  <a:cubicBezTo>
                    <a:pt x="3265" y="4817"/>
                    <a:pt x="3265" y="4691"/>
                    <a:pt x="3138" y="4659"/>
                  </a:cubicBezTo>
                  <a:cubicBezTo>
                    <a:pt x="3138" y="4659"/>
                    <a:pt x="3106" y="4659"/>
                    <a:pt x="3106" y="4659"/>
                  </a:cubicBezTo>
                  <a:lnTo>
                    <a:pt x="3075" y="4659"/>
                  </a:lnTo>
                  <a:lnTo>
                    <a:pt x="3075" y="4659"/>
                  </a:lnTo>
                  <a:lnTo>
                    <a:pt x="3075" y="4659"/>
                  </a:lnTo>
                  <a:lnTo>
                    <a:pt x="3043" y="4691"/>
                  </a:lnTo>
                  <a:lnTo>
                    <a:pt x="3043" y="4691"/>
                  </a:lnTo>
                  <a:lnTo>
                    <a:pt x="3011" y="4691"/>
                  </a:lnTo>
                  <a:lnTo>
                    <a:pt x="3011" y="4691"/>
                  </a:lnTo>
                  <a:lnTo>
                    <a:pt x="2980" y="4691"/>
                  </a:lnTo>
                  <a:lnTo>
                    <a:pt x="2980" y="4691"/>
                  </a:lnTo>
                  <a:lnTo>
                    <a:pt x="2980" y="4691"/>
                  </a:lnTo>
                  <a:lnTo>
                    <a:pt x="2948" y="4691"/>
                  </a:lnTo>
                  <a:lnTo>
                    <a:pt x="2948" y="4691"/>
                  </a:lnTo>
                  <a:lnTo>
                    <a:pt x="2916" y="4722"/>
                  </a:lnTo>
                  <a:lnTo>
                    <a:pt x="2916" y="4722"/>
                  </a:lnTo>
                  <a:lnTo>
                    <a:pt x="2885" y="4722"/>
                  </a:lnTo>
                  <a:lnTo>
                    <a:pt x="2885" y="4722"/>
                  </a:lnTo>
                  <a:lnTo>
                    <a:pt x="2853" y="4722"/>
                  </a:lnTo>
                  <a:lnTo>
                    <a:pt x="2853" y="4722"/>
                  </a:lnTo>
                  <a:lnTo>
                    <a:pt x="2853" y="4722"/>
                  </a:lnTo>
                  <a:lnTo>
                    <a:pt x="2821" y="4722"/>
                  </a:lnTo>
                  <a:lnTo>
                    <a:pt x="2821" y="4722"/>
                  </a:lnTo>
                  <a:lnTo>
                    <a:pt x="2789" y="4722"/>
                  </a:lnTo>
                  <a:lnTo>
                    <a:pt x="2789" y="4722"/>
                  </a:lnTo>
                  <a:lnTo>
                    <a:pt x="2758" y="4722"/>
                  </a:lnTo>
                  <a:lnTo>
                    <a:pt x="2758" y="4722"/>
                  </a:lnTo>
                  <a:lnTo>
                    <a:pt x="2726" y="4722"/>
                  </a:lnTo>
                  <a:close/>
                  <a:moveTo>
                    <a:pt x="1775" y="4627"/>
                  </a:moveTo>
                  <a:cubicBezTo>
                    <a:pt x="1680" y="4595"/>
                    <a:pt x="1585" y="4754"/>
                    <a:pt x="1680" y="4817"/>
                  </a:cubicBezTo>
                  <a:cubicBezTo>
                    <a:pt x="1712" y="4817"/>
                    <a:pt x="1712" y="4817"/>
                    <a:pt x="1712" y="4817"/>
                  </a:cubicBezTo>
                  <a:lnTo>
                    <a:pt x="1712" y="4817"/>
                  </a:lnTo>
                  <a:lnTo>
                    <a:pt x="1744" y="4817"/>
                  </a:lnTo>
                  <a:lnTo>
                    <a:pt x="1744" y="4849"/>
                  </a:lnTo>
                  <a:lnTo>
                    <a:pt x="1775" y="4849"/>
                  </a:lnTo>
                  <a:lnTo>
                    <a:pt x="1775" y="4849"/>
                  </a:lnTo>
                  <a:lnTo>
                    <a:pt x="1775" y="4849"/>
                  </a:lnTo>
                  <a:lnTo>
                    <a:pt x="1807" y="4849"/>
                  </a:lnTo>
                  <a:lnTo>
                    <a:pt x="1807" y="4849"/>
                  </a:lnTo>
                  <a:lnTo>
                    <a:pt x="1839" y="4849"/>
                  </a:lnTo>
                  <a:lnTo>
                    <a:pt x="1839" y="4881"/>
                  </a:lnTo>
                  <a:lnTo>
                    <a:pt x="1871" y="4881"/>
                  </a:lnTo>
                  <a:lnTo>
                    <a:pt x="1871" y="4881"/>
                  </a:lnTo>
                  <a:lnTo>
                    <a:pt x="1902" y="4881"/>
                  </a:lnTo>
                  <a:lnTo>
                    <a:pt x="1902" y="4881"/>
                  </a:lnTo>
                  <a:lnTo>
                    <a:pt x="1934" y="4881"/>
                  </a:lnTo>
                  <a:lnTo>
                    <a:pt x="1934" y="4881"/>
                  </a:lnTo>
                  <a:lnTo>
                    <a:pt x="1966" y="4881"/>
                  </a:lnTo>
                  <a:lnTo>
                    <a:pt x="1966" y="4881"/>
                  </a:lnTo>
                  <a:lnTo>
                    <a:pt x="1997" y="4912"/>
                  </a:lnTo>
                  <a:lnTo>
                    <a:pt x="1997" y="4912"/>
                  </a:lnTo>
                  <a:lnTo>
                    <a:pt x="1997" y="4912"/>
                  </a:lnTo>
                  <a:lnTo>
                    <a:pt x="2029" y="4912"/>
                  </a:lnTo>
                  <a:lnTo>
                    <a:pt x="2029" y="4912"/>
                  </a:lnTo>
                  <a:lnTo>
                    <a:pt x="2061" y="4912"/>
                  </a:lnTo>
                  <a:lnTo>
                    <a:pt x="2061" y="4912"/>
                  </a:lnTo>
                  <a:lnTo>
                    <a:pt x="2092" y="4912"/>
                  </a:lnTo>
                  <a:lnTo>
                    <a:pt x="2092" y="4912"/>
                  </a:lnTo>
                  <a:lnTo>
                    <a:pt x="2124" y="4912"/>
                  </a:lnTo>
                  <a:lnTo>
                    <a:pt x="2124" y="4912"/>
                  </a:lnTo>
                  <a:cubicBezTo>
                    <a:pt x="2219" y="4944"/>
                    <a:pt x="2282" y="4786"/>
                    <a:pt x="2187" y="4722"/>
                  </a:cubicBezTo>
                  <a:cubicBezTo>
                    <a:pt x="2156" y="4722"/>
                    <a:pt x="2156" y="4722"/>
                    <a:pt x="2156" y="4722"/>
                  </a:cubicBezTo>
                  <a:lnTo>
                    <a:pt x="2156" y="4722"/>
                  </a:lnTo>
                  <a:lnTo>
                    <a:pt x="2124" y="4722"/>
                  </a:lnTo>
                  <a:lnTo>
                    <a:pt x="2124" y="4722"/>
                  </a:lnTo>
                  <a:lnTo>
                    <a:pt x="2092" y="4722"/>
                  </a:lnTo>
                  <a:lnTo>
                    <a:pt x="2092" y="4722"/>
                  </a:lnTo>
                  <a:lnTo>
                    <a:pt x="2092" y="4722"/>
                  </a:lnTo>
                  <a:lnTo>
                    <a:pt x="2061" y="4722"/>
                  </a:lnTo>
                  <a:lnTo>
                    <a:pt x="2061" y="4722"/>
                  </a:lnTo>
                  <a:lnTo>
                    <a:pt x="2029" y="4691"/>
                  </a:lnTo>
                  <a:lnTo>
                    <a:pt x="2029" y="4691"/>
                  </a:lnTo>
                  <a:lnTo>
                    <a:pt x="1997" y="4691"/>
                  </a:lnTo>
                  <a:lnTo>
                    <a:pt x="1997" y="4691"/>
                  </a:lnTo>
                  <a:lnTo>
                    <a:pt x="1966" y="4691"/>
                  </a:lnTo>
                  <a:lnTo>
                    <a:pt x="1966" y="4691"/>
                  </a:lnTo>
                  <a:lnTo>
                    <a:pt x="1966" y="4691"/>
                  </a:lnTo>
                  <a:lnTo>
                    <a:pt x="1934" y="4691"/>
                  </a:lnTo>
                  <a:lnTo>
                    <a:pt x="1934" y="4691"/>
                  </a:lnTo>
                  <a:lnTo>
                    <a:pt x="1902" y="4691"/>
                  </a:lnTo>
                  <a:lnTo>
                    <a:pt x="1902" y="4659"/>
                  </a:lnTo>
                  <a:lnTo>
                    <a:pt x="1902" y="4659"/>
                  </a:lnTo>
                  <a:lnTo>
                    <a:pt x="1871" y="4659"/>
                  </a:lnTo>
                  <a:lnTo>
                    <a:pt x="1871" y="4659"/>
                  </a:lnTo>
                  <a:lnTo>
                    <a:pt x="1839" y="4659"/>
                  </a:lnTo>
                  <a:lnTo>
                    <a:pt x="1839" y="4659"/>
                  </a:lnTo>
                  <a:lnTo>
                    <a:pt x="1807" y="4659"/>
                  </a:lnTo>
                  <a:lnTo>
                    <a:pt x="1807" y="4659"/>
                  </a:lnTo>
                  <a:lnTo>
                    <a:pt x="1807" y="4627"/>
                  </a:lnTo>
                  <a:lnTo>
                    <a:pt x="1775" y="4627"/>
                  </a:lnTo>
                  <a:close/>
                  <a:moveTo>
                    <a:pt x="952" y="4152"/>
                  </a:moveTo>
                  <a:cubicBezTo>
                    <a:pt x="920" y="4120"/>
                    <a:pt x="857" y="4120"/>
                    <a:pt x="825" y="4152"/>
                  </a:cubicBezTo>
                  <a:cubicBezTo>
                    <a:pt x="761" y="4184"/>
                    <a:pt x="761" y="4247"/>
                    <a:pt x="825" y="4310"/>
                  </a:cubicBezTo>
                  <a:lnTo>
                    <a:pt x="825" y="4310"/>
                  </a:lnTo>
                  <a:lnTo>
                    <a:pt x="825" y="4310"/>
                  </a:lnTo>
                  <a:lnTo>
                    <a:pt x="857" y="4342"/>
                  </a:lnTo>
                  <a:lnTo>
                    <a:pt x="857" y="4342"/>
                  </a:lnTo>
                  <a:lnTo>
                    <a:pt x="857" y="4342"/>
                  </a:lnTo>
                  <a:lnTo>
                    <a:pt x="888" y="4374"/>
                  </a:lnTo>
                  <a:lnTo>
                    <a:pt x="888" y="4374"/>
                  </a:lnTo>
                  <a:lnTo>
                    <a:pt x="888" y="4374"/>
                  </a:lnTo>
                  <a:lnTo>
                    <a:pt x="920" y="4374"/>
                  </a:lnTo>
                  <a:lnTo>
                    <a:pt x="920" y="4405"/>
                  </a:lnTo>
                  <a:lnTo>
                    <a:pt x="920" y="4405"/>
                  </a:lnTo>
                  <a:lnTo>
                    <a:pt x="952" y="4405"/>
                  </a:lnTo>
                  <a:lnTo>
                    <a:pt x="952" y="4437"/>
                  </a:lnTo>
                  <a:lnTo>
                    <a:pt x="983" y="4437"/>
                  </a:lnTo>
                  <a:lnTo>
                    <a:pt x="983" y="4437"/>
                  </a:lnTo>
                  <a:lnTo>
                    <a:pt x="983" y="4437"/>
                  </a:lnTo>
                  <a:lnTo>
                    <a:pt x="1015" y="4469"/>
                  </a:lnTo>
                  <a:lnTo>
                    <a:pt x="1015" y="4469"/>
                  </a:lnTo>
                  <a:lnTo>
                    <a:pt x="1015" y="4469"/>
                  </a:lnTo>
                  <a:lnTo>
                    <a:pt x="1047" y="4500"/>
                  </a:lnTo>
                  <a:lnTo>
                    <a:pt x="1047" y="4500"/>
                  </a:lnTo>
                  <a:lnTo>
                    <a:pt x="1078" y="4500"/>
                  </a:lnTo>
                  <a:lnTo>
                    <a:pt x="1078" y="4500"/>
                  </a:lnTo>
                  <a:lnTo>
                    <a:pt x="1078" y="4532"/>
                  </a:lnTo>
                  <a:lnTo>
                    <a:pt x="1110" y="4532"/>
                  </a:lnTo>
                  <a:lnTo>
                    <a:pt x="1110" y="4532"/>
                  </a:lnTo>
                  <a:lnTo>
                    <a:pt x="1142" y="4532"/>
                  </a:lnTo>
                  <a:lnTo>
                    <a:pt x="1142" y="4564"/>
                  </a:lnTo>
                  <a:lnTo>
                    <a:pt x="1142" y="4564"/>
                  </a:lnTo>
                  <a:cubicBezTo>
                    <a:pt x="1237" y="4627"/>
                    <a:pt x="1364" y="4500"/>
                    <a:pt x="1300" y="4405"/>
                  </a:cubicBezTo>
                  <a:cubicBezTo>
                    <a:pt x="1268" y="4405"/>
                    <a:pt x="1268" y="4405"/>
                    <a:pt x="1268" y="4405"/>
                  </a:cubicBezTo>
                  <a:lnTo>
                    <a:pt x="1237" y="4374"/>
                  </a:lnTo>
                  <a:lnTo>
                    <a:pt x="1237" y="4374"/>
                  </a:lnTo>
                  <a:lnTo>
                    <a:pt x="1237" y="4374"/>
                  </a:lnTo>
                  <a:lnTo>
                    <a:pt x="1205" y="4374"/>
                  </a:lnTo>
                  <a:lnTo>
                    <a:pt x="1205" y="4342"/>
                  </a:lnTo>
                  <a:lnTo>
                    <a:pt x="1205" y="4342"/>
                  </a:lnTo>
                  <a:lnTo>
                    <a:pt x="1173" y="4342"/>
                  </a:lnTo>
                  <a:lnTo>
                    <a:pt x="1173" y="4342"/>
                  </a:lnTo>
                  <a:lnTo>
                    <a:pt x="1173" y="4310"/>
                  </a:lnTo>
                  <a:lnTo>
                    <a:pt x="1142" y="4310"/>
                  </a:lnTo>
                  <a:lnTo>
                    <a:pt x="1142" y="4310"/>
                  </a:lnTo>
                  <a:lnTo>
                    <a:pt x="1110" y="4310"/>
                  </a:lnTo>
                  <a:lnTo>
                    <a:pt x="1110" y="4279"/>
                  </a:lnTo>
                  <a:lnTo>
                    <a:pt x="1110" y="4279"/>
                  </a:lnTo>
                  <a:lnTo>
                    <a:pt x="1078" y="4279"/>
                  </a:lnTo>
                  <a:lnTo>
                    <a:pt x="1078" y="4279"/>
                  </a:lnTo>
                  <a:lnTo>
                    <a:pt x="1078" y="4247"/>
                  </a:lnTo>
                  <a:lnTo>
                    <a:pt x="1047" y="4247"/>
                  </a:lnTo>
                  <a:lnTo>
                    <a:pt x="1047" y="4247"/>
                  </a:lnTo>
                  <a:lnTo>
                    <a:pt x="1047" y="4247"/>
                  </a:lnTo>
                  <a:lnTo>
                    <a:pt x="1015" y="4215"/>
                  </a:lnTo>
                  <a:lnTo>
                    <a:pt x="1015" y="4215"/>
                  </a:lnTo>
                  <a:lnTo>
                    <a:pt x="1015" y="4215"/>
                  </a:lnTo>
                  <a:lnTo>
                    <a:pt x="983" y="4184"/>
                  </a:lnTo>
                  <a:lnTo>
                    <a:pt x="983" y="4184"/>
                  </a:lnTo>
                  <a:lnTo>
                    <a:pt x="983" y="4184"/>
                  </a:lnTo>
                  <a:lnTo>
                    <a:pt x="952" y="4184"/>
                  </a:lnTo>
                  <a:lnTo>
                    <a:pt x="952" y="4152"/>
                  </a:lnTo>
                  <a:close/>
                  <a:moveTo>
                    <a:pt x="413" y="3391"/>
                  </a:moveTo>
                  <a:cubicBezTo>
                    <a:pt x="350" y="3296"/>
                    <a:pt x="223" y="3296"/>
                    <a:pt x="223" y="3391"/>
                  </a:cubicBezTo>
                  <a:cubicBezTo>
                    <a:pt x="191" y="3423"/>
                    <a:pt x="191" y="3455"/>
                    <a:pt x="223" y="3455"/>
                  </a:cubicBezTo>
                  <a:lnTo>
                    <a:pt x="223" y="3455"/>
                  </a:lnTo>
                  <a:lnTo>
                    <a:pt x="223" y="3486"/>
                  </a:lnTo>
                  <a:lnTo>
                    <a:pt x="223" y="3486"/>
                  </a:lnTo>
                  <a:lnTo>
                    <a:pt x="223" y="3518"/>
                  </a:lnTo>
                  <a:lnTo>
                    <a:pt x="254" y="3518"/>
                  </a:lnTo>
                  <a:lnTo>
                    <a:pt x="254" y="3550"/>
                  </a:lnTo>
                  <a:lnTo>
                    <a:pt x="254" y="3550"/>
                  </a:lnTo>
                  <a:lnTo>
                    <a:pt x="254" y="3550"/>
                  </a:lnTo>
                  <a:lnTo>
                    <a:pt x="254" y="3581"/>
                  </a:lnTo>
                  <a:lnTo>
                    <a:pt x="286" y="3581"/>
                  </a:lnTo>
                  <a:lnTo>
                    <a:pt x="286" y="3613"/>
                  </a:lnTo>
                  <a:lnTo>
                    <a:pt x="286" y="3613"/>
                  </a:lnTo>
                  <a:lnTo>
                    <a:pt x="286" y="3645"/>
                  </a:lnTo>
                  <a:lnTo>
                    <a:pt x="286" y="3645"/>
                  </a:lnTo>
                  <a:lnTo>
                    <a:pt x="318" y="3645"/>
                  </a:lnTo>
                  <a:lnTo>
                    <a:pt x="318" y="3677"/>
                  </a:lnTo>
                  <a:lnTo>
                    <a:pt x="318" y="3677"/>
                  </a:lnTo>
                  <a:lnTo>
                    <a:pt x="318" y="3708"/>
                  </a:lnTo>
                  <a:lnTo>
                    <a:pt x="350" y="3708"/>
                  </a:lnTo>
                  <a:lnTo>
                    <a:pt x="350" y="3708"/>
                  </a:lnTo>
                  <a:lnTo>
                    <a:pt x="350" y="3740"/>
                  </a:lnTo>
                  <a:lnTo>
                    <a:pt x="350" y="3740"/>
                  </a:lnTo>
                  <a:lnTo>
                    <a:pt x="381" y="3772"/>
                  </a:lnTo>
                  <a:lnTo>
                    <a:pt x="381" y="3772"/>
                  </a:lnTo>
                  <a:lnTo>
                    <a:pt x="381" y="3772"/>
                  </a:lnTo>
                  <a:lnTo>
                    <a:pt x="381" y="3803"/>
                  </a:lnTo>
                  <a:lnTo>
                    <a:pt x="413" y="3803"/>
                  </a:lnTo>
                  <a:lnTo>
                    <a:pt x="413" y="3835"/>
                  </a:lnTo>
                  <a:lnTo>
                    <a:pt x="413" y="3835"/>
                  </a:lnTo>
                  <a:cubicBezTo>
                    <a:pt x="476" y="3898"/>
                    <a:pt x="571" y="3898"/>
                    <a:pt x="603" y="3803"/>
                  </a:cubicBezTo>
                  <a:cubicBezTo>
                    <a:pt x="603" y="3772"/>
                    <a:pt x="603" y="3740"/>
                    <a:pt x="571" y="3708"/>
                  </a:cubicBezTo>
                  <a:lnTo>
                    <a:pt x="571" y="3708"/>
                  </a:lnTo>
                  <a:lnTo>
                    <a:pt x="571" y="3708"/>
                  </a:lnTo>
                  <a:lnTo>
                    <a:pt x="571" y="3677"/>
                  </a:lnTo>
                  <a:lnTo>
                    <a:pt x="540" y="3677"/>
                  </a:lnTo>
                  <a:lnTo>
                    <a:pt x="540" y="3677"/>
                  </a:lnTo>
                  <a:lnTo>
                    <a:pt x="540" y="3645"/>
                  </a:lnTo>
                  <a:lnTo>
                    <a:pt x="540" y="3645"/>
                  </a:lnTo>
                  <a:lnTo>
                    <a:pt x="540" y="3645"/>
                  </a:lnTo>
                  <a:lnTo>
                    <a:pt x="508" y="3613"/>
                  </a:lnTo>
                  <a:lnTo>
                    <a:pt x="508" y="3613"/>
                  </a:lnTo>
                  <a:lnTo>
                    <a:pt x="508" y="3581"/>
                  </a:lnTo>
                  <a:lnTo>
                    <a:pt x="508" y="3581"/>
                  </a:lnTo>
                  <a:lnTo>
                    <a:pt x="476" y="3581"/>
                  </a:lnTo>
                  <a:lnTo>
                    <a:pt x="476" y="3550"/>
                  </a:lnTo>
                  <a:lnTo>
                    <a:pt x="476" y="3550"/>
                  </a:lnTo>
                  <a:lnTo>
                    <a:pt x="476" y="3550"/>
                  </a:lnTo>
                  <a:lnTo>
                    <a:pt x="476" y="3518"/>
                  </a:lnTo>
                  <a:lnTo>
                    <a:pt x="445" y="3518"/>
                  </a:lnTo>
                  <a:lnTo>
                    <a:pt x="445" y="3486"/>
                  </a:lnTo>
                  <a:lnTo>
                    <a:pt x="445" y="3486"/>
                  </a:lnTo>
                  <a:lnTo>
                    <a:pt x="445" y="3486"/>
                  </a:lnTo>
                  <a:lnTo>
                    <a:pt x="445" y="3455"/>
                  </a:lnTo>
                  <a:lnTo>
                    <a:pt x="413" y="3455"/>
                  </a:lnTo>
                  <a:lnTo>
                    <a:pt x="413" y="3423"/>
                  </a:lnTo>
                  <a:lnTo>
                    <a:pt x="413" y="3423"/>
                  </a:lnTo>
                  <a:lnTo>
                    <a:pt x="413" y="3423"/>
                  </a:lnTo>
                  <a:lnTo>
                    <a:pt x="413" y="3391"/>
                  </a:lnTo>
                  <a:lnTo>
                    <a:pt x="413" y="3391"/>
                  </a:lnTo>
                  <a:close/>
                  <a:moveTo>
                    <a:pt x="223" y="2441"/>
                  </a:moveTo>
                  <a:cubicBezTo>
                    <a:pt x="223" y="2346"/>
                    <a:pt x="64" y="2314"/>
                    <a:pt x="1" y="2409"/>
                  </a:cubicBezTo>
                  <a:cubicBezTo>
                    <a:pt x="1" y="2409"/>
                    <a:pt x="1" y="2441"/>
                    <a:pt x="1" y="2441"/>
                  </a:cubicBezTo>
                  <a:lnTo>
                    <a:pt x="1" y="2472"/>
                  </a:lnTo>
                  <a:lnTo>
                    <a:pt x="1" y="2472"/>
                  </a:lnTo>
                  <a:lnTo>
                    <a:pt x="1" y="2504"/>
                  </a:lnTo>
                  <a:lnTo>
                    <a:pt x="1" y="2504"/>
                  </a:lnTo>
                  <a:lnTo>
                    <a:pt x="1" y="2536"/>
                  </a:lnTo>
                  <a:lnTo>
                    <a:pt x="1" y="2536"/>
                  </a:lnTo>
                  <a:lnTo>
                    <a:pt x="1" y="2567"/>
                  </a:lnTo>
                  <a:lnTo>
                    <a:pt x="1" y="2567"/>
                  </a:lnTo>
                  <a:lnTo>
                    <a:pt x="1" y="2599"/>
                  </a:lnTo>
                  <a:lnTo>
                    <a:pt x="1" y="2599"/>
                  </a:lnTo>
                  <a:lnTo>
                    <a:pt x="1" y="2631"/>
                  </a:lnTo>
                  <a:lnTo>
                    <a:pt x="1" y="2631"/>
                  </a:lnTo>
                  <a:lnTo>
                    <a:pt x="1" y="2663"/>
                  </a:lnTo>
                  <a:lnTo>
                    <a:pt x="1" y="2663"/>
                  </a:lnTo>
                  <a:lnTo>
                    <a:pt x="33" y="2694"/>
                  </a:lnTo>
                  <a:lnTo>
                    <a:pt x="33" y="2694"/>
                  </a:lnTo>
                  <a:lnTo>
                    <a:pt x="33" y="2726"/>
                  </a:lnTo>
                  <a:lnTo>
                    <a:pt x="33" y="2726"/>
                  </a:lnTo>
                  <a:lnTo>
                    <a:pt x="33" y="2758"/>
                  </a:lnTo>
                  <a:lnTo>
                    <a:pt x="33" y="2758"/>
                  </a:lnTo>
                  <a:lnTo>
                    <a:pt x="33" y="2789"/>
                  </a:lnTo>
                  <a:lnTo>
                    <a:pt x="33" y="2789"/>
                  </a:lnTo>
                  <a:lnTo>
                    <a:pt x="33" y="2821"/>
                  </a:lnTo>
                  <a:lnTo>
                    <a:pt x="33" y="2821"/>
                  </a:lnTo>
                  <a:lnTo>
                    <a:pt x="33" y="2853"/>
                  </a:lnTo>
                  <a:lnTo>
                    <a:pt x="33" y="2853"/>
                  </a:lnTo>
                  <a:lnTo>
                    <a:pt x="33" y="2853"/>
                  </a:lnTo>
                  <a:cubicBezTo>
                    <a:pt x="64" y="2948"/>
                    <a:pt x="159" y="2979"/>
                    <a:pt x="223" y="2916"/>
                  </a:cubicBezTo>
                  <a:cubicBezTo>
                    <a:pt x="223" y="2884"/>
                    <a:pt x="254" y="2853"/>
                    <a:pt x="223" y="2821"/>
                  </a:cubicBezTo>
                  <a:lnTo>
                    <a:pt x="223" y="2821"/>
                  </a:lnTo>
                  <a:lnTo>
                    <a:pt x="223" y="2821"/>
                  </a:lnTo>
                  <a:lnTo>
                    <a:pt x="223" y="2789"/>
                  </a:lnTo>
                  <a:lnTo>
                    <a:pt x="223" y="2789"/>
                  </a:lnTo>
                  <a:lnTo>
                    <a:pt x="223" y="2758"/>
                  </a:lnTo>
                  <a:lnTo>
                    <a:pt x="223" y="2758"/>
                  </a:lnTo>
                  <a:lnTo>
                    <a:pt x="223" y="2758"/>
                  </a:lnTo>
                  <a:lnTo>
                    <a:pt x="223" y="2726"/>
                  </a:lnTo>
                  <a:lnTo>
                    <a:pt x="223" y="2726"/>
                  </a:lnTo>
                  <a:lnTo>
                    <a:pt x="223" y="2694"/>
                  </a:lnTo>
                  <a:lnTo>
                    <a:pt x="223" y="2694"/>
                  </a:lnTo>
                  <a:lnTo>
                    <a:pt x="223" y="2663"/>
                  </a:lnTo>
                  <a:lnTo>
                    <a:pt x="223" y="2663"/>
                  </a:lnTo>
                  <a:lnTo>
                    <a:pt x="223" y="2631"/>
                  </a:lnTo>
                  <a:lnTo>
                    <a:pt x="223" y="2631"/>
                  </a:lnTo>
                  <a:lnTo>
                    <a:pt x="223" y="2599"/>
                  </a:lnTo>
                  <a:lnTo>
                    <a:pt x="223" y="2599"/>
                  </a:lnTo>
                  <a:lnTo>
                    <a:pt x="223" y="2567"/>
                  </a:lnTo>
                  <a:lnTo>
                    <a:pt x="223" y="2567"/>
                  </a:lnTo>
                  <a:lnTo>
                    <a:pt x="223" y="2567"/>
                  </a:lnTo>
                  <a:lnTo>
                    <a:pt x="223" y="2536"/>
                  </a:lnTo>
                  <a:lnTo>
                    <a:pt x="223" y="2536"/>
                  </a:lnTo>
                  <a:lnTo>
                    <a:pt x="223" y="2504"/>
                  </a:lnTo>
                  <a:lnTo>
                    <a:pt x="223" y="2504"/>
                  </a:lnTo>
                  <a:lnTo>
                    <a:pt x="223" y="2472"/>
                  </a:lnTo>
                  <a:lnTo>
                    <a:pt x="223" y="2472"/>
                  </a:lnTo>
                  <a:close/>
                  <a:moveTo>
                    <a:pt x="413" y="1522"/>
                  </a:moveTo>
                  <a:cubicBezTo>
                    <a:pt x="445" y="1490"/>
                    <a:pt x="445" y="1458"/>
                    <a:pt x="413" y="1427"/>
                  </a:cubicBezTo>
                  <a:cubicBezTo>
                    <a:pt x="381" y="1363"/>
                    <a:pt x="254" y="1363"/>
                    <a:pt x="223" y="1427"/>
                  </a:cubicBezTo>
                  <a:lnTo>
                    <a:pt x="223" y="1458"/>
                  </a:lnTo>
                  <a:lnTo>
                    <a:pt x="223" y="1458"/>
                  </a:lnTo>
                  <a:lnTo>
                    <a:pt x="223" y="1458"/>
                  </a:lnTo>
                  <a:lnTo>
                    <a:pt x="223" y="1490"/>
                  </a:lnTo>
                  <a:lnTo>
                    <a:pt x="223" y="1490"/>
                  </a:lnTo>
                  <a:lnTo>
                    <a:pt x="191" y="1522"/>
                  </a:lnTo>
                  <a:lnTo>
                    <a:pt x="191" y="1522"/>
                  </a:lnTo>
                  <a:lnTo>
                    <a:pt x="191" y="1553"/>
                  </a:lnTo>
                  <a:lnTo>
                    <a:pt x="191" y="1553"/>
                  </a:lnTo>
                  <a:lnTo>
                    <a:pt x="191" y="1553"/>
                  </a:lnTo>
                  <a:lnTo>
                    <a:pt x="159" y="1585"/>
                  </a:lnTo>
                  <a:lnTo>
                    <a:pt x="159" y="1585"/>
                  </a:lnTo>
                  <a:lnTo>
                    <a:pt x="159" y="1617"/>
                  </a:lnTo>
                  <a:lnTo>
                    <a:pt x="159" y="1617"/>
                  </a:lnTo>
                  <a:lnTo>
                    <a:pt x="159" y="1649"/>
                  </a:lnTo>
                  <a:lnTo>
                    <a:pt x="159" y="1649"/>
                  </a:lnTo>
                  <a:lnTo>
                    <a:pt x="128" y="1680"/>
                  </a:lnTo>
                  <a:lnTo>
                    <a:pt x="128" y="1680"/>
                  </a:lnTo>
                  <a:lnTo>
                    <a:pt x="128" y="1712"/>
                  </a:lnTo>
                  <a:lnTo>
                    <a:pt x="128" y="1712"/>
                  </a:lnTo>
                  <a:lnTo>
                    <a:pt x="128" y="1712"/>
                  </a:lnTo>
                  <a:lnTo>
                    <a:pt x="128" y="1744"/>
                  </a:lnTo>
                  <a:lnTo>
                    <a:pt x="128" y="1744"/>
                  </a:lnTo>
                  <a:lnTo>
                    <a:pt x="96" y="1775"/>
                  </a:lnTo>
                  <a:lnTo>
                    <a:pt x="96" y="1775"/>
                  </a:lnTo>
                  <a:lnTo>
                    <a:pt x="96" y="1807"/>
                  </a:lnTo>
                  <a:lnTo>
                    <a:pt x="96" y="1807"/>
                  </a:lnTo>
                  <a:lnTo>
                    <a:pt x="96" y="1839"/>
                  </a:lnTo>
                  <a:lnTo>
                    <a:pt x="96" y="1839"/>
                  </a:lnTo>
                  <a:cubicBezTo>
                    <a:pt x="64" y="1934"/>
                    <a:pt x="191" y="1997"/>
                    <a:pt x="254" y="1934"/>
                  </a:cubicBezTo>
                  <a:cubicBezTo>
                    <a:pt x="286" y="1902"/>
                    <a:pt x="286" y="1902"/>
                    <a:pt x="286" y="1870"/>
                  </a:cubicBezTo>
                  <a:lnTo>
                    <a:pt x="286" y="1870"/>
                  </a:lnTo>
                  <a:lnTo>
                    <a:pt x="286" y="1870"/>
                  </a:lnTo>
                  <a:lnTo>
                    <a:pt x="286" y="1839"/>
                  </a:lnTo>
                  <a:lnTo>
                    <a:pt x="286" y="1839"/>
                  </a:lnTo>
                  <a:lnTo>
                    <a:pt x="318" y="1839"/>
                  </a:lnTo>
                  <a:lnTo>
                    <a:pt x="318" y="1807"/>
                  </a:lnTo>
                  <a:lnTo>
                    <a:pt x="318" y="1807"/>
                  </a:lnTo>
                  <a:lnTo>
                    <a:pt x="318" y="1775"/>
                  </a:lnTo>
                  <a:lnTo>
                    <a:pt x="318" y="1775"/>
                  </a:lnTo>
                  <a:lnTo>
                    <a:pt x="318" y="1744"/>
                  </a:lnTo>
                  <a:lnTo>
                    <a:pt x="318" y="1744"/>
                  </a:lnTo>
                  <a:lnTo>
                    <a:pt x="318" y="1744"/>
                  </a:lnTo>
                  <a:lnTo>
                    <a:pt x="350" y="1712"/>
                  </a:lnTo>
                  <a:lnTo>
                    <a:pt x="350" y="1712"/>
                  </a:lnTo>
                  <a:lnTo>
                    <a:pt x="350" y="1680"/>
                  </a:lnTo>
                  <a:lnTo>
                    <a:pt x="350" y="1680"/>
                  </a:lnTo>
                  <a:lnTo>
                    <a:pt x="350" y="1680"/>
                  </a:lnTo>
                  <a:lnTo>
                    <a:pt x="350" y="1649"/>
                  </a:lnTo>
                  <a:lnTo>
                    <a:pt x="381" y="1649"/>
                  </a:lnTo>
                  <a:lnTo>
                    <a:pt x="381" y="1617"/>
                  </a:lnTo>
                  <a:lnTo>
                    <a:pt x="381" y="1617"/>
                  </a:lnTo>
                  <a:lnTo>
                    <a:pt x="381" y="1617"/>
                  </a:lnTo>
                  <a:lnTo>
                    <a:pt x="381" y="1585"/>
                  </a:lnTo>
                  <a:lnTo>
                    <a:pt x="381" y="1585"/>
                  </a:lnTo>
                  <a:lnTo>
                    <a:pt x="413" y="1553"/>
                  </a:lnTo>
                  <a:lnTo>
                    <a:pt x="413" y="1553"/>
                  </a:lnTo>
                  <a:lnTo>
                    <a:pt x="413" y="1553"/>
                  </a:lnTo>
                  <a:lnTo>
                    <a:pt x="413" y="1522"/>
                  </a:lnTo>
                  <a:close/>
                  <a:moveTo>
                    <a:pt x="983" y="761"/>
                  </a:moveTo>
                  <a:cubicBezTo>
                    <a:pt x="1078" y="698"/>
                    <a:pt x="1015" y="571"/>
                    <a:pt x="888" y="603"/>
                  </a:cubicBezTo>
                  <a:cubicBezTo>
                    <a:pt x="888" y="603"/>
                    <a:pt x="857" y="603"/>
                    <a:pt x="857" y="603"/>
                  </a:cubicBezTo>
                  <a:lnTo>
                    <a:pt x="857" y="603"/>
                  </a:lnTo>
                  <a:lnTo>
                    <a:pt x="825" y="635"/>
                  </a:lnTo>
                  <a:lnTo>
                    <a:pt x="825" y="635"/>
                  </a:lnTo>
                  <a:lnTo>
                    <a:pt x="825" y="635"/>
                  </a:lnTo>
                  <a:lnTo>
                    <a:pt x="793" y="666"/>
                  </a:lnTo>
                  <a:lnTo>
                    <a:pt x="793" y="666"/>
                  </a:lnTo>
                  <a:lnTo>
                    <a:pt x="793" y="666"/>
                  </a:lnTo>
                  <a:lnTo>
                    <a:pt x="761" y="698"/>
                  </a:lnTo>
                  <a:lnTo>
                    <a:pt x="761" y="698"/>
                  </a:lnTo>
                  <a:lnTo>
                    <a:pt x="761" y="698"/>
                  </a:lnTo>
                  <a:lnTo>
                    <a:pt x="730" y="730"/>
                  </a:lnTo>
                  <a:lnTo>
                    <a:pt x="730" y="730"/>
                  </a:lnTo>
                  <a:lnTo>
                    <a:pt x="730" y="730"/>
                  </a:lnTo>
                  <a:lnTo>
                    <a:pt x="698" y="761"/>
                  </a:lnTo>
                  <a:lnTo>
                    <a:pt x="698" y="761"/>
                  </a:lnTo>
                  <a:lnTo>
                    <a:pt x="698" y="761"/>
                  </a:lnTo>
                  <a:lnTo>
                    <a:pt x="666" y="793"/>
                  </a:lnTo>
                  <a:lnTo>
                    <a:pt x="666" y="793"/>
                  </a:lnTo>
                  <a:lnTo>
                    <a:pt x="666" y="793"/>
                  </a:lnTo>
                  <a:lnTo>
                    <a:pt x="635" y="825"/>
                  </a:lnTo>
                  <a:lnTo>
                    <a:pt x="635" y="825"/>
                  </a:lnTo>
                  <a:lnTo>
                    <a:pt x="635" y="825"/>
                  </a:lnTo>
                  <a:lnTo>
                    <a:pt x="635" y="856"/>
                  </a:lnTo>
                  <a:lnTo>
                    <a:pt x="603" y="856"/>
                  </a:lnTo>
                  <a:lnTo>
                    <a:pt x="603" y="856"/>
                  </a:lnTo>
                  <a:lnTo>
                    <a:pt x="603" y="888"/>
                  </a:lnTo>
                  <a:lnTo>
                    <a:pt x="571" y="888"/>
                  </a:lnTo>
                  <a:lnTo>
                    <a:pt x="571" y="920"/>
                  </a:lnTo>
                  <a:lnTo>
                    <a:pt x="571" y="920"/>
                  </a:lnTo>
                  <a:cubicBezTo>
                    <a:pt x="540" y="951"/>
                    <a:pt x="540" y="983"/>
                    <a:pt x="540" y="1015"/>
                  </a:cubicBezTo>
                  <a:cubicBezTo>
                    <a:pt x="571" y="1078"/>
                    <a:pt x="666" y="1078"/>
                    <a:pt x="730" y="1046"/>
                  </a:cubicBezTo>
                  <a:lnTo>
                    <a:pt x="730" y="1046"/>
                  </a:lnTo>
                  <a:lnTo>
                    <a:pt x="730" y="1015"/>
                  </a:lnTo>
                  <a:lnTo>
                    <a:pt x="730" y="1015"/>
                  </a:lnTo>
                  <a:lnTo>
                    <a:pt x="761" y="1015"/>
                  </a:lnTo>
                  <a:lnTo>
                    <a:pt x="761" y="983"/>
                  </a:lnTo>
                  <a:lnTo>
                    <a:pt x="761" y="983"/>
                  </a:lnTo>
                  <a:lnTo>
                    <a:pt x="793" y="983"/>
                  </a:lnTo>
                  <a:lnTo>
                    <a:pt x="793" y="951"/>
                  </a:lnTo>
                  <a:lnTo>
                    <a:pt x="793" y="951"/>
                  </a:lnTo>
                  <a:lnTo>
                    <a:pt x="793" y="951"/>
                  </a:lnTo>
                  <a:lnTo>
                    <a:pt x="825" y="920"/>
                  </a:lnTo>
                  <a:lnTo>
                    <a:pt x="825" y="920"/>
                  </a:lnTo>
                  <a:lnTo>
                    <a:pt x="825" y="920"/>
                  </a:lnTo>
                  <a:lnTo>
                    <a:pt x="857" y="888"/>
                  </a:lnTo>
                  <a:lnTo>
                    <a:pt x="857" y="888"/>
                  </a:lnTo>
                  <a:lnTo>
                    <a:pt x="857" y="888"/>
                  </a:lnTo>
                  <a:lnTo>
                    <a:pt x="888" y="856"/>
                  </a:lnTo>
                  <a:lnTo>
                    <a:pt x="888" y="856"/>
                  </a:lnTo>
                  <a:lnTo>
                    <a:pt x="888" y="856"/>
                  </a:lnTo>
                  <a:lnTo>
                    <a:pt x="888" y="856"/>
                  </a:lnTo>
                  <a:lnTo>
                    <a:pt x="920" y="825"/>
                  </a:lnTo>
                  <a:lnTo>
                    <a:pt x="920" y="825"/>
                  </a:lnTo>
                  <a:lnTo>
                    <a:pt x="920" y="825"/>
                  </a:lnTo>
                  <a:lnTo>
                    <a:pt x="952" y="793"/>
                  </a:lnTo>
                  <a:lnTo>
                    <a:pt x="952" y="793"/>
                  </a:lnTo>
                  <a:lnTo>
                    <a:pt x="952" y="793"/>
                  </a:lnTo>
                  <a:lnTo>
                    <a:pt x="983" y="761"/>
                  </a:lnTo>
                  <a:lnTo>
                    <a:pt x="983" y="761"/>
                  </a:lnTo>
                  <a:close/>
                  <a:moveTo>
                    <a:pt x="1807" y="286"/>
                  </a:moveTo>
                  <a:cubicBezTo>
                    <a:pt x="1934" y="254"/>
                    <a:pt x="1902" y="128"/>
                    <a:pt x="1807" y="96"/>
                  </a:cubicBezTo>
                  <a:cubicBezTo>
                    <a:pt x="1775" y="96"/>
                    <a:pt x="1775" y="96"/>
                    <a:pt x="1775" y="96"/>
                  </a:cubicBezTo>
                  <a:lnTo>
                    <a:pt x="1744" y="96"/>
                  </a:lnTo>
                  <a:lnTo>
                    <a:pt x="1744" y="128"/>
                  </a:lnTo>
                  <a:lnTo>
                    <a:pt x="1712" y="128"/>
                  </a:lnTo>
                  <a:lnTo>
                    <a:pt x="1712" y="128"/>
                  </a:lnTo>
                  <a:lnTo>
                    <a:pt x="1680" y="128"/>
                  </a:lnTo>
                  <a:lnTo>
                    <a:pt x="1680" y="128"/>
                  </a:lnTo>
                  <a:lnTo>
                    <a:pt x="1649" y="128"/>
                  </a:lnTo>
                  <a:lnTo>
                    <a:pt x="1649" y="159"/>
                  </a:lnTo>
                  <a:lnTo>
                    <a:pt x="1649" y="159"/>
                  </a:lnTo>
                  <a:lnTo>
                    <a:pt x="1617" y="159"/>
                  </a:lnTo>
                  <a:lnTo>
                    <a:pt x="1617" y="159"/>
                  </a:lnTo>
                  <a:lnTo>
                    <a:pt x="1585" y="159"/>
                  </a:lnTo>
                  <a:lnTo>
                    <a:pt x="1585" y="159"/>
                  </a:lnTo>
                  <a:lnTo>
                    <a:pt x="1554" y="191"/>
                  </a:lnTo>
                  <a:lnTo>
                    <a:pt x="1554" y="191"/>
                  </a:lnTo>
                  <a:lnTo>
                    <a:pt x="1522" y="191"/>
                  </a:lnTo>
                  <a:lnTo>
                    <a:pt x="1522" y="191"/>
                  </a:lnTo>
                  <a:lnTo>
                    <a:pt x="1490" y="191"/>
                  </a:lnTo>
                  <a:lnTo>
                    <a:pt x="1490" y="223"/>
                  </a:lnTo>
                  <a:lnTo>
                    <a:pt x="1490" y="223"/>
                  </a:lnTo>
                  <a:lnTo>
                    <a:pt x="1459" y="223"/>
                  </a:lnTo>
                  <a:lnTo>
                    <a:pt x="1459" y="223"/>
                  </a:lnTo>
                  <a:lnTo>
                    <a:pt x="1427" y="223"/>
                  </a:lnTo>
                  <a:lnTo>
                    <a:pt x="1427" y="223"/>
                  </a:lnTo>
                  <a:lnTo>
                    <a:pt x="1395" y="254"/>
                  </a:lnTo>
                  <a:lnTo>
                    <a:pt x="1395" y="254"/>
                  </a:lnTo>
                  <a:lnTo>
                    <a:pt x="1395" y="254"/>
                  </a:lnTo>
                  <a:lnTo>
                    <a:pt x="1364" y="254"/>
                  </a:lnTo>
                  <a:cubicBezTo>
                    <a:pt x="1268" y="318"/>
                    <a:pt x="1332" y="444"/>
                    <a:pt x="1427" y="444"/>
                  </a:cubicBezTo>
                  <a:cubicBezTo>
                    <a:pt x="1427" y="444"/>
                    <a:pt x="1459" y="444"/>
                    <a:pt x="1459" y="444"/>
                  </a:cubicBezTo>
                  <a:lnTo>
                    <a:pt x="1459" y="444"/>
                  </a:lnTo>
                  <a:lnTo>
                    <a:pt x="1490" y="444"/>
                  </a:lnTo>
                  <a:lnTo>
                    <a:pt x="1490" y="413"/>
                  </a:lnTo>
                  <a:lnTo>
                    <a:pt x="1522" y="413"/>
                  </a:lnTo>
                  <a:lnTo>
                    <a:pt x="1522" y="413"/>
                  </a:lnTo>
                  <a:lnTo>
                    <a:pt x="1522" y="413"/>
                  </a:lnTo>
                  <a:lnTo>
                    <a:pt x="1554" y="413"/>
                  </a:lnTo>
                  <a:lnTo>
                    <a:pt x="1554" y="381"/>
                  </a:lnTo>
                  <a:lnTo>
                    <a:pt x="1585" y="381"/>
                  </a:lnTo>
                  <a:lnTo>
                    <a:pt x="1585" y="381"/>
                  </a:lnTo>
                  <a:lnTo>
                    <a:pt x="1585" y="381"/>
                  </a:lnTo>
                  <a:lnTo>
                    <a:pt x="1617" y="381"/>
                  </a:lnTo>
                  <a:lnTo>
                    <a:pt x="1617" y="381"/>
                  </a:lnTo>
                  <a:lnTo>
                    <a:pt x="1649" y="349"/>
                  </a:lnTo>
                  <a:lnTo>
                    <a:pt x="1649" y="349"/>
                  </a:lnTo>
                  <a:lnTo>
                    <a:pt x="1649" y="349"/>
                  </a:lnTo>
                  <a:lnTo>
                    <a:pt x="1680" y="349"/>
                  </a:lnTo>
                  <a:lnTo>
                    <a:pt x="1680" y="349"/>
                  </a:lnTo>
                  <a:lnTo>
                    <a:pt x="1712" y="349"/>
                  </a:lnTo>
                  <a:lnTo>
                    <a:pt x="1712" y="318"/>
                  </a:lnTo>
                  <a:lnTo>
                    <a:pt x="1744" y="318"/>
                  </a:lnTo>
                  <a:lnTo>
                    <a:pt x="1744" y="318"/>
                  </a:lnTo>
                  <a:lnTo>
                    <a:pt x="1744" y="318"/>
                  </a:lnTo>
                  <a:lnTo>
                    <a:pt x="1775" y="318"/>
                  </a:lnTo>
                  <a:lnTo>
                    <a:pt x="1775" y="318"/>
                  </a:lnTo>
                  <a:lnTo>
                    <a:pt x="1807" y="318"/>
                  </a:lnTo>
                  <a:lnTo>
                    <a:pt x="1807" y="318"/>
                  </a:lnTo>
                  <a:close/>
                  <a:moveTo>
                    <a:pt x="2282" y="1"/>
                  </a:moveTo>
                  <a:cubicBezTo>
                    <a:pt x="2187" y="32"/>
                    <a:pt x="2156" y="128"/>
                    <a:pt x="2219" y="191"/>
                  </a:cubicBezTo>
                  <a:cubicBezTo>
                    <a:pt x="2251" y="191"/>
                    <a:pt x="2251" y="223"/>
                    <a:pt x="2282" y="223"/>
                  </a:cubicBezTo>
                  <a:lnTo>
                    <a:pt x="2314" y="223"/>
                  </a:lnTo>
                  <a:lnTo>
                    <a:pt x="2314" y="223"/>
                  </a:lnTo>
                  <a:lnTo>
                    <a:pt x="2346" y="191"/>
                  </a:lnTo>
                  <a:lnTo>
                    <a:pt x="2346" y="191"/>
                  </a:lnTo>
                  <a:lnTo>
                    <a:pt x="2378" y="191"/>
                  </a:lnTo>
                  <a:lnTo>
                    <a:pt x="2378" y="191"/>
                  </a:lnTo>
                  <a:lnTo>
                    <a:pt x="2378" y="191"/>
                  </a:lnTo>
                  <a:lnTo>
                    <a:pt x="2409" y="191"/>
                  </a:lnTo>
                  <a:lnTo>
                    <a:pt x="2409" y="191"/>
                  </a:lnTo>
                  <a:lnTo>
                    <a:pt x="2441" y="191"/>
                  </a:lnTo>
                  <a:lnTo>
                    <a:pt x="2441" y="191"/>
                  </a:lnTo>
                  <a:lnTo>
                    <a:pt x="2473" y="191"/>
                  </a:lnTo>
                  <a:lnTo>
                    <a:pt x="2473" y="191"/>
                  </a:lnTo>
                  <a:lnTo>
                    <a:pt x="2504" y="191"/>
                  </a:lnTo>
                  <a:lnTo>
                    <a:pt x="2504" y="191"/>
                  </a:lnTo>
                  <a:lnTo>
                    <a:pt x="2536" y="191"/>
                  </a:lnTo>
                  <a:lnTo>
                    <a:pt x="2536" y="191"/>
                  </a:lnTo>
                  <a:lnTo>
                    <a:pt x="2536" y="191"/>
                  </a:lnTo>
                  <a:lnTo>
                    <a:pt x="2568" y="191"/>
                  </a:lnTo>
                  <a:lnTo>
                    <a:pt x="2568" y="191"/>
                  </a:lnTo>
                  <a:lnTo>
                    <a:pt x="2599" y="191"/>
                  </a:lnTo>
                  <a:lnTo>
                    <a:pt x="2599" y="191"/>
                  </a:lnTo>
                  <a:lnTo>
                    <a:pt x="2631" y="191"/>
                  </a:lnTo>
                  <a:lnTo>
                    <a:pt x="2631" y="191"/>
                  </a:lnTo>
                  <a:lnTo>
                    <a:pt x="2663" y="191"/>
                  </a:lnTo>
                  <a:lnTo>
                    <a:pt x="2663" y="223"/>
                  </a:lnTo>
                  <a:lnTo>
                    <a:pt x="2663" y="223"/>
                  </a:lnTo>
                  <a:cubicBezTo>
                    <a:pt x="2789" y="223"/>
                    <a:pt x="2821" y="64"/>
                    <a:pt x="2726" y="1"/>
                  </a:cubicBezTo>
                  <a:cubicBezTo>
                    <a:pt x="2694" y="1"/>
                    <a:pt x="2694" y="1"/>
                    <a:pt x="2694" y="1"/>
                  </a:cubicBezTo>
                  <a:lnTo>
                    <a:pt x="2694" y="1"/>
                  </a:lnTo>
                  <a:lnTo>
                    <a:pt x="2663" y="1"/>
                  </a:lnTo>
                  <a:lnTo>
                    <a:pt x="2663" y="1"/>
                  </a:lnTo>
                  <a:lnTo>
                    <a:pt x="2631" y="1"/>
                  </a:lnTo>
                  <a:lnTo>
                    <a:pt x="2631" y="1"/>
                  </a:lnTo>
                  <a:lnTo>
                    <a:pt x="2599" y="1"/>
                  </a:lnTo>
                  <a:lnTo>
                    <a:pt x="2599" y="1"/>
                  </a:lnTo>
                  <a:lnTo>
                    <a:pt x="2568" y="1"/>
                  </a:lnTo>
                  <a:lnTo>
                    <a:pt x="2568" y="1"/>
                  </a:lnTo>
                  <a:lnTo>
                    <a:pt x="2536" y="1"/>
                  </a:lnTo>
                  <a:lnTo>
                    <a:pt x="2536" y="1"/>
                  </a:lnTo>
                  <a:lnTo>
                    <a:pt x="2504" y="1"/>
                  </a:lnTo>
                  <a:lnTo>
                    <a:pt x="2504" y="1"/>
                  </a:lnTo>
                  <a:lnTo>
                    <a:pt x="2473" y="1"/>
                  </a:lnTo>
                  <a:lnTo>
                    <a:pt x="2473" y="1"/>
                  </a:lnTo>
                  <a:lnTo>
                    <a:pt x="2441" y="1"/>
                  </a:lnTo>
                  <a:lnTo>
                    <a:pt x="2441" y="1"/>
                  </a:lnTo>
                  <a:lnTo>
                    <a:pt x="2409" y="1"/>
                  </a:lnTo>
                  <a:lnTo>
                    <a:pt x="2409" y="1"/>
                  </a:lnTo>
                  <a:lnTo>
                    <a:pt x="2378" y="1"/>
                  </a:lnTo>
                  <a:lnTo>
                    <a:pt x="2378" y="1"/>
                  </a:lnTo>
                  <a:lnTo>
                    <a:pt x="2346" y="1"/>
                  </a:lnTo>
                  <a:lnTo>
                    <a:pt x="2346" y="1"/>
                  </a:lnTo>
                  <a:lnTo>
                    <a:pt x="2314" y="1"/>
                  </a:lnTo>
                  <a:lnTo>
                    <a:pt x="2314" y="1"/>
                  </a:lnTo>
                  <a:lnTo>
                    <a:pt x="2282" y="1"/>
                  </a:lnTo>
                  <a:lnTo>
                    <a:pt x="2282" y="1"/>
                  </a:lnTo>
                  <a:lnTo>
                    <a:pt x="2282" y="1"/>
                  </a:ln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3173075" y="4376500"/>
              <a:ext cx="31700" cy="23800"/>
            </a:xfrm>
            <a:custGeom>
              <a:avLst/>
              <a:gdLst/>
              <a:ahLst/>
              <a:cxnLst/>
              <a:rect l="l" t="t" r="r" b="b"/>
              <a:pathLst>
                <a:path w="1268" h="952" extrusionOk="0">
                  <a:moveTo>
                    <a:pt x="1268" y="96"/>
                  </a:moveTo>
                  <a:lnTo>
                    <a:pt x="1268" y="952"/>
                  </a:lnTo>
                  <a:lnTo>
                    <a:pt x="0" y="952"/>
                  </a:lnTo>
                  <a:lnTo>
                    <a:pt x="0" y="64"/>
                  </a:lnTo>
                  <a:cubicBezTo>
                    <a:pt x="95" y="64"/>
                    <a:pt x="190" y="33"/>
                    <a:pt x="254" y="33"/>
                  </a:cubicBezTo>
                  <a:cubicBezTo>
                    <a:pt x="602" y="1"/>
                    <a:pt x="951" y="33"/>
                    <a:pt x="1268" y="96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3101775" y="4409000"/>
              <a:ext cx="34075" cy="37250"/>
            </a:xfrm>
            <a:custGeom>
              <a:avLst/>
              <a:gdLst/>
              <a:ahLst/>
              <a:cxnLst/>
              <a:rect l="l" t="t" r="r" b="b"/>
              <a:pathLst>
                <a:path w="1363" h="1490" extrusionOk="0">
                  <a:moveTo>
                    <a:pt x="634" y="0"/>
                  </a:moveTo>
                  <a:lnTo>
                    <a:pt x="1363" y="412"/>
                  </a:lnTo>
                  <a:lnTo>
                    <a:pt x="729" y="1489"/>
                  </a:lnTo>
                  <a:lnTo>
                    <a:pt x="0" y="1078"/>
                  </a:lnTo>
                  <a:cubicBezTo>
                    <a:pt x="159" y="666"/>
                    <a:pt x="381" y="317"/>
                    <a:pt x="634" y="0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3240400" y="4411375"/>
              <a:ext cx="34100" cy="37250"/>
            </a:xfrm>
            <a:custGeom>
              <a:avLst/>
              <a:gdLst/>
              <a:ahLst/>
              <a:cxnLst/>
              <a:rect l="l" t="t" r="r" b="b"/>
              <a:pathLst>
                <a:path w="1364" h="1490" extrusionOk="0">
                  <a:moveTo>
                    <a:pt x="761" y="0"/>
                  </a:moveTo>
                  <a:lnTo>
                    <a:pt x="1" y="380"/>
                  </a:lnTo>
                  <a:lnTo>
                    <a:pt x="571" y="1490"/>
                  </a:lnTo>
                  <a:lnTo>
                    <a:pt x="1363" y="1078"/>
                  </a:lnTo>
                  <a:cubicBezTo>
                    <a:pt x="1236" y="666"/>
                    <a:pt x="1015" y="317"/>
                    <a:pt x="761" y="0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3172275" y="4539700"/>
              <a:ext cx="30925" cy="22200"/>
            </a:xfrm>
            <a:custGeom>
              <a:avLst/>
              <a:gdLst/>
              <a:ahLst/>
              <a:cxnLst/>
              <a:rect l="l" t="t" r="r" b="b"/>
              <a:pathLst>
                <a:path w="1237" h="888" extrusionOk="0">
                  <a:moveTo>
                    <a:pt x="1" y="824"/>
                  </a:moveTo>
                  <a:lnTo>
                    <a:pt x="1" y="1"/>
                  </a:lnTo>
                  <a:lnTo>
                    <a:pt x="1236" y="1"/>
                  </a:lnTo>
                  <a:lnTo>
                    <a:pt x="1236" y="824"/>
                  </a:lnTo>
                  <a:cubicBezTo>
                    <a:pt x="1046" y="856"/>
                    <a:pt x="824" y="888"/>
                    <a:pt x="603" y="888"/>
                  </a:cubicBezTo>
                  <a:cubicBezTo>
                    <a:pt x="412" y="888"/>
                    <a:pt x="191" y="856"/>
                    <a:pt x="1" y="824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3238825" y="4491375"/>
              <a:ext cx="34875" cy="38050"/>
            </a:xfrm>
            <a:custGeom>
              <a:avLst/>
              <a:gdLst/>
              <a:ahLst/>
              <a:cxnLst/>
              <a:rect l="l" t="t" r="r" b="b"/>
              <a:pathLst>
                <a:path w="1395" h="1522" extrusionOk="0">
                  <a:moveTo>
                    <a:pt x="761" y="1522"/>
                  </a:moveTo>
                  <a:lnTo>
                    <a:pt x="0" y="1078"/>
                  </a:lnTo>
                  <a:lnTo>
                    <a:pt x="634" y="1"/>
                  </a:lnTo>
                  <a:lnTo>
                    <a:pt x="1395" y="444"/>
                  </a:lnTo>
                  <a:cubicBezTo>
                    <a:pt x="1236" y="825"/>
                    <a:pt x="1014" y="1205"/>
                    <a:pt x="761" y="1522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3100175" y="4488200"/>
              <a:ext cx="32525" cy="37275"/>
            </a:xfrm>
            <a:custGeom>
              <a:avLst/>
              <a:gdLst/>
              <a:ahLst/>
              <a:cxnLst/>
              <a:rect l="l" t="t" r="r" b="b"/>
              <a:pathLst>
                <a:path w="1301" h="1491" extrusionOk="0">
                  <a:moveTo>
                    <a:pt x="571" y="1490"/>
                  </a:moveTo>
                  <a:lnTo>
                    <a:pt x="1300" y="1110"/>
                  </a:lnTo>
                  <a:lnTo>
                    <a:pt x="730" y="1"/>
                  </a:lnTo>
                  <a:lnTo>
                    <a:pt x="1" y="381"/>
                  </a:lnTo>
                  <a:cubicBezTo>
                    <a:pt x="128" y="793"/>
                    <a:pt x="318" y="1173"/>
                    <a:pt x="571" y="1490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3184950" y="4432750"/>
              <a:ext cx="39625" cy="38050"/>
            </a:xfrm>
            <a:custGeom>
              <a:avLst/>
              <a:gdLst/>
              <a:ahLst/>
              <a:cxnLst/>
              <a:rect l="l" t="t" r="r" b="b"/>
              <a:pathLst>
                <a:path w="1585" h="1522" extrusionOk="0">
                  <a:moveTo>
                    <a:pt x="793" y="1078"/>
                  </a:moveTo>
                  <a:cubicBezTo>
                    <a:pt x="951" y="1522"/>
                    <a:pt x="1585" y="1237"/>
                    <a:pt x="1331" y="698"/>
                  </a:cubicBezTo>
                  <a:cubicBezTo>
                    <a:pt x="1205" y="444"/>
                    <a:pt x="856" y="159"/>
                    <a:pt x="824" y="1"/>
                  </a:cubicBezTo>
                  <a:cubicBezTo>
                    <a:pt x="698" y="223"/>
                    <a:pt x="444" y="349"/>
                    <a:pt x="286" y="635"/>
                  </a:cubicBezTo>
                  <a:cubicBezTo>
                    <a:pt x="1" y="1142"/>
                    <a:pt x="603" y="1522"/>
                    <a:pt x="793" y="1046"/>
                  </a:cubicBezTo>
                  <a:cubicBezTo>
                    <a:pt x="761" y="1205"/>
                    <a:pt x="666" y="1332"/>
                    <a:pt x="571" y="1395"/>
                  </a:cubicBezTo>
                  <a:lnTo>
                    <a:pt x="1015" y="1427"/>
                  </a:lnTo>
                  <a:cubicBezTo>
                    <a:pt x="856" y="1300"/>
                    <a:pt x="824" y="1205"/>
                    <a:pt x="793" y="1078"/>
                  </a:cubicBez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3151675" y="4468400"/>
              <a:ext cx="38050" cy="38050"/>
            </a:xfrm>
            <a:custGeom>
              <a:avLst/>
              <a:gdLst/>
              <a:ahLst/>
              <a:cxnLst/>
              <a:rect l="l" t="t" r="r" b="b"/>
              <a:pathLst>
                <a:path w="1522" h="1522" extrusionOk="0">
                  <a:moveTo>
                    <a:pt x="761" y="508"/>
                  </a:moveTo>
                  <a:cubicBezTo>
                    <a:pt x="888" y="32"/>
                    <a:pt x="1522" y="318"/>
                    <a:pt x="1300" y="856"/>
                  </a:cubicBezTo>
                  <a:cubicBezTo>
                    <a:pt x="1173" y="1078"/>
                    <a:pt x="856" y="1332"/>
                    <a:pt x="825" y="1522"/>
                  </a:cubicBezTo>
                  <a:cubicBezTo>
                    <a:pt x="698" y="1268"/>
                    <a:pt x="444" y="1173"/>
                    <a:pt x="286" y="888"/>
                  </a:cubicBezTo>
                  <a:cubicBezTo>
                    <a:pt x="1" y="381"/>
                    <a:pt x="634" y="1"/>
                    <a:pt x="761" y="508"/>
                  </a:cubicBez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3163550" y="4452550"/>
              <a:ext cx="15100" cy="15875"/>
            </a:xfrm>
            <a:custGeom>
              <a:avLst/>
              <a:gdLst/>
              <a:ahLst/>
              <a:cxnLst/>
              <a:rect l="l" t="t" r="r" b="b"/>
              <a:pathLst>
                <a:path w="604" h="635" extrusionOk="0">
                  <a:moveTo>
                    <a:pt x="318" y="128"/>
                  </a:moveTo>
                  <a:lnTo>
                    <a:pt x="286" y="1"/>
                  </a:lnTo>
                  <a:lnTo>
                    <a:pt x="286" y="128"/>
                  </a:lnTo>
                  <a:cubicBezTo>
                    <a:pt x="254" y="350"/>
                    <a:pt x="159" y="508"/>
                    <a:pt x="1" y="635"/>
                  </a:cubicBezTo>
                  <a:lnTo>
                    <a:pt x="603" y="635"/>
                  </a:lnTo>
                  <a:cubicBezTo>
                    <a:pt x="413" y="476"/>
                    <a:pt x="350" y="350"/>
                    <a:pt x="318" y="128"/>
                  </a:cubicBez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3155650" y="4434350"/>
              <a:ext cx="30900" cy="28525"/>
            </a:xfrm>
            <a:custGeom>
              <a:avLst/>
              <a:gdLst/>
              <a:ahLst/>
              <a:cxnLst/>
              <a:rect l="l" t="t" r="r" b="b"/>
              <a:pathLst>
                <a:path w="1236" h="1141" extrusionOk="0">
                  <a:moveTo>
                    <a:pt x="602" y="0"/>
                  </a:moveTo>
                  <a:cubicBezTo>
                    <a:pt x="792" y="0"/>
                    <a:pt x="919" y="159"/>
                    <a:pt x="919" y="317"/>
                  </a:cubicBezTo>
                  <a:cubicBezTo>
                    <a:pt x="919" y="412"/>
                    <a:pt x="887" y="475"/>
                    <a:pt x="824" y="539"/>
                  </a:cubicBezTo>
                  <a:cubicBezTo>
                    <a:pt x="856" y="539"/>
                    <a:pt x="887" y="507"/>
                    <a:pt x="919" y="507"/>
                  </a:cubicBezTo>
                  <a:cubicBezTo>
                    <a:pt x="1109" y="507"/>
                    <a:pt x="1236" y="666"/>
                    <a:pt x="1236" y="824"/>
                  </a:cubicBezTo>
                  <a:cubicBezTo>
                    <a:pt x="1236" y="982"/>
                    <a:pt x="1109" y="1141"/>
                    <a:pt x="919" y="1141"/>
                  </a:cubicBezTo>
                  <a:cubicBezTo>
                    <a:pt x="761" y="1141"/>
                    <a:pt x="634" y="982"/>
                    <a:pt x="634" y="824"/>
                  </a:cubicBezTo>
                  <a:lnTo>
                    <a:pt x="602" y="824"/>
                  </a:lnTo>
                  <a:cubicBezTo>
                    <a:pt x="602" y="982"/>
                    <a:pt x="475" y="1141"/>
                    <a:pt x="317" y="1141"/>
                  </a:cubicBezTo>
                  <a:cubicBezTo>
                    <a:pt x="127" y="1141"/>
                    <a:pt x="0" y="982"/>
                    <a:pt x="0" y="824"/>
                  </a:cubicBezTo>
                  <a:cubicBezTo>
                    <a:pt x="0" y="666"/>
                    <a:pt x="127" y="507"/>
                    <a:pt x="317" y="507"/>
                  </a:cubicBezTo>
                  <a:cubicBezTo>
                    <a:pt x="349" y="507"/>
                    <a:pt x="380" y="539"/>
                    <a:pt x="412" y="539"/>
                  </a:cubicBezTo>
                  <a:cubicBezTo>
                    <a:pt x="349" y="475"/>
                    <a:pt x="317" y="412"/>
                    <a:pt x="317" y="317"/>
                  </a:cubicBezTo>
                  <a:cubicBezTo>
                    <a:pt x="317" y="159"/>
                    <a:pt x="444" y="0"/>
                    <a:pt x="602" y="0"/>
                  </a:cubicBez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3191300" y="4471575"/>
              <a:ext cx="26950" cy="34875"/>
            </a:xfrm>
            <a:custGeom>
              <a:avLst/>
              <a:gdLst/>
              <a:ahLst/>
              <a:cxnLst/>
              <a:rect l="l" t="t" r="r" b="b"/>
              <a:pathLst>
                <a:path w="1078" h="1395" extrusionOk="0">
                  <a:moveTo>
                    <a:pt x="0" y="698"/>
                  </a:moveTo>
                  <a:lnTo>
                    <a:pt x="539" y="0"/>
                  </a:lnTo>
                  <a:lnTo>
                    <a:pt x="1077" y="698"/>
                  </a:lnTo>
                  <a:lnTo>
                    <a:pt x="539" y="1395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3187325" y="4425625"/>
              <a:ext cx="45975" cy="87950"/>
            </a:xfrm>
            <a:custGeom>
              <a:avLst/>
              <a:gdLst/>
              <a:ahLst/>
              <a:cxnLst/>
              <a:rect l="l" t="t" r="r" b="b"/>
              <a:pathLst>
                <a:path w="1839" h="3518" extrusionOk="0">
                  <a:moveTo>
                    <a:pt x="1" y="1"/>
                  </a:moveTo>
                  <a:cubicBezTo>
                    <a:pt x="920" y="1"/>
                    <a:pt x="1680" y="666"/>
                    <a:pt x="1775" y="1585"/>
                  </a:cubicBezTo>
                  <a:cubicBezTo>
                    <a:pt x="1838" y="2567"/>
                    <a:pt x="1141" y="3423"/>
                    <a:pt x="159" y="3486"/>
                  </a:cubicBezTo>
                  <a:cubicBezTo>
                    <a:pt x="96" y="3518"/>
                    <a:pt x="64" y="3518"/>
                    <a:pt x="1" y="3518"/>
                  </a:cubicBezTo>
                  <a:lnTo>
                    <a:pt x="1" y="1"/>
                  </a:ln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3187325" y="4407400"/>
              <a:ext cx="62600" cy="123625"/>
            </a:xfrm>
            <a:custGeom>
              <a:avLst/>
              <a:gdLst/>
              <a:ahLst/>
              <a:cxnLst/>
              <a:rect l="l" t="t" r="r" b="b"/>
              <a:pathLst>
                <a:path w="2504" h="4945" extrusionOk="0">
                  <a:moveTo>
                    <a:pt x="1110" y="476"/>
                  </a:moveTo>
                  <a:cubicBezTo>
                    <a:pt x="1205" y="539"/>
                    <a:pt x="1300" y="413"/>
                    <a:pt x="1236" y="349"/>
                  </a:cubicBezTo>
                  <a:cubicBezTo>
                    <a:pt x="1236" y="318"/>
                    <a:pt x="1205" y="318"/>
                    <a:pt x="1205" y="318"/>
                  </a:cubicBezTo>
                  <a:lnTo>
                    <a:pt x="1205" y="318"/>
                  </a:lnTo>
                  <a:lnTo>
                    <a:pt x="1173" y="286"/>
                  </a:lnTo>
                  <a:lnTo>
                    <a:pt x="1173" y="286"/>
                  </a:lnTo>
                  <a:lnTo>
                    <a:pt x="1173" y="286"/>
                  </a:lnTo>
                  <a:lnTo>
                    <a:pt x="1141" y="286"/>
                  </a:lnTo>
                  <a:lnTo>
                    <a:pt x="1141" y="286"/>
                  </a:lnTo>
                  <a:lnTo>
                    <a:pt x="1110" y="254"/>
                  </a:lnTo>
                  <a:lnTo>
                    <a:pt x="1110" y="254"/>
                  </a:lnTo>
                  <a:lnTo>
                    <a:pt x="1110" y="254"/>
                  </a:lnTo>
                  <a:lnTo>
                    <a:pt x="1078" y="254"/>
                  </a:lnTo>
                  <a:lnTo>
                    <a:pt x="1078" y="223"/>
                  </a:lnTo>
                  <a:lnTo>
                    <a:pt x="1046" y="223"/>
                  </a:lnTo>
                  <a:lnTo>
                    <a:pt x="1046" y="223"/>
                  </a:lnTo>
                  <a:lnTo>
                    <a:pt x="1015" y="223"/>
                  </a:lnTo>
                  <a:lnTo>
                    <a:pt x="1015" y="223"/>
                  </a:lnTo>
                  <a:lnTo>
                    <a:pt x="1015" y="191"/>
                  </a:lnTo>
                  <a:lnTo>
                    <a:pt x="983" y="191"/>
                  </a:lnTo>
                  <a:lnTo>
                    <a:pt x="983" y="191"/>
                  </a:lnTo>
                  <a:lnTo>
                    <a:pt x="951" y="191"/>
                  </a:lnTo>
                  <a:lnTo>
                    <a:pt x="951" y="191"/>
                  </a:lnTo>
                  <a:lnTo>
                    <a:pt x="920" y="191"/>
                  </a:lnTo>
                  <a:lnTo>
                    <a:pt x="920" y="159"/>
                  </a:lnTo>
                  <a:lnTo>
                    <a:pt x="888" y="159"/>
                  </a:lnTo>
                  <a:lnTo>
                    <a:pt x="888" y="159"/>
                  </a:lnTo>
                  <a:lnTo>
                    <a:pt x="888" y="159"/>
                  </a:lnTo>
                  <a:lnTo>
                    <a:pt x="856" y="159"/>
                  </a:lnTo>
                  <a:lnTo>
                    <a:pt x="856" y="159"/>
                  </a:lnTo>
                  <a:lnTo>
                    <a:pt x="824" y="128"/>
                  </a:lnTo>
                  <a:lnTo>
                    <a:pt x="824" y="128"/>
                  </a:lnTo>
                  <a:cubicBezTo>
                    <a:pt x="729" y="96"/>
                    <a:pt x="634" y="254"/>
                    <a:pt x="729" y="318"/>
                  </a:cubicBezTo>
                  <a:cubicBezTo>
                    <a:pt x="729" y="318"/>
                    <a:pt x="761" y="318"/>
                    <a:pt x="761" y="318"/>
                  </a:cubicBezTo>
                  <a:lnTo>
                    <a:pt x="761" y="318"/>
                  </a:lnTo>
                  <a:lnTo>
                    <a:pt x="793" y="349"/>
                  </a:lnTo>
                  <a:lnTo>
                    <a:pt x="793" y="349"/>
                  </a:lnTo>
                  <a:lnTo>
                    <a:pt x="793" y="349"/>
                  </a:lnTo>
                  <a:lnTo>
                    <a:pt x="824" y="349"/>
                  </a:lnTo>
                  <a:lnTo>
                    <a:pt x="824" y="349"/>
                  </a:lnTo>
                  <a:lnTo>
                    <a:pt x="856" y="349"/>
                  </a:lnTo>
                  <a:lnTo>
                    <a:pt x="856" y="349"/>
                  </a:lnTo>
                  <a:lnTo>
                    <a:pt x="856" y="381"/>
                  </a:lnTo>
                  <a:lnTo>
                    <a:pt x="888" y="381"/>
                  </a:lnTo>
                  <a:lnTo>
                    <a:pt x="888" y="381"/>
                  </a:lnTo>
                  <a:lnTo>
                    <a:pt x="920" y="381"/>
                  </a:lnTo>
                  <a:lnTo>
                    <a:pt x="920" y="381"/>
                  </a:lnTo>
                  <a:lnTo>
                    <a:pt x="920" y="381"/>
                  </a:lnTo>
                  <a:lnTo>
                    <a:pt x="951" y="413"/>
                  </a:lnTo>
                  <a:lnTo>
                    <a:pt x="951" y="413"/>
                  </a:lnTo>
                  <a:lnTo>
                    <a:pt x="983" y="413"/>
                  </a:lnTo>
                  <a:lnTo>
                    <a:pt x="983" y="413"/>
                  </a:lnTo>
                  <a:lnTo>
                    <a:pt x="983" y="413"/>
                  </a:lnTo>
                  <a:lnTo>
                    <a:pt x="1015" y="444"/>
                  </a:lnTo>
                  <a:lnTo>
                    <a:pt x="1015" y="444"/>
                  </a:lnTo>
                  <a:lnTo>
                    <a:pt x="1046" y="444"/>
                  </a:lnTo>
                  <a:lnTo>
                    <a:pt x="1046" y="444"/>
                  </a:lnTo>
                  <a:lnTo>
                    <a:pt x="1046" y="444"/>
                  </a:lnTo>
                  <a:lnTo>
                    <a:pt x="1078" y="476"/>
                  </a:lnTo>
                  <a:lnTo>
                    <a:pt x="1078" y="476"/>
                  </a:lnTo>
                  <a:lnTo>
                    <a:pt x="1078" y="476"/>
                  </a:lnTo>
                  <a:lnTo>
                    <a:pt x="1110" y="476"/>
                  </a:lnTo>
                  <a:close/>
                  <a:moveTo>
                    <a:pt x="1838" y="1110"/>
                  </a:moveTo>
                  <a:cubicBezTo>
                    <a:pt x="1902" y="1205"/>
                    <a:pt x="2029" y="1142"/>
                    <a:pt x="1997" y="1015"/>
                  </a:cubicBezTo>
                  <a:cubicBezTo>
                    <a:pt x="1997" y="1015"/>
                    <a:pt x="1997" y="1015"/>
                    <a:pt x="1997" y="983"/>
                  </a:cubicBezTo>
                  <a:lnTo>
                    <a:pt x="1997" y="983"/>
                  </a:lnTo>
                  <a:lnTo>
                    <a:pt x="1965" y="983"/>
                  </a:lnTo>
                  <a:lnTo>
                    <a:pt x="1965" y="951"/>
                  </a:lnTo>
                  <a:lnTo>
                    <a:pt x="1965" y="951"/>
                  </a:lnTo>
                  <a:lnTo>
                    <a:pt x="1934" y="920"/>
                  </a:lnTo>
                  <a:lnTo>
                    <a:pt x="1934" y="920"/>
                  </a:lnTo>
                  <a:lnTo>
                    <a:pt x="1934" y="920"/>
                  </a:lnTo>
                  <a:lnTo>
                    <a:pt x="1934" y="888"/>
                  </a:lnTo>
                  <a:lnTo>
                    <a:pt x="1902" y="888"/>
                  </a:lnTo>
                  <a:lnTo>
                    <a:pt x="1902" y="888"/>
                  </a:lnTo>
                  <a:lnTo>
                    <a:pt x="1902" y="856"/>
                  </a:lnTo>
                  <a:lnTo>
                    <a:pt x="1870" y="856"/>
                  </a:lnTo>
                  <a:lnTo>
                    <a:pt x="1870" y="856"/>
                  </a:lnTo>
                  <a:lnTo>
                    <a:pt x="1870" y="825"/>
                  </a:lnTo>
                  <a:lnTo>
                    <a:pt x="1838" y="825"/>
                  </a:lnTo>
                  <a:lnTo>
                    <a:pt x="1838" y="793"/>
                  </a:lnTo>
                  <a:lnTo>
                    <a:pt x="1838" y="793"/>
                  </a:lnTo>
                  <a:lnTo>
                    <a:pt x="1807" y="793"/>
                  </a:lnTo>
                  <a:lnTo>
                    <a:pt x="1807" y="761"/>
                  </a:lnTo>
                  <a:lnTo>
                    <a:pt x="1807" y="761"/>
                  </a:lnTo>
                  <a:lnTo>
                    <a:pt x="1775" y="761"/>
                  </a:lnTo>
                  <a:lnTo>
                    <a:pt x="1775" y="730"/>
                  </a:lnTo>
                  <a:lnTo>
                    <a:pt x="1775" y="730"/>
                  </a:lnTo>
                  <a:lnTo>
                    <a:pt x="1743" y="730"/>
                  </a:lnTo>
                  <a:lnTo>
                    <a:pt x="1743" y="698"/>
                  </a:lnTo>
                  <a:lnTo>
                    <a:pt x="1743" y="698"/>
                  </a:lnTo>
                  <a:lnTo>
                    <a:pt x="1712" y="698"/>
                  </a:lnTo>
                  <a:lnTo>
                    <a:pt x="1712" y="666"/>
                  </a:lnTo>
                  <a:lnTo>
                    <a:pt x="1712" y="666"/>
                  </a:lnTo>
                  <a:cubicBezTo>
                    <a:pt x="1680" y="635"/>
                    <a:pt x="1617" y="635"/>
                    <a:pt x="1585" y="666"/>
                  </a:cubicBezTo>
                  <a:cubicBezTo>
                    <a:pt x="1522" y="698"/>
                    <a:pt x="1522" y="793"/>
                    <a:pt x="1585" y="825"/>
                  </a:cubicBezTo>
                  <a:lnTo>
                    <a:pt x="1585" y="825"/>
                  </a:lnTo>
                  <a:lnTo>
                    <a:pt x="1585" y="825"/>
                  </a:lnTo>
                  <a:lnTo>
                    <a:pt x="1585" y="856"/>
                  </a:lnTo>
                  <a:lnTo>
                    <a:pt x="1617" y="856"/>
                  </a:lnTo>
                  <a:lnTo>
                    <a:pt x="1617" y="856"/>
                  </a:lnTo>
                  <a:lnTo>
                    <a:pt x="1617" y="888"/>
                  </a:lnTo>
                  <a:lnTo>
                    <a:pt x="1648" y="888"/>
                  </a:lnTo>
                  <a:lnTo>
                    <a:pt x="1648" y="888"/>
                  </a:lnTo>
                  <a:lnTo>
                    <a:pt x="1648" y="888"/>
                  </a:lnTo>
                  <a:lnTo>
                    <a:pt x="1680" y="920"/>
                  </a:lnTo>
                  <a:lnTo>
                    <a:pt x="1680" y="920"/>
                  </a:lnTo>
                  <a:lnTo>
                    <a:pt x="1680" y="920"/>
                  </a:lnTo>
                  <a:lnTo>
                    <a:pt x="1680" y="951"/>
                  </a:lnTo>
                  <a:lnTo>
                    <a:pt x="1712" y="951"/>
                  </a:lnTo>
                  <a:lnTo>
                    <a:pt x="1712" y="951"/>
                  </a:lnTo>
                  <a:lnTo>
                    <a:pt x="1712" y="983"/>
                  </a:lnTo>
                  <a:lnTo>
                    <a:pt x="1743" y="983"/>
                  </a:lnTo>
                  <a:lnTo>
                    <a:pt x="1743" y="983"/>
                  </a:lnTo>
                  <a:lnTo>
                    <a:pt x="1743" y="1015"/>
                  </a:lnTo>
                  <a:lnTo>
                    <a:pt x="1743" y="1015"/>
                  </a:lnTo>
                  <a:lnTo>
                    <a:pt x="1775" y="1015"/>
                  </a:lnTo>
                  <a:lnTo>
                    <a:pt x="1775" y="1046"/>
                  </a:lnTo>
                  <a:lnTo>
                    <a:pt x="1775" y="1046"/>
                  </a:lnTo>
                  <a:lnTo>
                    <a:pt x="1775" y="1046"/>
                  </a:lnTo>
                  <a:lnTo>
                    <a:pt x="1807" y="1078"/>
                  </a:lnTo>
                  <a:lnTo>
                    <a:pt x="1807" y="1078"/>
                  </a:lnTo>
                  <a:lnTo>
                    <a:pt x="1807" y="1078"/>
                  </a:lnTo>
                  <a:lnTo>
                    <a:pt x="1838" y="1110"/>
                  </a:lnTo>
                  <a:close/>
                  <a:moveTo>
                    <a:pt x="2219" y="1965"/>
                  </a:moveTo>
                  <a:cubicBezTo>
                    <a:pt x="2250" y="2092"/>
                    <a:pt x="2409" y="2060"/>
                    <a:pt x="2441" y="1965"/>
                  </a:cubicBezTo>
                  <a:cubicBezTo>
                    <a:pt x="2441" y="1934"/>
                    <a:pt x="2441" y="1934"/>
                    <a:pt x="2409" y="1934"/>
                  </a:cubicBezTo>
                  <a:lnTo>
                    <a:pt x="2409" y="1934"/>
                  </a:lnTo>
                  <a:lnTo>
                    <a:pt x="2409" y="1902"/>
                  </a:lnTo>
                  <a:lnTo>
                    <a:pt x="2409" y="1902"/>
                  </a:lnTo>
                  <a:lnTo>
                    <a:pt x="2409" y="1870"/>
                  </a:lnTo>
                  <a:lnTo>
                    <a:pt x="2409" y="1870"/>
                  </a:lnTo>
                  <a:lnTo>
                    <a:pt x="2409" y="1839"/>
                  </a:lnTo>
                  <a:lnTo>
                    <a:pt x="2409" y="1839"/>
                  </a:lnTo>
                  <a:lnTo>
                    <a:pt x="2409" y="1807"/>
                  </a:lnTo>
                  <a:lnTo>
                    <a:pt x="2377" y="1807"/>
                  </a:lnTo>
                  <a:lnTo>
                    <a:pt x="2377" y="1775"/>
                  </a:lnTo>
                  <a:lnTo>
                    <a:pt x="2377" y="1775"/>
                  </a:lnTo>
                  <a:lnTo>
                    <a:pt x="2377" y="1744"/>
                  </a:lnTo>
                  <a:lnTo>
                    <a:pt x="2377" y="1744"/>
                  </a:lnTo>
                  <a:lnTo>
                    <a:pt x="2377" y="1712"/>
                  </a:lnTo>
                  <a:lnTo>
                    <a:pt x="2377" y="1712"/>
                  </a:lnTo>
                  <a:lnTo>
                    <a:pt x="2345" y="1712"/>
                  </a:lnTo>
                  <a:lnTo>
                    <a:pt x="2345" y="1680"/>
                  </a:lnTo>
                  <a:lnTo>
                    <a:pt x="2345" y="1680"/>
                  </a:lnTo>
                  <a:lnTo>
                    <a:pt x="2345" y="1649"/>
                  </a:lnTo>
                  <a:lnTo>
                    <a:pt x="2345" y="1649"/>
                  </a:lnTo>
                  <a:lnTo>
                    <a:pt x="2345" y="1617"/>
                  </a:lnTo>
                  <a:lnTo>
                    <a:pt x="2345" y="1617"/>
                  </a:lnTo>
                  <a:lnTo>
                    <a:pt x="2314" y="1585"/>
                  </a:lnTo>
                  <a:lnTo>
                    <a:pt x="2314" y="1585"/>
                  </a:lnTo>
                  <a:lnTo>
                    <a:pt x="2314" y="1553"/>
                  </a:lnTo>
                  <a:lnTo>
                    <a:pt x="2314" y="1553"/>
                  </a:lnTo>
                  <a:lnTo>
                    <a:pt x="2314" y="1553"/>
                  </a:lnTo>
                  <a:lnTo>
                    <a:pt x="2314" y="1522"/>
                  </a:lnTo>
                  <a:cubicBezTo>
                    <a:pt x="2250" y="1427"/>
                    <a:pt x="2124" y="1458"/>
                    <a:pt x="2092" y="1585"/>
                  </a:cubicBezTo>
                  <a:cubicBezTo>
                    <a:pt x="2092" y="1585"/>
                    <a:pt x="2124" y="1585"/>
                    <a:pt x="2124" y="1617"/>
                  </a:cubicBezTo>
                  <a:lnTo>
                    <a:pt x="2124" y="1617"/>
                  </a:lnTo>
                  <a:lnTo>
                    <a:pt x="2124" y="1617"/>
                  </a:lnTo>
                  <a:lnTo>
                    <a:pt x="2124" y="1649"/>
                  </a:lnTo>
                  <a:lnTo>
                    <a:pt x="2124" y="1649"/>
                  </a:lnTo>
                  <a:lnTo>
                    <a:pt x="2124" y="1680"/>
                  </a:lnTo>
                  <a:lnTo>
                    <a:pt x="2155" y="1680"/>
                  </a:lnTo>
                  <a:lnTo>
                    <a:pt x="2155" y="1680"/>
                  </a:lnTo>
                  <a:lnTo>
                    <a:pt x="2155" y="1712"/>
                  </a:lnTo>
                  <a:lnTo>
                    <a:pt x="2155" y="1712"/>
                  </a:lnTo>
                  <a:lnTo>
                    <a:pt x="2155" y="1744"/>
                  </a:lnTo>
                  <a:lnTo>
                    <a:pt x="2155" y="1744"/>
                  </a:lnTo>
                  <a:lnTo>
                    <a:pt x="2155" y="1775"/>
                  </a:lnTo>
                  <a:lnTo>
                    <a:pt x="2187" y="1775"/>
                  </a:lnTo>
                  <a:lnTo>
                    <a:pt x="2187" y="1775"/>
                  </a:lnTo>
                  <a:lnTo>
                    <a:pt x="2187" y="1807"/>
                  </a:lnTo>
                  <a:lnTo>
                    <a:pt x="2187" y="1807"/>
                  </a:lnTo>
                  <a:lnTo>
                    <a:pt x="2187" y="1839"/>
                  </a:lnTo>
                  <a:lnTo>
                    <a:pt x="2187" y="1839"/>
                  </a:lnTo>
                  <a:lnTo>
                    <a:pt x="2187" y="1870"/>
                  </a:lnTo>
                  <a:lnTo>
                    <a:pt x="2219" y="1870"/>
                  </a:lnTo>
                  <a:lnTo>
                    <a:pt x="2219" y="1870"/>
                  </a:lnTo>
                  <a:lnTo>
                    <a:pt x="2219" y="1902"/>
                  </a:lnTo>
                  <a:lnTo>
                    <a:pt x="2219" y="1902"/>
                  </a:lnTo>
                  <a:lnTo>
                    <a:pt x="2219" y="1934"/>
                  </a:lnTo>
                  <a:lnTo>
                    <a:pt x="2219" y="1934"/>
                  </a:lnTo>
                  <a:lnTo>
                    <a:pt x="2219" y="1965"/>
                  </a:lnTo>
                  <a:lnTo>
                    <a:pt x="2219" y="1965"/>
                  </a:lnTo>
                  <a:close/>
                  <a:moveTo>
                    <a:pt x="2250" y="2916"/>
                  </a:moveTo>
                  <a:cubicBezTo>
                    <a:pt x="2219" y="3043"/>
                    <a:pt x="2377" y="3106"/>
                    <a:pt x="2409" y="3011"/>
                  </a:cubicBezTo>
                  <a:cubicBezTo>
                    <a:pt x="2441" y="2979"/>
                    <a:pt x="2441" y="2979"/>
                    <a:pt x="2441" y="2979"/>
                  </a:cubicBezTo>
                  <a:lnTo>
                    <a:pt x="2441" y="2948"/>
                  </a:lnTo>
                  <a:lnTo>
                    <a:pt x="2441" y="2948"/>
                  </a:lnTo>
                  <a:lnTo>
                    <a:pt x="2441" y="2916"/>
                  </a:lnTo>
                  <a:lnTo>
                    <a:pt x="2441" y="2916"/>
                  </a:lnTo>
                  <a:lnTo>
                    <a:pt x="2441" y="2916"/>
                  </a:lnTo>
                  <a:lnTo>
                    <a:pt x="2441" y="2884"/>
                  </a:lnTo>
                  <a:lnTo>
                    <a:pt x="2441" y="2884"/>
                  </a:lnTo>
                  <a:lnTo>
                    <a:pt x="2472" y="2853"/>
                  </a:lnTo>
                  <a:lnTo>
                    <a:pt x="2472" y="2853"/>
                  </a:lnTo>
                  <a:lnTo>
                    <a:pt x="2472" y="2821"/>
                  </a:lnTo>
                  <a:lnTo>
                    <a:pt x="2472" y="2821"/>
                  </a:lnTo>
                  <a:lnTo>
                    <a:pt x="2472" y="2789"/>
                  </a:lnTo>
                  <a:lnTo>
                    <a:pt x="2472" y="2789"/>
                  </a:lnTo>
                  <a:lnTo>
                    <a:pt x="2472" y="2758"/>
                  </a:lnTo>
                  <a:lnTo>
                    <a:pt x="2472" y="2758"/>
                  </a:lnTo>
                  <a:lnTo>
                    <a:pt x="2472" y="2726"/>
                  </a:lnTo>
                  <a:lnTo>
                    <a:pt x="2472" y="2726"/>
                  </a:lnTo>
                  <a:lnTo>
                    <a:pt x="2472" y="2694"/>
                  </a:lnTo>
                  <a:lnTo>
                    <a:pt x="2472" y="2694"/>
                  </a:lnTo>
                  <a:lnTo>
                    <a:pt x="2472" y="2663"/>
                  </a:lnTo>
                  <a:lnTo>
                    <a:pt x="2472" y="2663"/>
                  </a:lnTo>
                  <a:lnTo>
                    <a:pt x="2472" y="2631"/>
                  </a:lnTo>
                  <a:lnTo>
                    <a:pt x="2472" y="2631"/>
                  </a:lnTo>
                  <a:lnTo>
                    <a:pt x="2472" y="2599"/>
                  </a:lnTo>
                  <a:lnTo>
                    <a:pt x="2472" y="2599"/>
                  </a:lnTo>
                  <a:lnTo>
                    <a:pt x="2472" y="2567"/>
                  </a:lnTo>
                  <a:lnTo>
                    <a:pt x="2472" y="2567"/>
                  </a:lnTo>
                  <a:lnTo>
                    <a:pt x="2472" y="2536"/>
                  </a:lnTo>
                  <a:cubicBezTo>
                    <a:pt x="2504" y="2441"/>
                    <a:pt x="2345" y="2409"/>
                    <a:pt x="2314" y="2504"/>
                  </a:cubicBezTo>
                  <a:cubicBezTo>
                    <a:pt x="2282" y="2504"/>
                    <a:pt x="2282" y="2536"/>
                    <a:pt x="2282" y="2536"/>
                  </a:cubicBezTo>
                  <a:lnTo>
                    <a:pt x="2282" y="2567"/>
                  </a:lnTo>
                  <a:lnTo>
                    <a:pt x="2282" y="2567"/>
                  </a:lnTo>
                  <a:lnTo>
                    <a:pt x="2282" y="2599"/>
                  </a:lnTo>
                  <a:lnTo>
                    <a:pt x="2282" y="2599"/>
                  </a:lnTo>
                  <a:lnTo>
                    <a:pt x="2282" y="2599"/>
                  </a:lnTo>
                  <a:lnTo>
                    <a:pt x="2282" y="2631"/>
                  </a:lnTo>
                  <a:lnTo>
                    <a:pt x="2282" y="2631"/>
                  </a:lnTo>
                  <a:lnTo>
                    <a:pt x="2282" y="2663"/>
                  </a:lnTo>
                  <a:lnTo>
                    <a:pt x="2282" y="2663"/>
                  </a:lnTo>
                  <a:lnTo>
                    <a:pt x="2282" y="2694"/>
                  </a:lnTo>
                  <a:lnTo>
                    <a:pt x="2282" y="2694"/>
                  </a:lnTo>
                  <a:lnTo>
                    <a:pt x="2282" y="2726"/>
                  </a:lnTo>
                  <a:lnTo>
                    <a:pt x="2282" y="2726"/>
                  </a:lnTo>
                  <a:lnTo>
                    <a:pt x="2282" y="2726"/>
                  </a:lnTo>
                  <a:lnTo>
                    <a:pt x="2282" y="2758"/>
                  </a:lnTo>
                  <a:lnTo>
                    <a:pt x="2282" y="2758"/>
                  </a:lnTo>
                  <a:lnTo>
                    <a:pt x="2250" y="2789"/>
                  </a:lnTo>
                  <a:lnTo>
                    <a:pt x="2250" y="2789"/>
                  </a:lnTo>
                  <a:lnTo>
                    <a:pt x="2250" y="2821"/>
                  </a:lnTo>
                  <a:lnTo>
                    <a:pt x="2250" y="2821"/>
                  </a:lnTo>
                  <a:lnTo>
                    <a:pt x="2250" y="2853"/>
                  </a:lnTo>
                  <a:lnTo>
                    <a:pt x="2250" y="2853"/>
                  </a:lnTo>
                  <a:lnTo>
                    <a:pt x="2250" y="2853"/>
                  </a:lnTo>
                  <a:lnTo>
                    <a:pt x="2250" y="2884"/>
                  </a:lnTo>
                  <a:lnTo>
                    <a:pt x="2250" y="2884"/>
                  </a:lnTo>
                  <a:lnTo>
                    <a:pt x="2250" y="2916"/>
                  </a:lnTo>
                  <a:lnTo>
                    <a:pt x="2250" y="2916"/>
                  </a:lnTo>
                  <a:close/>
                  <a:moveTo>
                    <a:pt x="1870" y="3803"/>
                  </a:moveTo>
                  <a:cubicBezTo>
                    <a:pt x="1807" y="3898"/>
                    <a:pt x="1902" y="3993"/>
                    <a:pt x="1997" y="3930"/>
                  </a:cubicBezTo>
                  <a:cubicBezTo>
                    <a:pt x="1997" y="3930"/>
                    <a:pt x="2029" y="3930"/>
                    <a:pt x="2029" y="3930"/>
                  </a:cubicBezTo>
                  <a:lnTo>
                    <a:pt x="2029" y="3898"/>
                  </a:lnTo>
                  <a:lnTo>
                    <a:pt x="2029" y="3898"/>
                  </a:lnTo>
                  <a:lnTo>
                    <a:pt x="2060" y="3867"/>
                  </a:lnTo>
                  <a:lnTo>
                    <a:pt x="2060" y="3867"/>
                  </a:lnTo>
                  <a:lnTo>
                    <a:pt x="2060" y="3867"/>
                  </a:lnTo>
                  <a:lnTo>
                    <a:pt x="2060" y="3835"/>
                  </a:lnTo>
                  <a:lnTo>
                    <a:pt x="2092" y="3835"/>
                  </a:lnTo>
                  <a:lnTo>
                    <a:pt x="2092" y="3803"/>
                  </a:lnTo>
                  <a:lnTo>
                    <a:pt x="2092" y="3803"/>
                  </a:lnTo>
                  <a:lnTo>
                    <a:pt x="2092" y="3803"/>
                  </a:lnTo>
                  <a:lnTo>
                    <a:pt x="2124" y="3772"/>
                  </a:lnTo>
                  <a:lnTo>
                    <a:pt x="2124" y="3772"/>
                  </a:lnTo>
                  <a:lnTo>
                    <a:pt x="2124" y="3740"/>
                  </a:lnTo>
                  <a:lnTo>
                    <a:pt x="2124" y="3740"/>
                  </a:lnTo>
                  <a:lnTo>
                    <a:pt x="2155" y="3740"/>
                  </a:lnTo>
                  <a:lnTo>
                    <a:pt x="2155" y="3708"/>
                  </a:lnTo>
                  <a:lnTo>
                    <a:pt x="2155" y="3708"/>
                  </a:lnTo>
                  <a:lnTo>
                    <a:pt x="2155" y="3677"/>
                  </a:lnTo>
                  <a:lnTo>
                    <a:pt x="2187" y="3677"/>
                  </a:lnTo>
                  <a:lnTo>
                    <a:pt x="2187" y="3677"/>
                  </a:lnTo>
                  <a:lnTo>
                    <a:pt x="2187" y="3645"/>
                  </a:lnTo>
                  <a:lnTo>
                    <a:pt x="2187" y="3645"/>
                  </a:lnTo>
                  <a:lnTo>
                    <a:pt x="2187" y="3613"/>
                  </a:lnTo>
                  <a:lnTo>
                    <a:pt x="2219" y="3613"/>
                  </a:lnTo>
                  <a:lnTo>
                    <a:pt x="2219" y="3613"/>
                  </a:lnTo>
                  <a:lnTo>
                    <a:pt x="2219" y="3581"/>
                  </a:lnTo>
                  <a:lnTo>
                    <a:pt x="2219" y="3581"/>
                  </a:lnTo>
                  <a:lnTo>
                    <a:pt x="2250" y="3550"/>
                  </a:lnTo>
                  <a:lnTo>
                    <a:pt x="2250" y="3550"/>
                  </a:lnTo>
                  <a:cubicBezTo>
                    <a:pt x="2282" y="3455"/>
                    <a:pt x="2187" y="3360"/>
                    <a:pt x="2092" y="3423"/>
                  </a:cubicBezTo>
                  <a:cubicBezTo>
                    <a:pt x="2060" y="3455"/>
                    <a:pt x="2060" y="3455"/>
                    <a:pt x="2060" y="3455"/>
                  </a:cubicBezTo>
                  <a:lnTo>
                    <a:pt x="2060" y="3486"/>
                  </a:lnTo>
                  <a:lnTo>
                    <a:pt x="2060" y="3486"/>
                  </a:lnTo>
                  <a:lnTo>
                    <a:pt x="2029" y="3486"/>
                  </a:lnTo>
                  <a:lnTo>
                    <a:pt x="2029" y="3518"/>
                  </a:lnTo>
                  <a:lnTo>
                    <a:pt x="2029" y="3518"/>
                  </a:lnTo>
                  <a:lnTo>
                    <a:pt x="2029" y="3518"/>
                  </a:lnTo>
                  <a:lnTo>
                    <a:pt x="2029" y="3550"/>
                  </a:lnTo>
                  <a:lnTo>
                    <a:pt x="1997" y="3550"/>
                  </a:lnTo>
                  <a:lnTo>
                    <a:pt x="1997" y="3581"/>
                  </a:lnTo>
                  <a:lnTo>
                    <a:pt x="1997" y="3581"/>
                  </a:lnTo>
                  <a:lnTo>
                    <a:pt x="1997" y="3581"/>
                  </a:lnTo>
                  <a:lnTo>
                    <a:pt x="1997" y="3613"/>
                  </a:lnTo>
                  <a:lnTo>
                    <a:pt x="1965" y="3613"/>
                  </a:lnTo>
                  <a:lnTo>
                    <a:pt x="1965" y="3613"/>
                  </a:lnTo>
                  <a:lnTo>
                    <a:pt x="1965" y="3645"/>
                  </a:lnTo>
                  <a:lnTo>
                    <a:pt x="1965" y="3645"/>
                  </a:lnTo>
                  <a:lnTo>
                    <a:pt x="1965" y="3677"/>
                  </a:lnTo>
                  <a:lnTo>
                    <a:pt x="1934" y="3677"/>
                  </a:lnTo>
                  <a:lnTo>
                    <a:pt x="1934" y="3677"/>
                  </a:lnTo>
                  <a:lnTo>
                    <a:pt x="1934" y="3708"/>
                  </a:lnTo>
                  <a:lnTo>
                    <a:pt x="1934" y="3708"/>
                  </a:lnTo>
                  <a:lnTo>
                    <a:pt x="1902" y="3708"/>
                  </a:lnTo>
                  <a:lnTo>
                    <a:pt x="1902" y="3740"/>
                  </a:lnTo>
                  <a:lnTo>
                    <a:pt x="1902" y="3740"/>
                  </a:lnTo>
                  <a:lnTo>
                    <a:pt x="1902" y="3740"/>
                  </a:lnTo>
                  <a:lnTo>
                    <a:pt x="1870" y="3772"/>
                  </a:lnTo>
                  <a:lnTo>
                    <a:pt x="1870" y="3772"/>
                  </a:lnTo>
                  <a:lnTo>
                    <a:pt x="1870" y="3803"/>
                  </a:lnTo>
                  <a:close/>
                  <a:moveTo>
                    <a:pt x="1141" y="4437"/>
                  </a:moveTo>
                  <a:cubicBezTo>
                    <a:pt x="1078" y="4500"/>
                    <a:pt x="1110" y="4627"/>
                    <a:pt x="1236" y="4627"/>
                  </a:cubicBezTo>
                  <a:cubicBezTo>
                    <a:pt x="1236" y="4627"/>
                    <a:pt x="1236" y="4627"/>
                    <a:pt x="1268" y="4627"/>
                  </a:cubicBezTo>
                  <a:lnTo>
                    <a:pt x="1268" y="4595"/>
                  </a:lnTo>
                  <a:lnTo>
                    <a:pt x="1268" y="4595"/>
                  </a:lnTo>
                  <a:lnTo>
                    <a:pt x="1300" y="4595"/>
                  </a:lnTo>
                  <a:lnTo>
                    <a:pt x="1300" y="4595"/>
                  </a:lnTo>
                  <a:lnTo>
                    <a:pt x="1331" y="4564"/>
                  </a:lnTo>
                  <a:lnTo>
                    <a:pt x="1331" y="4564"/>
                  </a:lnTo>
                  <a:lnTo>
                    <a:pt x="1331" y="4564"/>
                  </a:lnTo>
                  <a:lnTo>
                    <a:pt x="1363" y="4564"/>
                  </a:lnTo>
                  <a:lnTo>
                    <a:pt x="1363" y="4532"/>
                  </a:lnTo>
                  <a:lnTo>
                    <a:pt x="1395" y="4532"/>
                  </a:lnTo>
                  <a:lnTo>
                    <a:pt x="1395" y="4532"/>
                  </a:lnTo>
                  <a:lnTo>
                    <a:pt x="1395" y="4532"/>
                  </a:lnTo>
                  <a:lnTo>
                    <a:pt x="1427" y="4500"/>
                  </a:lnTo>
                  <a:lnTo>
                    <a:pt x="1427" y="4500"/>
                  </a:lnTo>
                  <a:lnTo>
                    <a:pt x="1458" y="4500"/>
                  </a:lnTo>
                  <a:lnTo>
                    <a:pt x="1458" y="4469"/>
                  </a:lnTo>
                  <a:lnTo>
                    <a:pt x="1458" y="4469"/>
                  </a:lnTo>
                  <a:lnTo>
                    <a:pt x="1490" y="4469"/>
                  </a:lnTo>
                  <a:lnTo>
                    <a:pt x="1490" y="4469"/>
                  </a:lnTo>
                  <a:lnTo>
                    <a:pt x="1522" y="4437"/>
                  </a:lnTo>
                  <a:lnTo>
                    <a:pt x="1522" y="4437"/>
                  </a:lnTo>
                  <a:lnTo>
                    <a:pt x="1522" y="4437"/>
                  </a:lnTo>
                  <a:lnTo>
                    <a:pt x="1553" y="4405"/>
                  </a:lnTo>
                  <a:lnTo>
                    <a:pt x="1553" y="4405"/>
                  </a:lnTo>
                  <a:lnTo>
                    <a:pt x="1553" y="4405"/>
                  </a:lnTo>
                  <a:lnTo>
                    <a:pt x="1585" y="4405"/>
                  </a:lnTo>
                  <a:lnTo>
                    <a:pt x="1585" y="4374"/>
                  </a:lnTo>
                  <a:lnTo>
                    <a:pt x="1585" y="4374"/>
                  </a:lnTo>
                  <a:cubicBezTo>
                    <a:pt x="1680" y="4310"/>
                    <a:pt x="1617" y="4184"/>
                    <a:pt x="1522" y="4184"/>
                  </a:cubicBezTo>
                  <a:cubicBezTo>
                    <a:pt x="1490" y="4215"/>
                    <a:pt x="1490" y="4215"/>
                    <a:pt x="1458" y="4215"/>
                  </a:cubicBezTo>
                  <a:lnTo>
                    <a:pt x="1458" y="4215"/>
                  </a:lnTo>
                  <a:lnTo>
                    <a:pt x="1458" y="4247"/>
                  </a:lnTo>
                  <a:lnTo>
                    <a:pt x="1427" y="4247"/>
                  </a:lnTo>
                  <a:lnTo>
                    <a:pt x="1427" y="4247"/>
                  </a:lnTo>
                  <a:lnTo>
                    <a:pt x="1427" y="4247"/>
                  </a:lnTo>
                  <a:lnTo>
                    <a:pt x="1395" y="4279"/>
                  </a:lnTo>
                  <a:lnTo>
                    <a:pt x="1395" y="4279"/>
                  </a:lnTo>
                  <a:lnTo>
                    <a:pt x="1395" y="4279"/>
                  </a:lnTo>
                  <a:lnTo>
                    <a:pt x="1363" y="4310"/>
                  </a:lnTo>
                  <a:lnTo>
                    <a:pt x="1363" y="4310"/>
                  </a:lnTo>
                  <a:lnTo>
                    <a:pt x="1363" y="4310"/>
                  </a:lnTo>
                  <a:lnTo>
                    <a:pt x="1331" y="4310"/>
                  </a:lnTo>
                  <a:lnTo>
                    <a:pt x="1331" y="4342"/>
                  </a:lnTo>
                  <a:lnTo>
                    <a:pt x="1331" y="4342"/>
                  </a:lnTo>
                  <a:lnTo>
                    <a:pt x="1300" y="4342"/>
                  </a:lnTo>
                  <a:lnTo>
                    <a:pt x="1300" y="4342"/>
                  </a:lnTo>
                  <a:lnTo>
                    <a:pt x="1300" y="4374"/>
                  </a:lnTo>
                  <a:lnTo>
                    <a:pt x="1268" y="4374"/>
                  </a:lnTo>
                  <a:lnTo>
                    <a:pt x="1268" y="4374"/>
                  </a:lnTo>
                  <a:lnTo>
                    <a:pt x="1236" y="4374"/>
                  </a:lnTo>
                  <a:lnTo>
                    <a:pt x="1236" y="4405"/>
                  </a:lnTo>
                  <a:lnTo>
                    <a:pt x="1236" y="4405"/>
                  </a:lnTo>
                  <a:lnTo>
                    <a:pt x="1205" y="4405"/>
                  </a:lnTo>
                  <a:lnTo>
                    <a:pt x="1205" y="4405"/>
                  </a:lnTo>
                  <a:lnTo>
                    <a:pt x="1205" y="4405"/>
                  </a:lnTo>
                  <a:lnTo>
                    <a:pt x="1173" y="4437"/>
                  </a:lnTo>
                  <a:lnTo>
                    <a:pt x="1173" y="4437"/>
                  </a:lnTo>
                  <a:close/>
                  <a:moveTo>
                    <a:pt x="254" y="4722"/>
                  </a:moveTo>
                  <a:cubicBezTo>
                    <a:pt x="127" y="4754"/>
                    <a:pt x="127" y="4912"/>
                    <a:pt x="254" y="4944"/>
                  </a:cubicBezTo>
                  <a:cubicBezTo>
                    <a:pt x="254" y="4944"/>
                    <a:pt x="254" y="4944"/>
                    <a:pt x="286" y="4944"/>
                  </a:cubicBezTo>
                  <a:lnTo>
                    <a:pt x="286" y="4944"/>
                  </a:lnTo>
                  <a:lnTo>
                    <a:pt x="317" y="4944"/>
                  </a:lnTo>
                  <a:lnTo>
                    <a:pt x="317" y="4944"/>
                  </a:lnTo>
                  <a:lnTo>
                    <a:pt x="317" y="4912"/>
                  </a:lnTo>
                  <a:lnTo>
                    <a:pt x="349" y="4912"/>
                  </a:lnTo>
                  <a:lnTo>
                    <a:pt x="349" y="4912"/>
                  </a:lnTo>
                  <a:lnTo>
                    <a:pt x="381" y="4912"/>
                  </a:lnTo>
                  <a:lnTo>
                    <a:pt x="381" y="4912"/>
                  </a:lnTo>
                  <a:lnTo>
                    <a:pt x="413" y="4912"/>
                  </a:lnTo>
                  <a:lnTo>
                    <a:pt x="413" y="4912"/>
                  </a:lnTo>
                  <a:lnTo>
                    <a:pt x="444" y="4912"/>
                  </a:lnTo>
                  <a:lnTo>
                    <a:pt x="444" y="4912"/>
                  </a:lnTo>
                  <a:lnTo>
                    <a:pt x="476" y="4912"/>
                  </a:lnTo>
                  <a:lnTo>
                    <a:pt x="476" y="4912"/>
                  </a:lnTo>
                  <a:lnTo>
                    <a:pt x="508" y="4912"/>
                  </a:lnTo>
                  <a:lnTo>
                    <a:pt x="508" y="4912"/>
                  </a:lnTo>
                  <a:lnTo>
                    <a:pt x="539" y="4881"/>
                  </a:lnTo>
                  <a:lnTo>
                    <a:pt x="539" y="4881"/>
                  </a:lnTo>
                  <a:lnTo>
                    <a:pt x="571" y="4881"/>
                  </a:lnTo>
                  <a:lnTo>
                    <a:pt x="571" y="4881"/>
                  </a:lnTo>
                  <a:lnTo>
                    <a:pt x="603" y="4881"/>
                  </a:lnTo>
                  <a:lnTo>
                    <a:pt x="603" y="4881"/>
                  </a:lnTo>
                  <a:lnTo>
                    <a:pt x="634" y="4881"/>
                  </a:lnTo>
                  <a:lnTo>
                    <a:pt x="634" y="4881"/>
                  </a:lnTo>
                  <a:lnTo>
                    <a:pt x="666" y="4849"/>
                  </a:lnTo>
                  <a:lnTo>
                    <a:pt x="666" y="4849"/>
                  </a:lnTo>
                  <a:lnTo>
                    <a:pt x="698" y="4849"/>
                  </a:lnTo>
                  <a:cubicBezTo>
                    <a:pt x="793" y="4817"/>
                    <a:pt x="793" y="4691"/>
                    <a:pt x="666" y="4659"/>
                  </a:cubicBezTo>
                  <a:cubicBezTo>
                    <a:pt x="666" y="4659"/>
                    <a:pt x="634" y="4659"/>
                    <a:pt x="634" y="4659"/>
                  </a:cubicBezTo>
                  <a:lnTo>
                    <a:pt x="603" y="4659"/>
                  </a:lnTo>
                  <a:lnTo>
                    <a:pt x="603" y="4659"/>
                  </a:lnTo>
                  <a:lnTo>
                    <a:pt x="603" y="4659"/>
                  </a:lnTo>
                  <a:lnTo>
                    <a:pt x="571" y="4691"/>
                  </a:lnTo>
                  <a:lnTo>
                    <a:pt x="571" y="4691"/>
                  </a:lnTo>
                  <a:lnTo>
                    <a:pt x="539" y="4691"/>
                  </a:lnTo>
                  <a:lnTo>
                    <a:pt x="539" y="4691"/>
                  </a:lnTo>
                  <a:lnTo>
                    <a:pt x="508" y="4691"/>
                  </a:lnTo>
                  <a:lnTo>
                    <a:pt x="508" y="4691"/>
                  </a:lnTo>
                  <a:lnTo>
                    <a:pt x="508" y="4691"/>
                  </a:lnTo>
                  <a:lnTo>
                    <a:pt x="476" y="4691"/>
                  </a:lnTo>
                  <a:lnTo>
                    <a:pt x="476" y="4691"/>
                  </a:lnTo>
                  <a:lnTo>
                    <a:pt x="444" y="4722"/>
                  </a:lnTo>
                  <a:lnTo>
                    <a:pt x="444" y="4722"/>
                  </a:lnTo>
                  <a:lnTo>
                    <a:pt x="413" y="4722"/>
                  </a:lnTo>
                  <a:lnTo>
                    <a:pt x="413" y="4722"/>
                  </a:lnTo>
                  <a:lnTo>
                    <a:pt x="381" y="4722"/>
                  </a:lnTo>
                  <a:lnTo>
                    <a:pt x="381" y="4722"/>
                  </a:lnTo>
                  <a:lnTo>
                    <a:pt x="381" y="4722"/>
                  </a:lnTo>
                  <a:lnTo>
                    <a:pt x="349" y="4722"/>
                  </a:lnTo>
                  <a:lnTo>
                    <a:pt x="349" y="4722"/>
                  </a:lnTo>
                  <a:lnTo>
                    <a:pt x="317" y="4722"/>
                  </a:lnTo>
                  <a:lnTo>
                    <a:pt x="317" y="4722"/>
                  </a:lnTo>
                  <a:lnTo>
                    <a:pt x="286" y="4722"/>
                  </a:lnTo>
                  <a:lnTo>
                    <a:pt x="286" y="4722"/>
                  </a:lnTo>
                  <a:lnTo>
                    <a:pt x="254" y="4722"/>
                  </a:lnTo>
                  <a:close/>
                  <a:moveTo>
                    <a:pt x="1" y="191"/>
                  </a:moveTo>
                  <a:lnTo>
                    <a:pt x="64" y="191"/>
                  </a:lnTo>
                  <a:lnTo>
                    <a:pt x="64" y="191"/>
                  </a:lnTo>
                  <a:lnTo>
                    <a:pt x="64" y="191"/>
                  </a:lnTo>
                  <a:lnTo>
                    <a:pt x="96" y="191"/>
                  </a:lnTo>
                  <a:lnTo>
                    <a:pt x="96" y="191"/>
                  </a:lnTo>
                  <a:lnTo>
                    <a:pt x="127" y="191"/>
                  </a:lnTo>
                  <a:lnTo>
                    <a:pt x="127" y="191"/>
                  </a:lnTo>
                  <a:lnTo>
                    <a:pt x="159" y="191"/>
                  </a:lnTo>
                  <a:lnTo>
                    <a:pt x="159" y="191"/>
                  </a:lnTo>
                  <a:lnTo>
                    <a:pt x="191" y="191"/>
                  </a:lnTo>
                  <a:lnTo>
                    <a:pt x="191" y="223"/>
                  </a:lnTo>
                  <a:lnTo>
                    <a:pt x="191" y="223"/>
                  </a:lnTo>
                  <a:cubicBezTo>
                    <a:pt x="317" y="223"/>
                    <a:pt x="349" y="64"/>
                    <a:pt x="254" y="1"/>
                  </a:cubicBezTo>
                  <a:cubicBezTo>
                    <a:pt x="222" y="1"/>
                    <a:pt x="222" y="1"/>
                    <a:pt x="222" y="1"/>
                  </a:cubicBezTo>
                  <a:lnTo>
                    <a:pt x="222" y="1"/>
                  </a:lnTo>
                  <a:lnTo>
                    <a:pt x="191" y="1"/>
                  </a:lnTo>
                  <a:lnTo>
                    <a:pt x="191" y="1"/>
                  </a:lnTo>
                  <a:lnTo>
                    <a:pt x="159" y="1"/>
                  </a:lnTo>
                  <a:lnTo>
                    <a:pt x="159" y="1"/>
                  </a:lnTo>
                  <a:lnTo>
                    <a:pt x="127" y="1"/>
                  </a:lnTo>
                  <a:lnTo>
                    <a:pt x="127" y="1"/>
                  </a:lnTo>
                  <a:lnTo>
                    <a:pt x="96" y="1"/>
                  </a:lnTo>
                  <a:lnTo>
                    <a:pt x="96" y="1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1" y="1"/>
                  </a:lnTo>
                  <a:lnTo>
                    <a:pt x="1" y="191"/>
                  </a:lnTo>
                  <a:lnTo>
                    <a:pt x="1" y="191"/>
                  </a:ln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3187325" y="4377300"/>
              <a:ext cx="17450" cy="23000"/>
            </a:xfrm>
            <a:custGeom>
              <a:avLst/>
              <a:gdLst/>
              <a:ahLst/>
              <a:cxnLst/>
              <a:rect l="l" t="t" r="r" b="b"/>
              <a:pathLst>
                <a:path w="698" h="920" extrusionOk="0">
                  <a:moveTo>
                    <a:pt x="698" y="64"/>
                  </a:moveTo>
                  <a:lnTo>
                    <a:pt x="698" y="920"/>
                  </a:lnTo>
                  <a:lnTo>
                    <a:pt x="1" y="920"/>
                  </a:lnTo>
                  <a:lnTo>
                    <a:pt x="1" y="1"/>
                  </a:lnTo>
                  <a:cubicBezTo>
                    <a:pt x="254" y="1"/>
                    <a:pt x="476" y="1"/>
                    <a:pt x="698" y="64"/>
                  </a:cubicBez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3240400" y="4411375"/>
              <a:ext cx="34100" cy="37250"/>
            </a:xfrm>
            <a:custGeom>
              <a:avLst/>
              <a:gdLst/>
              <a:ahLst/>
              <a:cxnLst/>
              <a:rect l="l" t="t" r="r" b="b"/>
              <a:pathLst>
                <a:path w="1364" h="1490" extrusionOk="0">
                  <a:moveTo>
                    <a:pt x="761" y="0"/>
                  </a:moveTo>
                  <a:lnTo>
                    <a:pt x="1" y="380"/>
                  </a:lnTo>
                  <a:lnTo>
                    <a:pt x="571" y="1490"/>
                  </a:lnTo>
                  <a:lnTo>
                    <a:pt x="1363" y="1078"/>
                  </a:lnTo>
                  <a:cubicBezTo>
                    <a:pt x="1236" y="666"/>
                    <a:pt x="1015" y="317"/>
                    <a:pt x="761" y="0"/>
                  </a:cubicBez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3187325" y="4539700"/>
              <a:ext cx="15875" cy="22200"/>
            </a:xfrm>
            <a:custGeom>
              <a:avLst/>
              <a:gdLst/>
              <a:ahLst/>
              <a:cxnLst/>
              <a:rect l="l" t="t" r="r" b="b"/>
              <a:pathLst>
                <a:path w="635" h="888" extrusionOk="0">
                  <a:moveTo>
                    <a:pt x="1" y="1"/>
                  </a:moveTo>
                  <a:lnTo>
                    <a:pt x="634" y="1"/>
                  </a:lnTo>
                  <a:lnTo>
                    <a:pt x="634" y="824"/>
                  </a:lnTo>
                  <a:cubicBezTo>
                    <a:pt x="444" y="856"/>
                    <a:pt x="222" y="888"/>
                    <a:pt x="1" y="88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3238825" y="4491375"/>
              <a:ext cx="34875" cy="38050"/>
            </a:xfrm>
            <a:custGeom>
              <a:avLst/>
              <a:gdLst/>
              <a:ahLst/>
              <a:cxnLst/>
              <a:rect l="l" t="t" r="r" b="b"/>
              <a:pathLst>
                <a:path w="1395" h="1522" extrusionOk="0">
                  <a:moveTo>
                    <a:pt x="761" y="1522"/>
                  </a:moveTo>
                  <a:lnTo>
                    <a:pt x="0" y="1078"/>
                  </a:lnTo>
                  <a:lnTo>
                    <a:pt x="634" y="1"/>
                  </a:lnTo>
                  <a:lnTo>
                    <a:pt x="1395" y="444"/>
                  </a:lnTo>
                  <a:cubicBezTo>
                    <a:pt x="1236" y="825"/>
                    <a:pt x="1014" y="1205"/>
                    <a:pt x="761" y="1522"/>
                  </a:cubicBez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3184950" y="4432750"/>
              <a:ext cx="39625" cy="38050"/>
            </a:xfrm>
            <a:custGeom>
              <a:avLst/>
              <a:gdLst/>
              <a:ahLst/>
              <a:cxnLst/>
              <a:rect l="l" t="t" r="r" b="b"/>
              <a:pathLst>
                <a:path w="1585" h="1522" extrusionOk="0">
                  <a:moveTo>
                    <a:pt x="793" y="1078"/>
                  </a:moveTo>
                  <a:cubicBezTo>
                    <a:pt x="951" y="1522"/>
                    <a:pt x="1585" y="1237"/>
                    <a:pt x="1331" y="698"/>
                  </a:cubicBezTo>
                  <a:cubicBezTo>
                    <a:pt x="1205" y="444"/>
                    <a:pt x="856" y="159"/>
                    <a:pt x="824" y="1"/>
                  </a:cubicBezTo>
                  <a:cubicBezTo>
                    <a:pt x="698" y="223"/>
                    <a:pt x="444" y="349"/>
                    <a:pt x="286" y="635"/>
                  </a:cubicBezTo>
                  <a:cubicBezTo>
                    <a:pt x="1" y="1142"/>
                    <a:pt x="603" y="1522"/>
                    <a:pt x="793" y="1046"/>
                  </a:cubicBezTo>
                  <a:cubicBezTo>
                    <a:pt x="761" y="1205"/>
                    <a:pt x="666" y="1332"/>
                    <a:pt x="571" y="1395"/>
                  </a:cubicBezTo>
                  <a:lnTo>
                    <a:pt x="1015" y="1427"/>
                  </a:lnTo>
                  <a:cubicBezTo>
                    <a:pt x="856" y="1300"/>
                    <a:pt x="824" y="1205"/>
                    <a:pt x="793" y="1078"/>
                  </a:cubicBezTo>
                  <a:close/>
                </a:path>
              </a:pathLst>
            </a:custGeom>
            <a:solidFill>
              <a:srgbClr val="B71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3191300" y="4471575"/>
              <a:ext cx="26950" cy="34875"/>
            </a:xfrm>
            <a:custGeom>
              <a:avLst/>
              <a:gdLst/>
              <a:ahLst/>
              <a:cxnLst/>
              <a:rect l="l" t="t" r="r" b="b"/>
              <a:pathLst>
                <a:path w="1078" h="1395" extrusionOk="0">
                  <a:moveTo>
                    <a:pt x="0" y="698"/>
                  </a:moveTo>
                  <a:lnTo>
                    <a:pt x="539" y="0"/>
                  </a:lnTo>
                  <a:lnTo>
                    <a:pt x="1077" y="698"/>
                  </a:lnTo>
                  <a:lnTo>
                    <a:pt x="539" y="1395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B71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2756375" y="3861600"/>
              <a:ext cx="184600" cy="184600"/>
            </a:xfrm>
            <a:custGeom>
              <a:avLst/>
              <a:gdLst/>
              <a:ahLst/>
              <a:cxnLst/>
              <a:rect l="l" t="t" r="r" b="b"/>
              <a:pathLst>
                <a:path w="7384" h="7384" extrusionOk="0">
                  <a:moveTo>
                    <a:pt x="3708" y="7383"/>
                  </a:moveTo>
                  <a:cubicBezTo>
                    <a:pt x="5736" y="7383"/>
                    <a:pt x="7384" y="5735"/>
                    <a:pt x="7384" y="3707"/>
                  </a:cubicBezTo>
                  <a:cubicBezTo>
                    <a:pt x="7384" y="1679"/>
                    <a:pt x="5736" y="0"/>
                    <a:pt x="3708" y="0"/>
                  </a:cubicBezTo>
                  <a:cubicBezTo>
                    <a:pt x="1680" y="0"/>
                    <a:pt x="1" y="1679"/>
                    <a:pt x="1" y="3707"/>
                  </a:cubicBezTo>
                  <a:cubicBezTo>
                    <a:pt x="1" y="5735"/>
                    <a:pt x="1680" y="7383"/>
                    <a:pt x="3708" y="7383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2849075" y="3861600"/>
              <a:ext cx="91900" cy="184600"/>
            </a:xfrm>
            <a:custGeom>
              <a:avLst/>
              <a:gdLst/>
              <a:ahLst/>
              <a:cxnLst/>
              <a:rect l="l" t="t" r="r" b="b"/>
              <a:pathLst>
                <a:path w="3676" h="7384" extrusionOk="0">
                  <a:moveTo>
                    <a:pt x="0" y="0"/>
                  </a:moveTo>
                  <a:cubicBezTo>
                    <a:pt x="2028" y="0"/>
                    <a:pt x="3676" y="1648"/>
                    <a:pt x="3676" y="3707"/>
                  </a:cubicBezTo>
                  <a:cubicBezTo>
                    <a:pt x="3676" y="5735"/>
                    <a:pt x="2028" y="7383"/>
                    <a:pt x="0" y="7383"/>
                  </a:cubicBezTo>
                  <a:lnTo>
                    <a:pt x="0" y="0"/>
                  </a:lnTo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2803125" y="3908325"/>
              <a:ext cx="91900" cy="91925"/>
            </a:xfrm>
            <a:custGeom>
              <a:avLst/>
              <a:gdLst/>
              <a:ahLst/>
              <a:cxnLst/>
              <a:rect l="l" t="t" r="r" b="b"/>
              <a:pathLst>
                <a:path w="3676" h="3677" extrusionOk="0">
                  <a:moveTo>
                    <a:pt x="1680" y="64"/>
                  </a:moveTo>
                  <a:cubicBezTo>
                    <a:pt x="2630" y="1"/>
                    <a:pt x="3486" y="698"/>
                    <a:pt x="3581" y="1680"/>
                  </a:cubicBezTo>
                  <a:cubicBezTo>
                    <a:pt x="3676" y="2631"/>
                    <a:pt x="2947" y="3486"/>
                    <a:pt x="1965" y="3581"/>
                  </a:cubicBezTo>
                  <a:cubicBezTo>
                    <a:pt x="1014" y="3676"/>
                    <a:pt x="159" y="2948"/>
                    <a:pt x="64" y="1965"/>
                  </a:cubicBezTo>
                  <a:cubicBezTo>
                    <a:pt x="0" y="1015"/>
                    <a:pt x="697" y="159"/>
                    <a:pt x="1680" y="64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2787275" y="3892475"/>
              <a:ext cx="123600" cy="122825"/>
            </a:xfrm>
            <a:custGeom>
              <a:avLst/>
              <a:gdLst/>
              <a:ahLst/>
              <a:cxnLst/>
              <a:rect l="l" t="t" r="r" b="b"/>
              <a:pathLst>
                <a:path w="4944" h="4913" extrusionOk="0">
                  <a:moveTo>
                    <a:pt x="3549" y="476"/>
                  </a:moveTo>
                  <a:cubicBezTo>
                    <a:pt x="3644" y="508"/>
                    <a:pt x="3771" y="413"/>
                    <a:pt x="3676" y="318"/>
                  </a:cubicBezTo>
                  <a:cubicBezTo>
                    <a:pt x="3676" y="318"/>
                    <a:pt x="3676" y="318"/>
                    <a:pt x="3644" y="286"/>
                  </a:cubicBezTo>
                  <a:lnTo>
                    <a:pt x="3644" y="286"/>
                  </a:lnTo>
                  <a:lnTo>
                    <a:pt x="3644" y="286"/>
                  </a:lnTo>
                  <a:lnTo>
                    <a:pt x="3613" y="286"/>
                  </a:lnTo>
                  <a:lnTo>
                    <a:pt x="3613" y="286"/>
                  </a:lnTo>
                  <a:lnTo>
                    <a:pt x="3613" y="254"/>
                  </a:lnTo>
                  <a:lnTo>
                    <a:pt x="3581" y="254"/>
                  </a:lnTo>
                  <a:lnTo>
                    <a:pt x="3581" y="254"/>
                  </a:lnTo>
                  <a:lnTo>
                    <a:pt x="3549" y="254"/>
                  </a:lnTo>
                  <a:lnTo>
                    <a:pt x="3549" y="223"/>
                  </a:lnTo>
                  <a:lnTo>
                    <a:pt x="3518" y="223"/>
                  </a:lnTo>
                  <a:lnTo>
                    <a:pt x="3518" y="223"/>
                  </a:lnTo>
                  <a:lnTo>
                    <a:pt x="3518" y="223"/>
                  </a:lnTo>
                  <a:lnTo>
                    <a:pt x="3486" y="223"/>
                  </a:lnTo>
                  <a:lnTo>
                    <a:pt x="3486" y="191"/>
                  </a:lnTo>
                  <a:lnTo>
                    <a:pt x="3454" y="191"/>
                  </a:lnTo>
                  <a:lnTo>
                    <a:pt x="3454" y="191"/>
                  </a:lnTo>
                  <a:lnTo>
                    <a:pt x="3423" y="191"/>
                  </a:lnTo>
                  <a:lnTo>
                    <a:pt x="3423" y="191"/>
                  </a:lnTo>
                  <a:lnTo>
                    <a:pt x="3423" y="191"/>
                  </a:lnTo>
                  <a:lnTo>
                    <a:pt x="3391" y="159"/>
                  </a:lnTo>
                  <a:lnTo>
                    <a:pt x="3391" y="159"/>
                  </a:lnTo>
                  <a:lnTo>
                    <a:pt x="3359" y="159"/>
                  </a:lnTo>
                  <a:lnTo>
                    <a:pt x="3359" y="159"/>
                  </a:lnTo>
                  <a:lnTo>
                    <a:pt x="3328" y="159"/>
                  </a:lnTo>
                  <a:lnTo>
                    <a:pt x="3328" y="128"/>
                  </a:lnTo>
                  <a:lnTo>
                    <a:pt x="3328" y="128"/>
                  </a:lnTo>
                  <a:lnTo>
                    <a:pt x="3296" y="128"/>
                  </a:lnTo>
                  <a:lnTo>
                    <a:pt x="3296" y="128"/>
                  </a:lnTo>
                  <a:lnTo>
                    <a:pt x="3264" y="128"/>
                  </a:lnTo>
                  <a:cubicBezTo>
                    <a:pt x="3169" y="96"/>
                    <a:pt x="3106" y="223"/>
                    <a:pt x="3169" y="286"/>
                  </a:cubicBezTo>
                  <a:cubicBezTo>
                    <a:pt x="3201" y="318"/>
                    <a:pt x="3201" y="318"/>
                    <a:pt x="3201" y="318"/>
                  </a:cubicBezTo>
                  <a:lnTo>
                    <a:pt x="3233" y="318"/>
                  </a:lnTo>
                  <a:lnTo>
                    <a:pt x="3233" y="318"/>
                  </a:lnTo>
                  <a:lnTo>
                    <a:pt x="3233" y="318"/>
                  </a:lnTo>
                  <a:lnTo>
                    <a:pt x="3264" y="318"/>
                  </a:lnTo>
                  <a:lnTo>
                    <a:pt x="3264" y="349"/>
                  </a:lnTo>
                  <a:lnTo>
                    <a:pt x="3296" y="349"/>
                  </a:lnTo>
                  <a:lnTo>
                    <a:pt x="3296" y="349"/>
                  </a:lnTo>
                  <a:lnTo>
                    <a:pt x="3296" y="349"/>
                  </a:lnTo>
                  <a:lnTo>
                    <a:pt x="3328" y="349"/>
                  </a:lnTo>
                  <a:lnTo>
                    <a:pt x="3328" y="349"/>
                  </a:lnTo>
                  <a:lnTo>
                    <a:pt x="3359" y="381"/>
                  </a:lnTo>
                  <a:lnTo>
                    <a:pt x="3359" y="381"/>
                  </a:lnTo>
                  <a:lnTo>
                    <a:pt x="3359" y="381"/>
                  </a:lnTo>
                  <a:lnTo>
                    <a:pt x="3391" y="381"/>
                  </a:lnTo>
                  <a:lnTo>
                    <a:pt x="3391" y="381"/>
                  </a:lnTo>
                  <a:lnTo>
                    <a:pt x="3423" y="381"/>
                  </a:lnTo>
                  <a:lnTo>
                    <a:pt x="3423" y="413"/>
                  </a:lnTo>
                  <a:lnTo>
                    <a:pt x="3423" y="413"/>
                  </a:lnTo>
                  <a:lnTo>
                    <a:pt x="3454" y="413"/>
                  </a:lnTo>
                  <a:lnTo>
                    <a:pt x="3454" y="413"/>
                  </a:lnTo>
                  <a:lnTo>
                    <a:pt x="3486" y="413"/>
                  </a:lnTo>
                  <a:lnTo>
                    <a:pt x="3486" y="444"/>
                  </a:lnTo>
                  <a:lnTo>
                    <a:pt x="3486" y="444"/>
                  </a:lnTo>
                  <a:lnTo>
                    <a:pt x="3518" y="444"/>
                  </a:lnTo>
                  <a:lnTo>
                    <a:pt x="3518" y="444"/>
                  </a:lnTo>
                  <a:lnTo>
                    <a:pt x="3518" y="444"/>
                  </a:lnTo>
                  <a:lnTo>
                    <a:pt x="3549" y="476"/>
                  </a:lnTo>
                  <a:lnTo>
                    <a:pt x="3549" y="476"/>
                  </a:lnTo>
                  <a:close/>
                  <a:moveTo>
                    <a:pt x="4278" y="1110"/>
                  </a:moveTo>
                  <a:cubicBezTo>
                    <a:pt x="4342" y="1173"/>
                    <a:pt x="4468" y="1110"/>
                    <a:pt x="4468" y="1015"/>
                  </a:cubicBezTo>
                  <a:cubicBezTo>
                    <a:pt x="4468" y="1015"/>
                    <a:pt x="4437" y="983"/>
                    <a:pt x="4437" y="983"/>
                  </a:cubicBezTo>
                  <a:lnTo>
                    <a:pt x="4437" y="951"/>
                  </a:lnTo>
                  <a:lnTo>
                    <a:pt x="4437" y="951"/>
                  </a:lnTo>
                  <a:lnTo>
                    <a:pt x="4405" y="951"/>
                  </a:lnTo>
                  <a:lnTo>
                    <a:pt x="4405" y="920"/>
                  </a:lnTo>
                  <a:lnTo>
                    <a:pt x="4405" y="920"/>
                  </a:lnTo>
                  <a:lnTo>
                    <a:pt x="4373" y="920"/>
                  </a:lnTo>
                  <a:lnTo>
                    <a:pt x="4373" y="888"/>
                  </a:lnTo>
                  <a:lnTo>
                    <a:pt x="4373" y="888"/>
                  </a:lnTo>
                  <a:lnTo>
                    <a:pt x="4373" y="888"/>
                  </a:lnTo>
                  <a:lnTo>
                    <a:pt x="4342" y="856"/>
                  </a:lnTo>
                  <a:lnTo>
                    <a:pt x="4342" y="856"/>
                  </a:lnTo>
                  <a:lnTo>
                    <a:pt x="4342" y="825"/>
                  </a:lnTo>
                  <a:lnTo>
                    <a:pt x="4310" y="825"/>
                  </a:lnTo>
                  <a:lnTo>
                    <a:pt x="4310" y="825"/>
                  </a:lnTo>
                  <a:lnTo>
                    <a:pt x="4310" y="793"/>
                  </a:lnTo>
                  <a:lnTo>
                    <a:pt x="4278" y="793"/>
                  </a:lnTo>
                  <a:lnTo>
                    <a:pt x="4278" y="793"/>
                  </a:lnTo>
                  <a:lnTo>
                    <a:pt x="4278" y="761"/>
                  </a:lnTo>
                  <a:lnTo>
                    <a:pt x="4247" y="761"/>
                  </a:lnTo>
                  <a:lnTo>
                    <a:pt x="4247" y="761"/>
                  </a:lnTo>
                  <a:lnTo>
                    <a:pt x="4247" y="730"/>
                  </a:lnTo>
                  <a:lnTo>
                    <a:pt x="4215" y="730"/>
                  </a:lnTo>
                  <a:lnTo>
                    <a:pt x="4215" y="730"/>
                  </a:lnTo>
                  <a:lnTo>
                    <a:pt x="4215" y="698"/>
                  </a:lnTo>
                  <a:lnTo>
                    <a:pt x="4183" y="698"/>
                  </a:lnTo>
                  <a:lnTo>
                    <a:pt x="4183" y="698"/>
                  </a:lnTo>
                  <a:lnTo>
                    <a:pt x="4183" y="666"/>
                  </a:lnTo>
                  <a:lnTo>
                    <a:pt x="4151" y="666"/>
                  </a:lnTo>
                  <a:lnTo>
                    <a:pt x="4151" y="666"/>
                  </a:lnTo>
                  <a:cubicBezTo>
                    <a:pt x="4120" y="635"/>
                    <a:pt x="4056" y="635"/>
                    <a:pt x="4025" y="666"/>
                  </a:cubicBezTo>
                  <a:cubicBezTo>
                    <a:pt x="3993" y="698"/>
                    <a:pt x="3993" y="761"/>
                    <a:pt x="4025" y="825"/>
                  </a:cubicBezTo>
                  <a:lnTo>
                    <a:pt x="4025" y="825"/>
                  </a:lnTo>
                  <a:lnTo>
                    <a:pt x="4025" y="825"/>
                  </a:lnTo>
                  <a:lnTo>
                    <a:pt x="4056" y="825"/>
                  </a:lnTo>
                  <a:lnTo>
                    <a:pt x="4056" y="856"/>
                  </a:lnTo>
                  <a:lnTo>
                    <a:pt x="4056" y="856"/>
                  </a:lnTo>
                  <a:lnTo>
                    <a:pt x="4088" y="856"/>
                  </a:lnTo>
                  <a:lnTo>
                    <a:pt x="4088" y="856"/>
                  </a:lnTo>
                  <a:lnTo>
                    <a:pt x="4088" y="888"/>
                  </a:lnTo>
                  <a:lnTo>
                    <a:pt x="4120" y="888"/>
                  </a:lnTo>
                  <a:lnTo>
                    <a:pt x="4120" y="888"/>
                  </a:lnTo>
                  <a:lnTo>
                    <a:pt x="4120" y="920"/>
                  </a:lnTo>
                  <a:lnTo>
                    <a:pt x="4120" y="920"/>
                  </a:lnTo>
                  <a:lnTo>
                    <a:pt x="4151" y="920"/>
                  </a:lnTo>
                  <a:lnTo>
                    <a:pt x="4151" y="951"/>
                  </a:lnTo>
                  <a:lnTo>
                    <a:pt x="4151" y="951"/>
                  </a:lnTo>
                  <a:lnTo>
                    <a:pt x="4183" y="951"/>
                  </a:lnTo>
                  <a:lnTo>
                    <a:pt x="4183" y="983"/>
                  </a:lnTo>
                  <a:lnTo>
                    <a:pt x="4183" y="983"/>
                  </a:lnTo>
                  <a:lnTo>
                    <a:pt x="4183" y="983"/>
                  </a:lnTo>
                  <a:lnTo>
                    <a:pt x="4215" y="1015"/>
                  </a:lnTo>
                  <a:lnTo>
                    <a:pt x="4215" y="1015"/>
                  </a:lnTo>
                  <a:lnTo>
                    <a:pt x="4215" y="1015"/>
                  </a:lnTo>
                  <a:lnTo>
                    <a:pt x="4247" y="1047"/>
                  </a:lnTo>
                  <a:lnTo>
                    <a:pt x="4247" y="1047"/>
                  </a:lnTo>
                  <a:lnTo>
                    <a:pt x="4247" y="1047"/>
                  </a:lnTo>
                  <a:lnTo>
                    <a:pt x="4247" y="1078"/>
                  </a:lnTo>
                  <a:lnTo>
                    <a:pt x="4278" y="1078"/>
                  </a:lnTo>
                  <a:lnTo>
                    <a:pt x="4278" y="1078"/>
                  </a:lnTo>
                  <a:close/>
                  <a:moveTo>
                    <a:pt x="4690" y="1965"/>
                  </a:moveTo>
                  <a:cubicBezTo>
                    <a:pt x="4722" y="2061"/>
                    <a:pt x="4880" y="2061"/>
                    <a:pt x="4880" y="1934"/>
                  </a:cubicBezTo>
                  <a:cubicBezTo>
                    <a:pt x="4880" y="1934"/>
                    <a:pt x="4880" y="1934"/>
                    <a:pt x="4880" y="1902"/>
                  </a:cubicBezTo>
                  <a:lnTo>
                    <a:pt x="4880" y="1902"/>
                  </a:lnTo>
                  <a:lnTo>
                    <a:pt x="4880" y="1902"/>
                  </a:lnTo>
                  <a:lnTo>
                    <a:pt x="4880" y="1870"/>
                  </a:lnTo>
                  <a:lnTo>
                    <a:pt x="4849" y="1870"/>
                  </a:lnTo>
                  <a:lnTo>
                    <a:pt x="4849" y="1839"/>
                  </a:lnTo>
                  <a:lnTo>
                    <a:pt x="4849" y="1839"/>
                  </a:lnTo>
                  <a:lnTo>
                    <a:pt x="4849" y="1807"/>
                  </a:lnTo>
                  <a:lnTo>
                    <a:pt x="4849" y="1807"/>
                  </a:lnTo>
                  <a:lnTo>
                    <a:pt x="4849" y="1775"/>
                  </a:lnTo>
                  <a:lnTo>
                    <a:pt x="4849" y="1775"/>
                  </a:lnTo>
                  <a:lnTo>
                    <a:pt x="4849" y="1744"/>
                  </a:lnTo>
                  <a:lnTo>
                    <a:pt x="4817" y="1744"/>
                  </a:lnTo>
                  <a:lnTo>
                    <a:pt x="4817" y="1744"/>
                  </a:lnTo>
                  <a:lnTo>
                    <a:pt x="4817" y="1712"/>
                  </a:lnTo>
                  <a:lnTo>
                    <a:pt x="4817" y="1712"/>
                  </a:lnTo>
                  <a:lnTo>
                    <a:pt x="4817" y="1680"/>
                  </a:lnTo>
                  <a:lnTo>
                    <a:pt x="4817" y="1680"/>
                  </a:lnTo>
                  <a:lnTo>
                    <a:pt x="4817" y="1649"/>
                  </a:lnTo>
                  <a:lnTo>
                    <a:pt x="4785" y="1649"/>
                  </a:lnTo>
                  <a:lnTo>
                    <a:pt x="4785" y="1617"/>
                  </a:lnTo>
                  <a:lnTo>
                    <a:pt x="4785" y="1617"/>
                  </a:lnTo>
                  <a:lnTo>
                    <a:pt x="4785" y="1585"/>
                  </a:lnTo>
                  <a:lnTo>
                    <a:pt x="4785" y="1585"/>
                  </a:lnTo>
                  <a:lnTo>
                    <a:pt x="4785" y="1585"/>
                  </a:lnTo>
                  <a:lnTo>
                    <a:pt x="4754" y="1554"/>
                  </a:lnTo>
                  <a:lnTo>
                    <a:pt x="4754" y="1554"/>
                  </a:lnTo>
                  <a:lnTo>
                    <a:pt x="4754" y="1522"/>
                  </a:lnTo>
                  <a:lnTo>
                    <a:pt x="4754" y="1522"/>
                  </a:lnTo>
                  <a:cubicBezTo>
                    <a:pt x="4722" y="1427"/>
                    <a:pt x="4563" y="1458"/>
                    <a:pt x="4563" y="1554"/>
                  </a:cubicBezTo>
                  <a:cubicBezTo>
                    <a:pt x="4563" y="1585"/>
                    <a:pt x="4563" y="1585"/>
                    <a:pt x="4563" y="1585"/>
                  </a:cubicBezTo>
                  <a:lnTo>
                    <a:pt x="4563" y="1617"/>
                  </a:lnTo>
                  <a:lnTo>
                    <a:pt x="4563" y="1617"/>
                  </a:lnTo>
                  <a:lnTo>
                    <a:pt x="4563" y="1617"/>
                  </a:lnTo>
                  <a:lnTo>
                    <a:pt x="4595" y="1649"/>
                  </a:lnTo>
                  <a:lnTo>
                    <a:pt x="4595" y="1649"/>
                  </a:lnTo>
                  <a:lnTo>
                    <a:pt x="4595" y="1680"/>
                  </a:lnTo>
                  <a:lnTo>
                    <a:pt x="4595" y="1680"/>
                  </a:lnTo>
                  <a:lnTo>
                    <a:pt x="4595" y="1680"/>
                  </a:lnTo>
                  <a:lnTo>
                    <a:pt x="4595" y="1712"/>
                  </a:lnTo>
                  <a:lnTo>
                    <a:pt x="4627" y="1712"/>
                  </a:lnTo>
                  <a:lnTo>
                    <a:pt x="4627" y="1744"/>
                  </a:lnTo>
                  <a:lnTo>
                    <a:pt x="4627" y="1744"/>
                  </a:lnTo>
                  <a:lnTo>
                    <a:pt x="4627" y="1775"/>
                  </a:lnTo>
                  <a:lnTo>
                    <a:pt x="4627" y="1775"/>
                  </a:lnTo>
                  <a:lnTo>
                    <a:pt x="4627" y="1775"/>
                  </a:lnTo>
                  <a:lnTo>
                    <a:pt x="4627" y="1807"/>
                  </a:lnTo>
                  <a:lnTo>
                    <a:pt x="4658" y="1807"/>
                  </a:lnTo>
                  <a:lnTo>
                    <a:pt x="4658" y="1839"/>
                  </a:lnTo>
                  <a:lnTo>
                    <a:pt x="4658" y="1839"/>
                  </a:lnTo>
                  <a:lnTo>
                    <a:pt x="4658" y="1870"/>
                  </a:lnTo>
                  <a:lnTo>
                    <a:pt x="4658" y="1870"/>
                  </a:lnTo>
                  <a:lnTo>
                    <a:pt x="4658" y="1870"/>
                  </a:lnTo>
                  <a:lnTo>
                    <a:pt x="4658" y="1902"/>
                  </a:lnTo>
                  <a:lnTo>
                    <a:pt x="4658" y="1902"/>
                  </a:lnTo>
                  <a:lnTo>
                    <a:pt x="4658" y="1934"/>
                  </a:lnTo>
                  <a:lnTo>
                    <a:pt x="4690" y="1934"/>
                  </a:lnTo>
                  <a:lnTo>
                    <a:pt x="4690" y="1965"/>
                  </a:lnTo>
                  <a:close/>
                  <a:moveTo>
                    <a:pt x="4690" y="2916"/>
                  </a:moveTo>
                  <a:cubicBezTo>
                    <a:pt x="4658" y="3011"/>
                    <a:pt x="4817" y="3075"/>
                    <a:pt x="4880" y="2979"/>
                  </a:cubicBezTo>
                  <a:cubicBezTo>
                    <a:pt x="4880" y="2979"/>
                    <a:pt x="4880" y="2979"/>
                    <a:pt x="4880" y="2948"/>
                  </a:cubicBezTo>
                  <a:lnTo>
                    <a:pt x="4880" y="2948"/>
                  </a:lnTo>
                  <a:lnTo>
                    <a:pt x="4880" y="2948"/>
                  </a:lnTo>
                  <a:lnTo>
                    <a:pt x="4880" y="2916"/>
                  </a:lnTo>
                  <a:lnTo>
                    <a:pt x="4912" y="2916"/>
                  </a:lnTo>
                  <a:lnTo>
                    <a:pt x="4912" y="2884"/>
                  </a:lnTo>
                  <a:lnTo>
                    <a:pt x="4912" y="2884"/>
                  </a:lnTo>
                  <a:lnTo>
                    <a:pt x="4912" y="2853"/>
                  </a:lnTo>
                  <a:lnTo>
                    <a:pt x="4912" y="2853"/>
                  </a:lnTo>
                  <a:lnTo>
                    <a:pt x="4912" y="2821"/>
                  </a:lnTo>
                  <a:lnTo>
                    <a:pt x="4912" y="2821"/>
                  </a:lnTo>
                  <a:lnTo>
                    <a:pt x="4912" y="2789"/>
                  </a:lnTo>
                  <a:lnTo>
                    <a:pt x="4912" y="2789"/>
                  </a:lnTo>
                  <a:lnTo>
                    <a:pt x="4912" y="2758"/>
                  </a:lnTo>
                  <a:lnTo>
                    <a:pt x="4912" y="2758"/>
                  </a:lnTo>
                  <a:lnTo>
                    <a:pt x="4912" y="2726"/>
                  </a:lnTo>
                  <a:lnTo>
                    <a:pt x="4912" y="2726"/>
                  </a:lnTo>
                  <a:lnTo>
                    <a:pt x="4912" y="2694"/>
                  </a:lnTo>
                  <a:lnTo>
                    <a:pt x="4912" y="2694"/>
                  </a:lnTo>
                  <a:lnTo>
                    <a:pt x="4912" y="2663"/>
                  </a:lnTo>
                  <a:lnTo>
                    <a:pt x="4944" y="2663"/>
                  </a:lnTo>
                  <a:lnTo>
                    <a:pt x="4944" y="2631"/>
                  </a:lnTo>
                  <a:lnTo>
                    <a:pt x="4944" y="2631"/>
                  </a:lnTo>
                  <a:lnTo>
                    <a:pt x="4944" y="2599"/>
                  </a:lnTo>
                  <a:lnTo>
                    <a:pt x="4944" y="2599"/>
                  </a:lnTo>
                  <a:lnTo>
                    <a:pt x="4944" y="2568"/>
                  </a:lnTo>
                  <a:lnTo>
                    <a:pt x="4944" y="2568"/>
                  </a:lnTo>
                  <a:lnTo>
                    <a:pt x="4944" y="2536"/>
                  </a:lnTo>
                  <a:lnTo>
                    <a:pt x="4944" y="2536"/>
                  </a:lnTo>
                  <a:cubicBezTo>
                    <a:pt x="4944" y="2441"/>
                    <a:pt x="4817" y="2409"/>
                    <a:pt x="4754" y="2472"/>
                  </a:cubicBezTo>
                  <a:cubicBezTo>
                    <a:pt x="4754" y="2504"/>
                    <a:pt x="4722" y="2504"/>
                    <a:pt x="4722" y="2536"/>
                  </a:cubicBezTo>
                  <a:lnTo>
                    <a:pt x="4722" y="2536"/>
                  </a:lnTo>
                  <a:lnTo>
                    <a:pt x="4722" y="2568"/>
                  </a:lnTo>
                  <a:lnTo>
                    <a:pt x="4722" y="2568"/>
                  </a:lnTo>
                  <a:lnTo>
                    <a:pt x="4722" y="2599"/>
                  </a:lnTo>
                  <a:lnTo>
                    <a:pt x="4722" y="2599"/>
                  </a:lnTo>
                  <a:lnTo>
                    <a:pt x="4722" y="2599"/>
                  </a:lnTo>
                  <a:lnTo>
                    <a:pt x="4722" y="2631"/>
                  </a:lnTo>
                  <a:lnTo>
                    <a:pt x="4722" y="2631"/>
                  </a:lnTo>
                  <a:lnTo>
                    <a:pt x="4722" y="2663"/>
                  </a:lnTo>
                  <a:lnTo>
                    <a:pt x="4722" y="2663"/>
                  </a:lnTo>
                  <a:lnTo>
                    <a:pt x="4722" y="2694"/>
                  </a:lnTo>
                  <a:lnTo>
                    <a:pt x="4722" y="2694"/>
                  </a:lnTo>
                  <a:lnTo>
                    <a:pt x="4722" y="2726"/>
                  </a:lnTo>
                  <a:lnTo>
                    <a:pt x="4722" y="2726"/>
                  </a:lnTo>
                  <a:lnTo>
                    <a:pt x="4722" y="2758"/>
                  </a:lnTo>
                  <a:lnTo>
                    <a:pt x="4722" y="2758"/>
                  </a:lnTo>
                  <a:lnTo>
                    <a:pt x="4722" y="2758"/>
                  </a:lnTo>
                  <a:lnTo>
                    <a:pt x="4722" y="2789"/>
                  </a:lnTo>
                  <a:lnTo>
                    <a:pt x="4722" y="2789"/>
                  </a:lnTo>
                  <a:lnTo>
                    <a:pt x="4722" y="2821"/>
                  </a:lnTo>
                  <a:lnTo>
                    <a:pt x="4722" y="2821"/>
                  </a:lnTo>
                  <a:lnTo>
                    <a:pt x="4690" y="2853"/>
                  </a:lnTo>
                  <a:lnTo>
                    <a:pt x="4690" y="2853"/>
                  </a:lnTo>
                  <a:lnTo>
                    <a:pt x="4690" y="2853"/>
                  </a:lnTo>
                  <a:lnTo>
                    <a:pt x="4690" y="2884"/>
                  </a:lnTo>
                  <a:lnTo>
                    <a:pt x="4690" y="2884"/>
                  </a:lnTo>
                  <a:lnTo>
                    <a:pt x="4690" y="2916"/>
                  </a:lnTo>
                  <a:close/>
                  <a:moveTo>
                    <a:pt x="4310" y="3772"/>
                  </a:moveTo>
                  <a:cubicBezTo>
                    <a:pt x="4247" y="3867"/>
                    <a:pt x="4373" y="3993"/>
                    <a:pt x="4468" y="3930"/>
                  </a:cubicBezTo>
                  <a:cubicBezTo>
                    <a:pt x="4468" y="3930"/>
                    <a:pt x="4468" y="3898"/>
                    <a:pt x="4468" y="3898"/>
                  </a:cubicBezTo>
                  <a:lnTo>
                    <a:pt x="4468" y="3898"/>
                  </a:lnTo>
                  <a:lnTo>
                    <a:pt x="4500" y="3867"/>
                  </a:lnTo>
                  <a:lnTo>
                    <a:pt x="4500" y="3867"/>
                  </a:lnTo>
                  <a:lnTo>
                    <a:pt x="4500" y="3867"/>
                  </a:lnTo>
                  <a:lnTo>
                    <a:pt x="4500" y="3835"/>
                  </a:lnTo>
                  <a:lnTo>
                    <a:pt x="4532" y="3835"/>
                  </a:lnTo>
                  <a:lnTo>
                    <a:pt x="4532" y="3803"/>
                  </a:lnTo>
                  <a:lnTo>
                    <a:pt x="4532" y="3803"/>
                  </a:lnTo>
                  <a:lnTo>
                    <a:pt x="4563" y="3803"/>
                  </a:lnTo>
                  <a:lnTo>
                    <a:pt x="4563" y="3772"/>
                  </a:lnTo>
                  <a:lnTo>
                    <a:pt x="4563" y="3772"/>
                  </a:lnTo>
                  <a:lnTo>
                    <a:pt x="4563" y="3740"/>
                  </a:lnTo>
                  <a:lnTo>
                    <a:pt x="4595" y="3740"/>
                  </a:lnTo>
                  <a:lnTo>
                    <a:pt x="4595" y="3740"/>
                  </a:lnTo>
                  <a:lnTo>
                    <a:pt x="4595" y="3708"/>
                  </a:lnTo>
                  <a:lnTo>
                    <a:pt x="4595" y="3708"/>
                  </a:lnTo>
                  <a:lnTo>
                    <a:pt x="4595" y="3677"/>
                  </a:lnTo>
                  <a:lnTo>
                    <a:pt x="4627" y="3677"/>
                  </a:lnTo>
                  <a:lnTo>
                    <a:pt x="4627" y="3677"/>
                  </a:lnTo>
                  <a:lnTo>
                    <a:pt x="4627" y="3645"/>
                  </a:lnTo>
                  <a:lnTo>
                    <a:pt x="4627" y="3645"/>
                  </a:lnTo>
                  <a:lnTo>
                    <a:pt x="4658" y="3613"/>
                  </a:lnTo>
                  <a:lnTo>
                    <a:pt x="4658" y="3613"/>
                  </a:lnTo>
                  <a:lnTo>
                    <a:pt x="4658" y="3613"/>
                  </a:lnTo>
                  <a:lnTo>
                    <a:pt x="4658" y="3582"/>
                  </a:lnTo>
                  <a:lnTo>
                    <a:pt x="4658" y="3582"/>
                  </a:lnTo>
                  <a:lnTo>
                    <a:pt x="4690" y="3550"/>
                  </a:lnTo>
                  <a:lnTo>
                    <a:pt x="4690" y="3550"/>
                  </a:lnTo>
                  <a:lnTo>
                    <a:pt x="4690" y="3550"/>
                  </a:lnTo>
                  <a:cubicBezTo>
                    <a:pt x="4722" y="3455"/>
                    <a:pt x="4627" y="3360"/>
                    <a:pt x="4532" y="3423"/>
                  </a:cubicBezTo>
                  <a:cubicBezTo>
                    <a:pt x="4532" y="3423"/>
                    <a:pt x="4500" y="3455"/>
                    <a:pt x="4500" y="3455"/>
                  </a:cubicBezTo>
                  <a:lnTo>
                    <a:pt x="4500" y="3455"/>
                  </a:lnTo>
                  <a:lnTo>
                    <a:pt x="4500" y="3455"/>
                  </a:lnTo>
                  <a:lnTo>
                    <a:pt x="4500" y="3486"/>
                  </a:lnTo>
                  <a:lnTo>
                    <a:pt x="4500" y="3486"/>
                  </a:lnTo>
                  <a:lnTo>
                    <a:pt x="4468" y="3518"/>
                  </a:lnTo>
                  <a:lnTo>
                    <a:pt x="4468" y="3518"/>
                  </a:lnTo>
                  <a:lnTo>
                    <a:pt x="4468" y="3518"/>
                  </a:lnTo>
                  <a:lnTo>
                    <a:pt x="4468" y="3550"/>
                  </a:lnTo>
                  <a:lnTo>
                    <a:pt x="4468" y="3550"/>
                  </a:lnTo>
                  <a:lnTo>
                    <a:pt x="4437" y="3582"/>
                  </a:lnTo>
                  <a:lnTo>
                    <a:pt x="4437" y="3582"/>
                  </a:lnTo>
                  <a:lnTo>
                    <a:pt x="4437" y="3582"/>
                  </a:lnTo>
                  <a:lnTo>
                    <a:pt x="4437" y="3613"/>
                  </a:lnTo>
                  <a:lnTo>
                    <a:pt x="4437" y="3613"/>
                  </a:lnTo>
                  <a:lnTo>
                    <a:pt x="4405" y="3613"/>
                  </a:lnTo>
                  <a:lnTo>
                    <a:pt x="4405" y="3645"/>
                  </a:lnTo>
                  <a:lnTo>
                    <a:pt x="4405" y="3645"/>
                  </a:lnTo>
                  <a:lnTo>
                    <a:pt x="4405" y="3677"/>
                  </a:lnTo>
                  <a:lnTo>
                    <a:pt x="4373" y="3677"/>
                  </a:lnTo>
                  <a:lnTo>
                    <a:pt x="4373" y="3677"/>
                  </a:lnTo>
                  <a:lnTo>
                    <a:pt x="4373" y="3708"/>
                  </a:lnTo>
                  <a:lnTo>
                    <a:pt x="4373" y="3708"/>
                  </a:lnTo>
                  <a:lnTo>
                    <a:pt x="4342" y="3708"/>
                  </a:lnTo>
                  <a:lnTo>
                    <a:pt x="4342" y="3740"/>
                  </a:lnTo>
                  <a:lnTo>
                    <a:pt x="4342" y="3740"/>
                  </a:lnTo>
                  <a:lnTo>
                    <a:pt x="4342" y="3740"/>
                  </a:lnTo>
                  <a:lnTo>
                    <a:pt x="4342" y="3772"/>
                  </a:lnTo>
                  <a:lnTo>
                    <a:pt x="4310" y="3772"/>
                  </a:lnTo>
                  <a:close/>
                  <a:moveTo>
                    <a:pt x="3613" y="4437"/>
                  </a:moveTo>
                  <a:cubicBezTo>
                    <a:pt x="3518" y="4469"/>
                    <a:pt x="3549" y="4627"/>
                    <a:pt x="3676" y="4627"/>
                  </a:cubicBezTo>
                  <a:cubicBezTo>
                    <a:pt x="3676" y="4596"/>
                    <a:pt x="3708" y="4596"/>
                    <a:pt x="3708" y="4596"/>
                  </a:cubicBezTo>
                  <a:lnTo>
                    <a:pt x="3708" y="4596"/>
                  </a:lnTo>
                  <a:lnTo>
                    <a:pt x="3740" y="4596"/>
                  </a:lnTo>
                  <a:lnTo>
                    <a:pt x="3740" y="4564"/>
                  </a:lnTo>
                  <a:lnTo>
                    <a:pt x="3771" y="4564"/>
                  </a:lnTo>
                  <a:lnTo>
                    <a:pt x="3771" y="4564"/>
                  </a:lnTo>
                  <a:lnTo>
                    <a:pt x="3771" y="4564"/>
                  </a:lnTo>
                  <a:lnTo>
                    <a:pt x="3803" y="4532"/>
                  </a:lnTo>
                  <a:lnTo>
                    <a:pt x="3803" y="4532"/>
                  </a:lnTo>
                  <a:lnTo>
                    <a:pt x="3835" y="4532"/>
                  </a:lnTo>
                  <a:lnTo>
                    <a:pt x="3835" y="4532"/>
                  </a:lnTo>
                  <a:lnTo>
                    <a:pt x="3835" y="4500"/>
                  </a:lnTo>
                  <a:lnTo>
                    <a:pt x="3866" y="4500"/>
                  </a:lnTo>
                  <a:lnTo>
                    <a:pt x="3866" y="4500"/>
                  </a:lnTo>
                  <a:lnTo>
                    <a:pt x="3898" y="4500"/>
                  </a:lnTo>
                  <a:lnTo>
                    <a:pt x="3898" y="4469"/>
                  </a:lnTo>
                  <a:lnTo>
                    <a:pt x="3898" y="4469"/>
                  </a:lnTo>
                  <a:lnTo>
                    <a:pt x="3930" y="4469"/>
                  </a:lnTo>
                  <a:lnTo>
                    <a:pt x="3930" y="4437"/>
                  </a:lnTo>
                  <a:lnTo>
                    <a:pt x="3930" y="4437"/>
                  </a:lnTo>
                  <a:lnTo>
                    <a:pt x="3961" y="4437"/>
                  </a:lnTo>
                  <a:lnTo>
                    <a:pt x="3961" y="4437"/>
                  </a:lnTo>
                  <a:lnTo>
                    <a:pt x="3993" y="4405"/>
                  </a:lnTo>
                  <a:lnTo>
                    <a:pt x="3993" y="4405"/>
                  </a:lnTo>
                  <a:lnTo>
                    <a:pt x="3993" y="4405"/>
                  </a:lnTo>
                  <a:lnTo>
                    <a:pt x="4025" y="4374"/>
                  </a:lnTo>
                  <a:lnTo>
                    <a:pt x="4025" y="4374"/>
                  </a:lnTo>
                  <a:lnTo>
                    <a:pt x="4025" y="4374"/>
                  </a:lnTo>
                  <a:lnTo>
                    <a:pt x="4056" y="4374"/>
                  </a:lnTo>
                  <a:cubicBezTo>
                    <a:pt x="4120" y="4279"/>
                    <a:pt x="4056" y="4184"/>
                    <a:pt x="3961" y="4184"/>
                  </a:cubicBezTo>
                  <a:cubicBezTo>
                    <a:pt x="3961" y="4184"/>
                    <a:pt x="3930" y="4184"/>
                    <a:pt x="3930" y="4215"/>
                  </a:cubicBezTo>
                  <a:lnTo>
                    <a:pt x="3898" y="4215"/>
                  </a:lnTo>
                  <a:lnTo>
                    <a:pt x="3898" y="4215"/>
                  </a:lnTo>
                  <a:lnTo>
                    <a:pt x="3898" y="4247"/>
                  </a:lnTo>
                  <a:lnTo>
                    <a:pt x="3866" y="4247"/>
                  </a:lnTo>
                  <a:lnTo>
                    <a:pt x="3866" y="4247"/>
                  </a:lnTo>
                  <a:lnTo>
                    <a:pt x="3866" y="4247"/>
                  </a:lnTo>
                  <a:lnTo>
                    <a:pt x="3835" y="4279"/>
                  </a:lnTo>
                  <a:lnTo>
                    <a:pt x="3835" y="4279"/>
                  </a:lnTo>
                  <a:lnTo>
                    <a:pt x="3835" y="4279"/>
                  </a:lnTo>
                  <a:lnTo>
                    <a:pt x="3803" y="4279"/>
                  </a:lnTo>
                  <a:lnTo>
                    <a:pt x="3803" y="4310"/>
                  </a:lnTo>
                  <a:lnTo>
                    <a:pt x="3803" y="4310"/>
                  </a:lnTo>
                  <a:lnTo>
                    <a:pt x="3771" y="4310"/>
                  </a:lnTo>
                  <a:lnTo>
                    <a:pt x="3771" y="4310"/>
                  </a:lnTo>
                  <a:lnTo>
                    <a:pt x="3771" y="4342"/>
                  </a:lnTo>
                  <a:lnTo>
                    <a:pt x="3740" y="4342"/>
                  </a:lnTo>
                  <a:lnTo>
                    <a:pt x="3740" y="4342"/>
                  </a:lnTo>
                  <a:lnTo>
                    <a:pt x="3740" y="4342"/>
                  </a:lnTo>
                  <a:lnTo>
                    <a:pt x="3708" y="4374"/>
                  </a:lnTo>
                  <a:lnTo>
                    <a:pt x="3708" y="4374"/>
                  </a:lnTo>
                  <a:lnTo>
                    <a:pt x="3676" y="4374"/>
                  </a:lnTo>
                  <a:lnTo>
                    <a:pt x="3676" y="4374"/>
                  </a:lnTo>
                  <a:lnTo>
                    <a:pt x="3676" y="4405"/>
                  </a:lnTo>
                  <a:lnTo>
                    <a:pt x="3644" y="4405"/>
                  </a:lnTo>
                  <a:lnTo>
                    <a:pt x="3644" y="4405"/>
                  </a:lnTo>
                  <a:lnTo>
                    <a:pt x="3644" y="4405"/>
                  </a:lnTo>
                  <a:lnTo>
                    <a:pt x="3613" y="4405"/>
                  </a:lnTo>
                  <a:close/>
                  <a:moveTo>
                    <a:pt x="2694" y="4722"/>
                  </a:moveTo>
                  <a:cubicBezTo>
                    <a:pt x="2599" y="4722"/>
                    <a:pt x="2567" y="4881"/>
                    <a:pt x="2694" y="4912"/>
                  </a:cubicBezTo>
                  <a:cubicBezTo>
                    <a:pt x="2694" y="4912"/>
                    <a:pt x="2726" y="4912"/>
                    <a:pt x="2726" y="4912"/>
                  </a:cubicBezTo>
                  <a:lnTo>
                    <a:pt x="2726" y="4912"/>
                  </a:lnTo>
                  <a:lnTo>
                    <a:pt x="2757" y="4912"/>
                  </a:lnTo>
                  <a:lnTo>
                    <a:pt x="2757" y="4912"/>
                  </a:lnTo>
                  <a:lnTo>
                    <a:pt x="2789" y="4912"/>
                  </a:lnTo>
                  <a:lnTo>
                    <a:pt x="2789" y="4912"/>
                  </a:lnTo>
                  <a:lnTo>
                    <a:pt x="2821" y="4912"/>
                  </a:lnTo>
                  <a:lnTo>
                    <a:pt x="2821" y="4912"/>
                  </a:lnTo>
                  <a:lnTo>
                    <a:pt x="2852" y="4912"/>
                  </a:lnTo>
                  <a:lnTo>
                    <a:pt x="2852" y="4912"/>
                  </a:lnTo>
                  <a:lnTo>
                    <a:pt x="2884" y="4912"/>
                  </a:lnTo>
                  <a:lnTo>
                    <a:pt x="2884" y="4912"/>
                  </a:lnTo>
                  <a:lnTo>
                    <a:pt x="2916" y="4881"/>
                  </a:lnTo>
                  <a:lnTo>
                    <a:pt x="2916" y="4881"/>
                  </a:lnTo>
                  <a:lnTo>
                    <a:pt x="2947" y="4881"/>
                  </a:lnTo>
                  <a:lnTo>
                    <a:pt x="2947" y="4881"/>
                  </a:lnTo>
                  <a:lnTo>
                    <a:pt x="2979" y="4881"/>
                  </a:lnTo>
                  <a:lnTo>
                    <a:pt x="2979" y="4881"/>
                  </a:lnTo>
                  <a:lnTo>
                    <a:pt x="3011" y="4881"/>
                  </a:lnTo>
                  <a:lnTo>
                    <a:pt x="3011" y="4881"/>
                  </a:lnTo>
                  <a:lnTo>
                    <a:pt x="3042" y="4881"/>
                  </a:lnTo>
                  <a:lnTo>
                    <a:pt x="3042" y="4881"/>
                  </a:lnTo>
                  <a:lnTo>
                    <a:pt x="3074" y="4849"/>
                  </a:lnTo>
                  <a:lnTo>
                    <a:pt x="3074" y="4849"/>
                  </a:lnTo>
                  <a:lnTo>
                    <a:pt x="3106" y="4849"/>
                  </a:lnTo>
                  <a:lnTo>
                    <a:pt x="3106" y="4849"/>
                  </a:lnTo>
                  <a:lnTo>
                    <a:pt x="3106" y="4849"/>
                  </a:lnTo>
                  <a:lnTo>
                    <a:pt x="3137" y="4849"/>
                  </a:lnTo>
                  <a:cubicBezTo>
                    <a:pt x="3233" y="4817"/>
                    <a:pt x="3233" y="4659"/>
                    <a:pt x="3106" y="4659"/>
                  </a:cubicBezTo>
                  <a:cubicBezTo>
                    <a:pt x="3106" y="4659"/>
                    <a:pt x="3106" y="4659"/>
                    <a:pt x="3074" y="4659"/>
                  </a:cubicBezTo>
                  <a:lnTo>
                    <a:pt x="3074" y="4659"/>
                  </a:lnTo>
                  <a:lnTo>
                    <a:pt x="3042" y="4659"/>
                  </a:lnTo>
                  <a:lnTo>
                    <a:pt x="3042" y="4659"/>
                  </a:lnTo>
                  <a:lnTo>
                    <a:pt x="3042" y="4659"/>
                  </a:lnTo>
                  <a:lnTo>
                    <a:pt x="3011" y="4659"/>
                  </a:lnTo>
                  <a:lnTo>
                    <a:pt x="3011" y="4659"/>
                  </a:lnTo>
                  <a:lnTo>
                    <a:pt x="2979" y="4691"/>
                  </a:lnTo>
                  <a:lnTo>
                    <a:pt x="2979" y="4691"/>
                  </a:lnTo>
                  <a:lnTo>
                    <a:pt x="2947" y="4691"/>
                  </a:lnTo>
                  <a:lnTo>
                    <a:pt x="2947" y="4691"/>
                  </a:lnTo>
                  <a:lnTo>
                    <a:pt x="2916" y="4691"/>
                  </a:lnTo>
                  <a:lnTo>
                    <a:pt x="2916" y="4691"/>
                  </a:lnTo>
                  <a:lnTo>
                    <a:pt x="2916" y="4691"/>
                  </a:lnTo>
                  <a:lnTo>
                    <a:pt x="2884" y="4691"/>
                  </a:lnTo>
                  <a:lnTo>
                    <a:pt x="2884" y="4691"/>
                  </a:lnTo>
                  <a:lnTo>
                    <a:pt x="2852" y="4691"/>
                  </a:lnTo>
                  <a:lnTo>
                    <a:pt x="2852" y="4691"/>
                  </a:lnTo>
                  <a:lnTo>
                    <a:pt x="2821" y="4691"/>
                  </a:lnTo>
                  <a:lnTo>
                    <a:pt x="2821" y="4722"/>
                  </a:lnTo>
                  <a:lnTo>
                    <a:pt x="2789" y="4722"/>
                  </a:lnTo>
                  <a:lnTo>
                    <a:pt x="2789" y="4722"/>
                  </a:lnTo>
                  <a:lnTo>
                    <a:pt x="2757" y="4722"/>
                  </a:lnTo>
                  <a:lnTo>
                    <a:pt x="2757" y="4722"/>
                  </a:lnTo>
                  <a:lnTo>
                    <a:pt x="2757" y="4722"/>
                  </a:lnTo>
                  <a:lnTo>
                    <a:pt x="2726" y="4722"/>
                  </a:lnTo>
                  <a:lnTo>
                    <a:pt x="2726" y="4722"/>
                  </a:lnTo>
                  <a:close/>
                  <a:moveTo>
                    <a:pt x="1743" y="4627"/>
                  </a:moveTo>
                  <a:cubicBezTo>
                    <a:pt x="1648" y="4596"/>
                    <a:pt x="1585" y="4722"/>
                    <a:pt x="1680" y="4786"/>
                  </a:cubicBezTo>
                  <a:cubicBezTo>
                    <a:pt x="1680" y="4817"/>
                    <a:pt x="1680" y="4817"/>
                    <a:pt x="1680" y="4817"/>
                  </a:cubicBezTo>
                  <a:lnTo>
                    <a:pt x="1712" y="4817"/>
                  </a:lnTo>
                  <a:lnTo>
                    <a:pt x="1712" y="4817"/>
                  </a:lnTo>
                  <a:lnTo>
                    <a:pt x="1712" y="4817"/>
                  </a:lnTo>
                  <a:lnTo>
                    <a:pt x="1743" y="4817"/>
                  </a:lnTo>
                  <a:lnTo>
                    <a:pt x="1743" y="4849"/>
                  </a:lnTo>
                  <a:lnTo>
                    <a:pt x="1775" y="4849"/>
                  </a:lnTo>
                  <a:lnTo>
                    <a:pt x="1775" y="4849"/>
                  </a:lnTo>
                  <a:lnTo>
                    <a:pt x="1807" y="4849"/>
                  </a:lnTo>
                  <a:lnTo>
                    <a:pt x="1807" y="4849"/>
                  </a:lnTo>
                  <a:lnTo>
                    <a:pt x="1838" y="4849"/>
                  </a:lnTo>
                  <a:lnTo>
                    <a:pt x="1838" y="4849"/>
                  </a:lnTo>
                  <a:lnTo>
                    <a:pt x="1870" y="4849"/>
                  </a:lnTo>
                  <a:lnTo>
                    <a:pt x="1870" y="4881"/>
                  </a:lnTo>
                  <a:lnTo>
                    <a:pt x="1902" y="4881"/>
                  </a:lnTo>
                  <a:lnTo>
                    <a:pt x="1902" y="4881"/>
                  </a:lnTo>
                  <a:lnTo>
                    <a:pt x="1902" y="4881"/>
                  </a:lnTo>
                  <a:lnTo>
                    <a:pt x="1933" y="4881"/>
                  </a:lnTo>
                  <a:lnTo>
                    <a:pt x="1933" y="4881"/>
                  </a:lnTo>
                  <a:lnTo>
                    <a:pt x="1965" y="4881"/>
                  </a:lnTo>
                  <a:lnTo>
                    <a:pt x="1965" y="4881"/>
                  </a:lnTo>
                  <a:lnTo>
                    <a:pt x="1997" y="4881"/>
                  </a:lnTo>
                  <a:lnTo>
                    <a:pt x="1997" y="4881"/>
                  </a:lnTo>
                  <a:lnTo>
                    <a:pt x="2028" y="4912"/>
                  </a:lnTo>
                  <a:lnTo>
                    <a:pt x="2028" y="4912"/>
                  </a:lnTo>
                  <a:lnTo>
                    <a:pt x="2060" y="4912"/>
                  </a:lnTo>
                  <a:lnTo>
                    <a:pt x="2060" y="4912"/>
                  </a:lnTo>
                  <a:lnTo>
                    <a:pt x="2092" y="4912"/>
                  </a:lnTo>
                  <a:lnTo>
                    <a:pt x="2092" y="4912"/>
                  </a:lnTo>
                  <a:lnTo>
                    <a:pt x="2092" y="4912"/>
                  </a:lnTo>
                  <a:cubicBezTo>
                    <a:pt x="2219" y="4912"/>
                    <a:pt x="2250" y="4786"/>
                    <a:pt x="2155" y="4722"/>
                  </a:cubicBezTo>
                  <a:cubicBezTo>
                    <a:pt x="2155" y="4722"/>
                    <a:pt x="2155" y="4722"/>
                    <a:pt x="2123" y="4722"/>
                  </a:cubicBezTo>
                  <a:lnTo>
                    <a:pt x="2123" y="4722"/>
                  </a:lnTo>
                  <a:lnTo>
                    <a:pt x="2123" y="4722"/>
                  </a:lnTo>
                  <a:lnTo>
                    <a:pt x="2092" y="4722"/>
                  </a:lnTo>
                  <a:lnTo>
                    <a:pt x="2092" y="4691"/>
                  </a:lnTo>
                  <a:lnTo>
                    <a:pt x="2060" y="4691"/>
                  </a:lnTo>
                  <a:lnTo>
                    <a:pt x="2060" y="4691"/>
                  </a:lnTo>
                  <a:lnTo>
                    <a:pt x="2028" y="4691"/>
                  </a:lnTo>
                  <a:lnTo>
                    <a:pt x="2028" y="4691"/>
                  </a:lnTo>
                  <a:lnTo>
                    <a:pt x="2028" y="4691"/>
                  </a:lnTo>
                  <a:lnTo>
                    <a:pt x="1997" y="4691"/>
                  </a:lnTo>
                  <a:lnTo>
                    <a:pt x="1997" y="4691"/>
                  </a:lnTo>
                  <a:lnTo>
                    <a:pt x="1965" y="4691"/>
                  </a:lnTo>
                  <a:lnTo>
                    <a:pt x="1965" y="4691"/>
                  </a:lnTo>
                  <a:lnTo>
                    <a:pt x="1933" y="4691"/>
                  </a:lnTo>
                  <a:lnTo>
                    <a:pt x="1933" y="4659"/>
                  </a:lnTo>
                  <a:lnTo>
                    <a:pt x="1933" y="4659"/>
                  </a:lnTo>
                  <a:lnTo>
                    <a:pt x="1902" y="4659"/>
                  </a:lnTo>
                  <a:lnTo>
                    <a:pt x="1902" y="4659"/>
                  </a:lnTo>
                  <a:lnTo>
                    <a:pt x="1870" y="4659"/>
                  </a:lnTo>
                  <a:lnTo>
                    <a:pt x="1870" y="4659"/>
                  </a:lnTo>
                  <a:lnTo>
                    <a:pt x="1838" y="4659"/>
                  </a:lnTo>
                  <a:lnTo>
                    <a:pt x="1838" y="4659"/>
                  </a:lnTo>
                  <a:lnTo>
                    <a:pt x="1838" y="4659"/>
                  </a:lnTo>
                  <a:lnTo>
                    <a:pt x="1807" y="4627"/>
                  </a:lnTo>
                  <a:lnTo>
                    <a:pt x="1807" y="4627"/>
                  </a:lnTo>
                  <a:lnTo>
                    <a:pt x="1775" y="4627"/>
                  </a:lnTo>
                  <a:lnTo>
                    <a:pt x="1775" y="4627"/>
                  </a:lnTo>
                  <a:lnTo>
                    <a:pt x="1775" y="4627"/>
                  </a:lnTo>
                  <a:close/>
                  <a:moveTo>
                    <a:pt x="919" y="4152"/>
                  </a:moveTo>
                  <a:cubicBezTo>
                    <a:pt x="888" y="4120"/>
                    <a:pt x="856" y="4120"/>
                    <a:pt x="824" y="4120"/>
                  </a:cubicBezTo>
                  <a:cubicBezTo>
                    <a:pt x="761" y="4184"/>
                    <a:pt x="761" y="4247"/>
                    <a:pt x="793" y="4279"/>
                  </a:cubicBezTo>
                  <a:lnTo>
                    <a:pt x="793" y="4310"/>
                  </a:lnTo>
                  <a:lnTo>
                    <a:pt x="824" y="4310"/>
                  </a:lnTo>
                  <a:lnTo>
                    <a:pt x="824" y="4310"/>
                  </a:lnTo>
                  <a:lnTo>
                    <a:pt x="824" y="4310"/>
                  </a:lnTo>
                  <a:lnTo>
                    <a:pt x="856" y="4342"/>
                  </a:lnTo>
                  <a:lnTo>
                    <a:pt x="856" y="4342"/>
                  </a:lnTo>
                  <a:lnTo>
                    <a:pt x="856" y="4342"/>
                  </a:lnTo>
                  <a:lnTo>
                    <a:pt x="888" y="4374"/>
                  </a:lnTo>
                  <a:lnTo>
                    <a:pt x="888" y="4374"/>
                  </a:lnTo>
                  <a:lnTo>
                    <a:pt x="888" y="4374"/>
                  </a:lnTo>
                  <a:lnTo>
                    <a:pt x="919" y="4405"/>
                  </a:lnTo>
                  <a:lnTo>
                    <a:pt x="919" y="4405"/>
                  </a:lnTo>
                  <a:lnTo>
                    <a:pt x="951" y="4405"/>
                  </a:lnTo>
                  <a:lnTo>
                    <a:pt x="951" y="4405"/>
                  </a:lnTo>
                  <a:lnTo>
                    <a:pt x="951" y="4437"/>
                  </a:lnTo>
                  <a:lnTo>
                    <a:pt x="983" y="4437"/>
                  </a:lnTo>
                  <a:lnTo>
                    <a:pt x="983" y="4437"/>
                  </a:lnTo>
                  <a:lnTo>
                    <a:pt x="983" y="4469"/>
                  </a:lnTo>
                  <a:lnTo>
                    <a:pt x="1014" y="4469"/>
                  </a:lnTo>
                  <a:lnTo>
                    <a:pt x="1014" y="4469"/>
                  </a:lnTo>
                  <a:lnTo>
                    <a:pt x="1046" y="4469"/>
                  </a:lnTo>
                  <a:lnTo>
                    <a:pt x="1046" y="4500"/>
                  </a:lnTo>
                  <a:lnTo>
                    <a:pt x="1046" y="4500"/>
                  </a:lnTo>
                  <a:lnTo>
                    <a:pt x="1078" y="4500"/>
                  </a:lnTo>
                  <a:lnTo>
                    <a:pt x="1078" y="4500"/>
                  </a:lnTo>
                  <a:lnTo>
                    <a:pt x="1109" y="4532"/>
                  </a:lnTo>
                  <a:lnTo>
                    <a:pt x="1109" y="4532"/>
                  </a:lnTo>
                  <a:lnTo>
                    <a:pt x="1109" y="4532"/>
                  </a:lnTo>
                  <a:lnTo>
                    <a:pt x="1141" y="4532"/>
                  </a:lnTo>
                  <a:cubicBezTo>
                    <a:pt x="1205" y="4596"/>
                    <a:pt x="1331" y="4500"/>
                    <a:pt x="1268" y="4405"/>
                  </a:cubicBezTo>
                  <a:cubicBezTo>
                    <a:pt x="1268" y="4405"/>
                    <a:pt x="1236" y="4374"/>
                    <a:pt x="1236" y="4374"/>
                  </a:cubicBezTo>
                  <a:lnTo>
                    <a:pt x="1236" y="4374"/>
                  </a:lnTo>
                  <a:lnTo>
                    <a:pt x="1205" y="4374"/>
                  </a:lnTo>
                  <a:lnTo>
                    <a:pt x="1205" y="4342"/>
                  </a:lnTo>
                  <a:lnTo>
                    <a:pt x="1205" y="4342"/>
                  </a:lnTo>
                  <a:lnTo>
                    <a:pt x="1173" y="4342"/>
                  </a:lnTo>
                  <a:lnTo>
                    <a:pt x="1173" y="4342"/>
                  </a:lnTo>
                  <a:lnTo>
                    <a:pt x="1173" y="4310"/>
                  </a:lnTo>
                  <a:lnTo>
                    <a:pt x="1141" y="4310"/>
                  </a:lnTo>
                  <a:lnTo>
                    <a:pt x="1141" y="4310"/>
                  </a:lnTo>
                  <a:lnTo>
                    <a:pt x="1141" y="4310"/>
                  </a:lnTo>
                  <a:lnTo>
                    <a:pt x="1109" y="4279"/>
                  </a:lnTo>
                  <a:lnTo>
                    <a:pt x="1109" y="4279"/>
                  </a:lnTo>
                  <a:lnTo>
                    <a:pt x="1078" y="4279"/>
                  </a:lnTo>
                  <a:lnTo>
                    <a:pt x="1078" y="4279"/>
                  </a:lnTo>
                  <a:lnTo>
                    <a:pt x="1078" y="4247"/>
                  </a:lnTo>
                  <a:lnTo>
                    <a:pt x="1046" y="4247"/>
                  </a:lnTo>
                  <a:lnTo>
                    <a:pt x="1046" y="4247"/>
                  </a:lnTo>
                  <a:lnTo>
                    <a:pt x="1046" y="4247"/>
                  </a:lnTo>
                  <a:lnTo>
                    <a:pt x="1014" y="4215"/>
                  </a:lnTo>
                  <a:lnTo>
                    <a:pt x="1014" y="4215"/>
                  </a:lnTo>
                  <a:lnTo>
                    <a:pt x="1014" y="4215"/>
                  </a:lnTo>
                  <a:lnTo>
                    <a:pt x="983" y="4215"/>
                  </a:lnTo>
                  <a:lnTo>
                    <a:pt x="983" y="4184"/>
                  </a:lnTo>
                  <a:lnTo>
                    <a:pt x="983" y="4184"/>
                  </a:lnTo>
                  <a:lnTo>
                    <a:pt x="951" y="4184"/>
                  </a:lnTo>
                  <a:lnTo>
                    <a:pt x="951" y="4152"/>
                  </a:lnTo>
                  <a:lnTo>
                    <a:pt x="951" y="4152"/>
                  </a:lnTo>
                  <a:lnTo>
                    <a:pt x="951" y="4152"/>
                  </a:lnTo>
                  <a:close/>
                  <a:moveTo>
                    <a:pt x="381" y="3360"/>
                  </a:moveTo>
                  <a:cubicBezTo>
                    <a:pt x="349" y="3296"/>
                    <a:pt x="222" y="3296"/>
                    <a:pt x="191" y="3391"/>
                  </a:cubicBezTo>
                  <a:cubicBezTo>
                    <a:pt x="191" y="3423"/>
                    <a:pt x="191" y="3423"/>
                    <a:pt x="191" y="3455"/>
                  </a:cubicBezTo>
                  <a:lnTo>
                    <a:pt x="191" y="3455"/>
                  </a:lnTo>
                  <a:lnTo>
                    <a:pt x="191" y="3455"/>
                  </a:lnTo>
                  <a:lnTo>
                    <a:pt x="222" y="3486"/>
                  </a:lnTo>
                  <a:lnTo>
                    <a:pt x="222" y="3486"/>
                  </a:lnTo>
                  <a:lnTo>
                    <a:pt x="222" y="3518"/>
                  </a:lnTo>
                  <a:lnTo>
                    <a:pt x="222" y="3518"/>
                  </a:lnTo>
                  <a:lnTo>
                    <a:pt x="222" y="3550"/>
                  </a:lnTo>
                  <a:lnTo>
                    <a:pt x="254" y="3550"/>
                  </a:lnTo>
                  <a:lnTo>
                    <a:pt x="254" y="3550"/>
                  </a:lnTo>
                  <a:lnTo>
                    <a:pt x="254" y="3582"/>
                  </a:lnTo>
                  <a:lnTo>
                    <a:pt x="254" y="3582"/>
                  </a:lnTo>
                  <a:lnTo>
                    <a:pt x="254" y="3613"/>
                  </a:lnTo>
                  <a:lnTo>
                    <a:pt x="286" y="3613"/>
                  </a:lnTo>
                  <a:lnTo>
                    <a:pt x="286" y="3645"/>
                  </a:lnTo>
                  <a:lnTo>
                    <a:pt x="286" y="3645"/>
                  </a:lnTo>
                  <a:lnTo>
                    <a:pt x="286" y="3645"/>
                  </a:lnTo>
                  <a:lnTo>
                    <a:pt x="317" y="3677"/>
                  </a:lnTo>
                  <a:lnTo>
                    <a:pt x="317" y="3677"/>
                  </a:lnTo>
                  <a:lnTo>
                    <a:pt x="317" y="3708"/>
                  </a:lnTo>
                  <a:lnTo>
                    <a:pt x="317" y="3708"/>
                  </a:lnTo>
                  <a:lnTo>
                    <a:pt x="317" y="3708"/>
                  </a:lnTo>
                  <a:lnTo>
                    <a:pt x="349" y="3740"/>
                  </a:lnTo>
                  <a:lnTo>
                    <a:pt x="349" y="3740"/>
                  </a:lnTo>
                  <a:lnTo>
                    <a:pt x="349" y="3772"/>
                  </a:lnTo>
                  <a:lnTo>
                    <a:pt x="349" y="3772"/>
                  </a:lnTo>
                  <a:lnTo>
                    <a:pt x="381" y="3772"/>
                  </a:lnTo>
                  <a:lnTo>
                    <a:pt x="381" y="3803"/>
                  </a:lnTo>
                  <a:lnTo>
                    <a:pt x="381" y="3803"/>
                  </a:lnTo>
                  <a:lnTo>
                    <a:pt x="381" y="3803"/>
                  </a:lnTo>
                  <a:cubicBezTo>
                    <a:pt x="444" y="3898"/>
                    <a:pt x="539" y="3867"/>
                    <a:pt x="571" y="3803"/>
                  </a:cubicBezTo>
                  <a:cubicBezTo>
                    <a:pt x="571" y="3772"/>
                    <a:pt x="571" y="3740"/>
                    <a:pt x="571" y="3708"/>
                  </a:cubicBezTo>
                  <a:lnTo>
                    <a:pt x="571" y="3708"/>
                  </a:lnTo>
                  <a:lnTo>
                    <a:pt x="539" y="3677"/>
                  </a:lnTo>
                  <a:lnTo>
                    <a:pt x="539" y="3677"/>
                  </a:lnTo>
                  <a:lnTo>
                    <a:pt x="539" y="3677"/>
                  </a:lnTo>
                  <a:lnTo>
                    <a:pt x="539" y="3645"/>
                  </a:lnTo>
                  <a:lnTo>
                    <a:pt x="507" y="3645"/>
                  </a:lnTo>
                  <a:lnTo>
                    <a:pt x="507" y="3645"/>
                  </a:lnTo>
                  <a:lnTo>
                    <a:pt x="507" y="3613"/>
                  </a:lnTo>
                  <a:lnTo>
                    <a:pt x="507" y="3613"/>
                  </a:lnTo>
                  <a:lnTo>
                    <a:pt x="476" y="3582"/>
                  </a:lnTo>
                  <a:lnTo>
                    <a:pt x="476" y="3582"/>
                  </a:lnTo>
                  <a:lnTo>
                    <a:pt x="476" y="3582"/>
                  </a:lnTo>
                  <a:lnTo>
                    <a:pt x="476" y="3550"/>
                  </a:lnTo>
                  <a:lnTo>
                    <a:pt x="476" y="3550"/>
                  </a:lnTo>
                  <a:lnTo>
                    <a:pt x="444" y="3550"/>
                  </a:lnTo>
                  <a:lnTo>
                    <a:pt x="444" y="3518"/>
                  </a:lnTo>
                  <a:lnTo>
                    <a:pt x="444" y="3518"/>
                  </a:lnTo>
                  <a:lnTo>
                    <a:pt x="444" y="3486"/>
                  </a:lnTo>
                  <a:lnTo>
                    <a:pt x="444" y="3486"/>
                  </a:lnTo>
                  <a:lnTo>
                    <a:pt x="412" y="3486"/>
                  </a:lnTo>
                  <a:lnTo>
                    <a:pt x="412" y="3455"/>
                  </a:lnTo>
                  <a:lnTo>
                    <a:pt x="412" y="3455"/>
                  </a:lnTo>
                  <a:lnTo>
                    <a:pt x="412" y="3423"/>
                  </a:lnTo>
                  <a:lnTo>
                    <a:pt x="412" y="3423"/>
                  </a:lnTo>
                  <a:lnTo>
                    <a:pt x="381" y="3423"/>
                  </a:lnTo>
                  <a:lnTo>
                    <a:pt x="381" y="3391"/>
                  </a:lnTo>
                  <a:lnTo>
                    <a:pt x="381" y="3391"/>
                  </a:lnTo>
                  <a:lnTo>
                    <a:pt x="381" y="3360"/>
                  </a:lnTo>
                  <a:close/>
                  <a:moveTo>
                    <a:pt x="191" y="2441"/>
                  </a:moveTo>
                  <a:cubicBezTo>
                    <a:pt x="191" y="2346"/>
                    <a:pt x="32" y="2282"/>
                    <a:pt x="0" y="2409"/>
                  </a:cubicBezTo>
                  <a:cubicBezTo>
                    <a:pt x="0" y="2409"/>
                    <a:pt x="0" y="2409"/>
                    <a:pt x="0" y="2441"/>
                  </a:cubicBezTo>
                  <a:lnTo>
                    <a:pt x="0" y="2441"/>
                  </a:lnTo>
                  <a:lnTo>
                    <a:pt x="0" y="2472"/>
                  </a:lnTo>
                  <a:lnTo>
                    <a:pt x="0" y="2472"/>
                  </a:lnTo>
                  <a:lnTo>
                    <a:pt x="0" y="2504"/>
                  </a:lnTo>
                  <a:lnTo>
                    <a:pt x="0" y="2504"/>
                  </a:lnTo>
                  <a:lnTo>
                    <a:pt x="0" y="2536"/>
                  </a:lnTo>
                  <a:lnTo>
                    <a:pt x="0" y="2536"/>
                  </a:lnTo>
                  <a:lnTo>
                    <a:pt x="0" y="2568"/>
                  </a:lnTo>
                  <a:lnTo>
                    <a:pt x="0" y="2568"/>
                  </a:lnTo>
                  <a:lnTo>
                    <a:pt x="0" y="2599"/>
                  </a:lnTo>
                  <a:lnTo>
                    <a:pt x="0" y="2599"/>
                  </a:lnTo>
                  <a:lnTo>
                    <a:pt x="0" y="2631"/>
                  </a:lnTo>
                  <a:lnTo>
                    <a:pt x="0" y="2631"/>
                  </a:lnTo>
                  <a:lnTo>
                    <a:pt x="0" y="2663"/>
                  </a:lnTo>
                  <a:lnTo>
                    <a:pt x="0" y="2663"/>
                  </a:lnTo>
                  <a:lnTo>
                    <a:pt x="0" y="2694"/>
                  </a:lnTo>
                  <a:lnTo>
                    <a:pt x="0" y="2694"/>
                  </a:lnTo>
                  <a:lnTo>
                    <a:pt x="0" y="2726"/>
                  </a:lnTo>
                  <a:lnTo>
                    <a:pt x="0" y="2726"/>
                  </a:lnTo>
                  <a:lnTo>
                    <a:pt x="0" y="2758"/>
                  </a:lnTo>
                  <a:lnTo>
                    <a:pt x="0" y="2758"/>
                  </a:lnTo>
                  <a:lnTo>
                    <a:pt x="0" y="2789"/>
                  </a:lnTo>
                  <a:lnTo>
                    <a:pt x="0" y="2789"/>
                  </a:lnTo>
                  <a:lnTo>
                    <a:pt x="0" y="2821"/>
                  </a:lnTo>
                  <a:lnTo>
                    <a:pt x="0" y="2821"/>
                  </a:lnTo>
                  <a:lnTo>
                    <a:pt x="32" y="2853"/>
                  </a:lnTo>
                  <a:lnTo>
                    <a:pt x="32" y="2853"/>
                  </a:lnTo>
                  <a:cubicBezTo>
                    <a:pt x="32" y="2948"/>
                    <a:pt x="127" y="2979"/>
                    <a:pt x="191" y="2884"/>
                  </a:cubicBezTo>
                  <a:cubicBezTo>
                    <a:pt x="222" y="2884"/>
                    <a:pt x="222" y="2853"/>
                    <a:pt x="222" y="2821"/>
                  </a:cubicBezTo>
                  <a:lnTo>
                    <a:pt x="222" y="2821"/>
                  </a:lnTo>
                  <a:lnTo>
                    <a:pt x="222" y="2789"/>
                  </a:lnTo>
                  <a:lnTo>
                    <a:pt x="222" y="2789"/>
                  </a:lnTo>
                  <a:lnTo>
                    <a:pt x="222" y="2758"/>
                  </a:lnTo>
                  <a:lnTo>
                    <a:pt x="222" y="2758"/>
                  </a:lnTo>
                  <a:lnTo>
                    <a:pt x="191" y="2758"/>
                  </a:lnTo>
                  <a:lnTo>
                    <a:pt x="191" y="2726"/>
                  </a:lnTo>
                  <a:lnTo>
                    <a:pt x="191" y="2726"/>
                  </a:lnTo>
                  <a:lnTo>
                    <a:pt x="191" y="2694"/>
                  </a:lnTo>
                  <a:lnTo>
                    <a:pt x="191" y="2694"/>
                  </a:lnTo>
                  <a:lnTo>
                    <a:pt x="191" y="2663"/>
                  </a:lnTo>
                  <a:lnTo>
                    <a:pt x="191" y="2663"/>
                  </a:lnTo>
                  <a:lnTo>
                    <a:pt x="191" y="2631"/>
                  </a:lnTo>
                  <a:lnTo>
                    <a:pt x="191" y="2631"/>
                  </a:lnTo>
                  <a:lnTo>
                    <a:pt x="191" y="2599"/>
                  </a:lnTo>
                  <a:lnTo>
                    <a:pt x="191" y="2599"/>
                  </a:lnTo>
                  <a:lnTo>
                    <a:pt x="191" y="2568"/>
                  </a:lnTo>
                  <a:lnTo>
                    <a:pt x="191" y="2568"/>
                  </a:lnTo>
                  <a:lnTo>
                    <a:pt x="191" y="2568"/>
                  </a:lnTo>
                  <a:lnTo>
                    <a:pt x="191" y="2536"/>
                  </a:lnTo>
                  <a:lnTo>
                    <a:pt x="191" y="2536"/>
                  </a:lnTo>
                  <a:lnTo>
                    <a:pt x="191" y="2504"/>
                  </a:lnTo>
                  <a:lnTo>
                    <a:pt x="191" y="2504"/>
                  </a:lnTo>
                  <a:lnTo>
                    <a:pt x="191" y="2472"/>
                  </a:lnTo>
                  <a:lnTo>
                    <a:pt x="191" y="2472"/>
                  </a:lnTo>
                  <a:lnTo>
                    <a:pt x="191" y="2441"/>
                  </a:lnTo>
                  <a:close/>
                  <a:moveTo>
                    <a:pt x="412" y="1522"/>
                  </a:moveTo>
                  <a:cubicBezTo>
                    <a:pt x="412" y="1490"/>
                    <a:pt x="412" y="1427"/>
                    <a:pt x="381" y="1427"/>
                  </a:cubicBezTo>
                  <a:cubicBezTo>
                    <a:pt x="349" y="1332"/>
                    <a:pt x="254" y="1363"/>
                    <a:pt x="222" y="1427"/>
                  </a:cubicBezTo>
                  <a:lnTo>
                    <a:pt x="222" y="1427"/>
                  </a:lnTo>
                  <a:lnTo>
                    <a:pt x="191" y="1458"/>
                  </a:lnTo>
                  <a:lnTo>
                    <a:pt x="191" y="1458"/>
                  </a:lnTo>
                  <a:lnTo>
                    <a:pt x="191" y="1458"/>
                  </a:lnTo>
                  <a:lnTo>
                    <a:pt x="191" y="1490"/>
                  </a:lnTo>
                  <a:lnTo>
                    <a:pt x="191" y="1490"/>
                  </a:lnTo>
                  <a:lnTo>
                    <a:pt x="191" y="1522"/>
                  </a:lnTo>
                  <a:lnTo>
                    <a:pt x="159" y="1522"/>
                  </a:lnTo>
                  <a:lnTo>
                    <a:pt x="159" y="1554"/>
                  </a:lnTo>
                  <a:lnTo>
                    <a:pt x="159" y="1554"/>
                  </a:lnTo>
                  <a:lnTo>
                    <a:pt x="159" y="1585"/>
                  </a:lnTo>
                  <a:lnTo>
                    <a:pt x="159" y="1585"/>
                  </a:lnTo>
                  <a:lnTo>
                    <a:pt x="159" y="1585"/>
                  </a:lnTo>
                  <a:lnTo>
                    <a:pt x="127" y="1617"/>
                  </a:lnTo>
                  <a:lnTo>
                    <a:pt x="127" y="1617"/>
                  </a:lnTo>
                  <a:lnTo>
                    <a:pt x="127" y="1649"/>
                  </a:lnTo>
                  <a:lnTo>
                    <a:pt x="127" y="1649"/>
                  </a:lnTo>
                  <a:lnTo>
                    <a:pt x="127" y="1680"/>
                  </a:lnTo>
                  <a:lnTo>
                    <a:pt x="127" y="1680"/>
                  </a:lnTo>
                  <a:lnTo>
                    <a:pt x="95" y="1712"/>
                  </a:lnTo>
                  <a:lnTo>
                    <a:pt x="95" y="1712"/>
                  </a:lnTo>
                  <a:lnTo>
                    <a:pt x="95" y="1712"/>
                  </a:lnTo>
                  <a:lnTo>
                    <a:pt x="95" y="1744"/>
                  </a:lnTo>
                  <a:lnTo>
                    <a:pt x="95" y="1744"/>
                  </a:lnTo>
                  <a:lnTo>
                    <a:pt x="95" y="1775"/>
                  </a:lnTo>
                  <a:lnTo>
                    <a:pt x="95" y="1775"/>
                  </a:lnTo>
                  <a:lnTo>
                    <a:pt x="64" y="1807"/>
                  </a:lnTo>
                  <a:lnTo>
                    <a:pt x="64" y="1807"/>
                  </a:lnTo>
                  <a:lnTo>
                    <a:pt x="64" y="1807"/>
                  </a:lnTo>
                  <a:cubicBezTo>
                    <a:pt x="32" y="1934"/>
                    <a:pt x="191" y="1997"/>
                    <a:pt x="254" y="1902"/>
                  </a:cubicBezTo>
                  <a:cubicBezTo>
                    <a:pt x="254" y="1902"/>
                    <a:pt x="254" y="1870"/>
                    <a:pt x="254" y="1870"/>
                  </a:cubicBezTo>
                  <a:lnTo>
                    <a:pt x="254" y="1870"/>
                  </a:lnTo>
                  <a:lnTo>
                    <a:pt x="286" y="1839"/>
                  </a:lnTo>
                  <a:lnTo>
                    <a:pt x="286" y="1839"/>
                  </a:lnTo>
                  <a:lnTo>
                    <a:pt x="286" y="1839"/>
                  </a:lnTo>
                  <a:lnTo>
                    <a:pt x="286" y="1807"/>
                  </a:lnTo>
                  <a:lnTo>
                    <a:pt x="286" y="1807"/>
                  </a:lnTo>
                  <a:lnTo>
                    <a:pt x="286" y="1775"/>
                  </a:lnTo>
                  <a:lnTo>
                    <a:pt x="286" y="1775"/>
                  </a:lnTo>
                  <a:lnTo>
                    <a:pt x="286" y="1744"/>
                  </a:lnTo>
                  <a:lnTo>
                    <a:pt x="317" y="1744"/>
                  </a:lnTo>
                  <a:lnTo>
                    <a:pt x="317" y="1744"/>
                  </a:lnTo>
                  <a:lnTo>
                    <a:pt x="317" y="1712"/>
                  </a:lnTo>
                  <a:lnTo>
                    <a:pt x="317" y="1712"/>
                  </a:lnTo>
                  <a:lnTo>
                    <a:pt x="317" y="1680"/>
                  </a:lnTo>
                  <a:lnTo>
                    <a:pt x="317" y="1680"/>
                  </a:lnTo>
                  <a:lnTo>
                    <a:pt x="317" y="1680"/>
                  </a:lnTo>
                  <a:lnTo>
                    <a:pt x="349" y="1649"/>
                  </a:lnTo>
                  <a:lnTo>
                    <a:pt x="349" y="1649"/>
                  </a:lnTo>
                  <a:lnTo>
                    <a:pt x="349" y="1617"/>
                  </a:lnTo>
                  <a:lnTo>
                    <a:pt x="349" y="1617"/>
                  </a:lnTo>
                  <a:lnTo>
                    <a:pt x="349" y="1617"/>
                  </a:lnTo>
                  <a:lnTo>
                    <a:pt x="349" y="1585"/>
                  </a:lnTo>
                  <a:lnTo>
                    <a:pt x="381" y="1585"/>
                  </a:lnTo>
                  <a:lnTo>
                    <a:pt x="381" y="1554"/>
                  </a:lnTo>
                  <a:lnTo>
                    <a:pt x="381" y="1554"/>
                  </a:lnTo>
                  <a:lnTo>
                    <a:pt x="381" y="1554"/>
                  </a:lnTo>
                  <a:lnTo>
                    <a:pt x="381" y="1522"/>
                  </a:lnTo>
                  <a:lnTo>
                    <a:pt x="381" y="1522"/>
                  </a:lnTo>
                  <a:close/>
                  <a:moveTo>
                    <a:pt x="983" y="761"/>
                  </a:moveTo>
                  <a:cubicBezTo>
                    <a:pt x="1046" y="666"/>
                    <a:pt x="983" y="540"/>
                    <a:pt x="888" y="571"/>
                  </a:cubicBezTo>
                  <a:cubicBezTo>
                    <a:pt x="856" y="571"/>
                    <a:pt x="856" y="571"/>
                    <a:pt x="824" y="603"/>
                  </a:cubicBezTo>
                  <a:lnTo>
                    <a:pt x="824" y="603"/>
                  </a:lnTo>
                  <a:lnTo>
                    <a:pt x="824" y="603"/>
                  </a:lnTo>
                  <a:lnTo>
                    <a:pt x="793" y="635"/>
                  </a:lnTo>
                  <a:lnTo>
                    <a:pt x="793" y="635"/>
                  </a:lnTo>
                  <a:lnTo>
                    <a:pt x="793" y="635"/>
                  </a:lnTo>
                  <a:lnTo>
                    <a:pt x="761" y="666"/>
                  </a:lnTo>
                  <a:lnTo>
                    <a:pt x="761" y="666"/>
                  </a:lnTo>
                  <a:lnTo>
                    <a:pt x="761" y="666"/>
                  </a:lnTo>
                  <a:lnTo>
                    <a:pt x="729" y="698"/>
                  </a:lnTo>
                  <a:lnTo>
                    <a:pt x="729" y="698"/>
                  </a:lnTo>
                  <a:lnTo>
                    <a:pt x="729" y="698"/>
                  </a:lnTo>
                  <a:lnTo>
                    <a:pt x="698" y="730"/>
                  </a:lnTo>
                  <a:lnTo>
                    <a:pt x="698" y="730"/>
                  </a:lnTo>
                  <a:lnTo>
                    <a:pt x="698" y="730"/>
                  </a:lnTo>
                  <a:lnTo>
                    <a:pt x="666" y="761"/>
                  </a:lnTo>
                  <a:lnTo>
                    <a:pt x="666" y="761"/>
                  </a:lnTo>
                  <a:lnTo>
                    <a:pt x="666" y="761"/>
                  </a:lnTo>
                  <a:lnTo>
                    <a:pt x="634" y="793"/>
                  </a:lnTo>
                  <a:lnTo>
                    <a:pt x="634" y="793"/>
                  </a:lnTo>
                  <a:lnTo>
                    <a:pt x="634" y="793"/>
                  </a:lnTo>
                  <a:lnTo>
                    <a:pt x="602" y="825"/>
                  </a:lnTo>
                  <a:lnTo>
                    <a:pt x="602" y="825"/>
                  </a:lnTo>
                  <a:lnTo>
                    <a:pt x="602" y="825"/>
                  </a:lnTo>
                  <a:lnTo>
                    <a:pt x="602" y="856"/>
                  </a:lnTo>
                  <a:lnTo>
                    <a:pt x="571" y="856"/>
                  </a:lnTo>
                  <a:lnTo>
                    <a:pt x="571" y="856"/>
                  </a:lnTo>
                  <a:lnTo>
                    <a:pt x="571" y="888"/>
                  </a:lnTo>
                  <a:lnTo>
                    <a:pt x="539" y="888"/>
                  </a:lnTo>
                  <a:lnTo>
                    <a:pt x="539" y="888"/>
                  </a:lnTo>
                  <a:cubicBezTo>
                    <a:pt x="507" y="920"/>
                    <a:pt x="507" y="951"/>
                    <a:pt x="539" y="1015"/>
                  </a:cubicBezTo>
                  <a:cubicBezTo>
                    <a:pt x="571" y="1078"/>
                    <a:pt x="666" y="1078"/>
                    <a:pt x="698" y="1015"/>
                  </a:cubicBezTo>
                  <a:lnTo>
                    <a:pt x="698" y="1015"/>
                  </a:lnTo>
                  <a:lnTo>
                    <a:pt x="729" y="1015"/>
                  </a:lnTo>
                  <a:lnTo>
                    <a:pt x="729" y="983"/>
                  </a:lnTo>
                  <a:lnTo>
                    <a:pt x="729" y="983"/>
                  </a:lnTo>
                  <a:lnTo>
                    <a:pt x="729" y="983"/>
                  </a:lnTo>
                  <a:lnTo>
                    <a:pt x="761" y="951"/>
                  </a:lnTo>
                  <a:lnTo>
                    <a:pt x="761" y="951"/>
                  </a:lnTo>
                  <a:lnTo>
                    <a:pt x="761" y="951"/>
                  </a:lnTo>
                  <a:lnTo>
                    <a:pt x="761" y="920"/>
                  </a:lnTo>
                  <a:lnTo>
                    <a:pt x="793" y="920"/>
                  </a:lnTo>
                  <a:lnTo>
                    <a:pt x="793" y="920"/>
                  </a:lnTo>
                  <a:lnTo>
                    <a:pt x="793" y="920"/>
                  </a:lnTo>
                  <a:lnTo>
                    <a:pt x="824" y="888"/>
                  </a:lnTo>
                  <a:lnTo>
                    <a:pt x="824" y="888"/>
                  </a:lnTo>
                  <a:lnTo>
                    <a:pt x="824" y="888"/>
                  </a:lnTo>
                  <a:lnTo>
                    <a:pt x="856" y="856"/>
                  </a:lnTo>
                  <a:lnTo>
                    <a:pt x="856" y="856"/>
                  </a:lnTo>
                  <a:lnTo>
                    <a:pt x="856" y="856"/>
                  </a:lnTo>
                  <a:lnTo>
                    <a:pt x="856" y="825"/>
                  </a:lnTo>
                  <a:lnTo>
                    <a:pt x="888" y="825"/>
                  </a:lnTo>
                  <a:lnTo>
                    <a:pt x="888" y="825"/>
                  </a:lnTo>
                  <a:lnTo>
                    <a:pt x="888" y="793"/>
                  </a:lnTo>
                  <a:lnTo>
                    <a:pt x="919" y="793"/>
                  </a:lnTo>
                  <a:lnTo>
                    <a:pt x="919" y="793"/>
                  </a:lnTo>
                  <a:lnTo>
                    <a:pt x="919" y="793"/>
                  </a:lnTo>
                  <a:lnTo>
                    <a:pt x="951" y="761"/>
                  </a:lnTo>
                  <a:lnTo>
                    <a:pt x="951" y="761"/>
                  </a:lnTo>
                  <a:lnTo>
                    <a:pt x="951" y="761"/>
                  </a:lnTo>
                  <a:close/>
                  <a:moveTo>
                    <a:pt x="1807" y="286"/>
                  </a:moveTo>
                  <a:cubicBezTo>
                    <a:pt x="1902" y="254"/>
                    <a:pt x="1902" y="96"/>
                    <a:pt x="1775" y="96"/>
                  </a:cubicBezTo>
                  <a:cubicBezTo>
                    <a:pt x="1775" y="96"/>
                    <a:pt x="1743" y="96"/>
                    <a:pt x="1743" y="96"/>
                  </a:cubicBezTo>
                  <a:lnTo>
                    <a:pt x="1743" y="96"/>
                  </a:lnTo>
                  <a:lnTo>
                    <a:pt x="1712" y="96"/>
                  </a:lnTo>
                  <a:lnTo>
                    <a:pt x="1712" y="96"/>
                  </a:lnTo>
                  <a:lnTo>
                    <a:pt x="1680" y="128"/>
                  </a:lnTo>
                  <a:lnTo>
                    <a:pt x="1680" y="128"/>
                  </a:lnTo>
                  <a:lnTo>
                    <a:pt x="1648" y="128"/>
                  </a:lnTo>
                  <a:lnTo>
                    <a:pt x="1648" y="128"/>
                  </a:lnTo>
                  <a:lnTo>
                    <a:pt x="1616" y="128"/>
                  </a:lnTo>
                  <a:lnTo>
                    <a:pt x="1616" y="128"/>
                  </a:lnTo>
                  <a:lnTo>
                    <a:pt x="1585" y="128"/>
                  </a:lnTo>
                  <a:lnTo>
                    <a:pt x="1585" y="159"/>
                  </a:lnTo>
                  <a:lnTo>
                    <a:pt x="1585" y="159"/>
                  </a:lnTo>
                  <a:lnTo>
                    <a:pt x="1553" y="159"/>
                  </a:lnTo>
                  <a:lnTo>
                    <a:pt x="1553" y="159"/>
                  </a:lnTo>
                  <a:lnTo>
                    <a:pt x="1521" y="159"/>
                  </a:lnTo>
                  <a:lnTo>
                    <a:pt x="1521" y="191"/>
                  </a:lnTo>
                  <a:lnTo>
                    <a:pt x="1490" y="191"/>
                  </a:lnTo>
                  <a:lnTo>
                    <a:pt x="1490" y="191"/>
                  </a:lnTo>
                  <a:lnTo>
                    <a:pt x="1458" y="191"/>
                  </a:lnTo>
                  <a:lnTo>
                    <a:pt x="1458" y="191"/>
                  </a:lnTo>
                  <a:lnTo>
                    <a:pt x="1458" y="191"/>
                  </a:lnTo>
                  <a:lnTo>
                    <a:pt x="1426" y="223"/>
                  </a:lnTo>
                  <a:lnTo>
                    <a:pt x="1426" y="223"/>
                  </a:lnTo>
                  <a:lnTo>
                    <a:pt x="1395" y="223"/>
                  </a:lnTo>
                  <a:lnTo>
                    <a:pt x="1395" y="223"/>
                  </a:lnTo>
                  <a:lnTo>
                    <a:pt x="1363" y="223"/>
                  </a:lnTo>
                  <a:lnTo>
                    <a:pt x="1363" y="254"/>
                  </a:lnTo>
                  <a:lnTo>
                    <a:pt x="1363" y="254"/>
                  </a:lnTo>
                  <a:cubicBezTo>
                    <a:pt x="1268" y="286"/>
                    <a:pt x="1300" y="444"/>
                    <a:pt x="1395" y="444"/>
                  </a:cubicBezTo>
                  <a:cubicBezTo>
                    <a:pt x="1426" y="444"/>
                    <a:pt x="1426" y="444"/>
                    <a:pt x="1458" y="413"/>
                  </a:cubicBezTo>
                  <a:lnTo>
                    <a:pt x="1458" y="413"/>
                  </a:lnTo>
                  <a:lnTo>
                    <a:pt x="1458" y="413"/>
                  </a:lnTo>
                  <a:lnTo>
                    <a:pt x="1490" y="413"/>
                  </a:lnTo>
                  <a:lnTo>
                    <a:pt x="1490" y="413"/>
                  </a:lnTo>
                  <a:lnTo>
                    <a:pt x="1490" y="413"/>
                  </a:lnTo>
                  <a:lnTo>
                    <a:pt x="1521" y="381"/>
                  </a:lnTo>
                  <a:lnTo>
                    <a:pt x="1521" y="381"/>
                  </a:lnTo>
                  <a:lnTo>
                    <a:pt x="1553" y="381"/>
                  </a:lnTo>
                  <a:lnTo>
                    <a:pt x="1553" y="381"/>
                  </a:lnTo>
                  <a:lnTo>
                    <a:pt x="1553" y="381"/>
                  </a:lnTo>
                  <a:lnTo>
                    <a:pt x="1585" y="381"/>
                  </a:lnTo>
                  <a:lnTo>
                    <a:pt x="1585" y="349"/>
                  </a:lnTo>
                  <a:lnTo>
                    <a:pt x="1616" y="349"/>
                  </a:lnTo>
                  <a:lnTo>
                    <a:pt x="1616" y="349"/>
                  </a:lnTo>
                  <a:lnTo>
                    <a:pt x="1616" y="349"/>
                  </a:lnTo>
                  <a:lnTo>
                    <a:pt x="1648" y="349"/>
                  </a:lnTo>
                  <a:lnTo>
                    <a:pt x="1648" y="349"/>
                  </a:lnTo>
                  <a:lnTo>
                    <a:pt x="1680" y="318"/>
                  </a:lnTo>
                  <a:lnTo>
                    <a:pt x="1680" y="318"/>
                  </a:lnTo>
                  <a:lnTo>
                    <a:pt x="1680" y="318"/>
                  </a:lnTo>
                  <a:lnTo>
                    <a:pt x="1712" y="318"/>
                  </a:lnTo>
                  <a:lnTo>
                    <a:pt x="1712" y="318"/>
                  </a:lnTo>
                  <a:lnTo>
                    <a:pt x="1743" y="318"/>
                  </a:lnTo>
                  <a:lnTo>
                    <a:pt x="1743" y="318"/>
                  </a:lnTo>
                  <a:lnTo>
                    <a:pt x="1775" y="286"/>
                  </a:lnTo>
                  <a:lnTo>
                    <a:pt x="1775" y="286"/>
                  </a:lnTo>
                  <a:lnTo>
                    <a:pt x="1775" y="286"/>
                  </a:lnTo>
                  <a:close/>
                  <a:moveTo>
                    <a:pt x="2250" y="1"/>
                  </a:moveTo>
                  <a:cubicBezTo>
                    <a:pt x="2155" y="1"/>
                    <a:pt x="2123" y="128"/>
                    <a:pt x="2187" y="159"/>
                  </a:cubicBezTo>
                  <a:cubicBezTo>
                    <a:pt x="2219" y="191"/>
                    <a:pt x="2250" y="191"/>
                    <a:pt x="2282" y="191"/>
                  </a:cubicBezTo>
                  <a:lnTo>
                    <a:pt x="2282" y="191"/>
                  </a:lnTo>
                  <a:lnTo>
                    <a:pt x="2282" y="191"/>
                  </a:lnTo>
                  <a:lnTo>
                    <a:pt x="2314" y="191"/>
                  </a:lnTo>
                  <a:lnTo>
                    <a:pt x="2314" y="191"/>
                  </a:lnTo>
                  <a:lnTo>
                    <a:pt x="2345" y="191"/>
                  </a:lnTo>
                  <a:lnTo>
                    <a:pt x="2345" y="191"/>
                  </a:lnTo>
                  <a:lnTo>
                    <a:pt x="2377" y="191"/>
                  </a:lnTo>
                  <a:lnTo>
                    <a:pt x="2377" y="191"/>
                  </a:lnTo>
                  <a:lnTo>
                    <a:pt x="2409" y="191"/>
                  </a:lnTo>
                  <a:lnTo>
                    <a:pt x="2409" y="191"/>
                  </a:lnTo>
                  <a:lnTo>
                    <a:pt x="2440" y="191"/>
                  </a:lnTo>
                  <a:lnTo>
                    <a:pt x="2440" y="191"/>
                  </a:lnTo>
                  <a:lnTo>
                    <a:pt x="2472" y="191"/>
                  </a:lnTo>
                  <a:lnTo>
                    <a:pt x="2472" y="191"/>
                  </a:lnTo>
                  <a:lnTo>
                    <a:pt x="2472" y="191"/>
                  </a:lnTo>
                  <a:lnTo>
                    <a:pt x="2504" y="191"/>
                  </a:lnTo>
                  <a:lnTo>
                    <a:pt x="2504" y="191"/>
                  </a:lnTo>
                  <a:lnTo>
                    <a:pt x="2535" y="191"/>
                  </a:lnTo>
                  <a:lnTo>
                    <a:pt x="2535" y="191"/>
                  </a:lnTo>
                  <a:lnTo>
                    <a:pt x="2567" y="191"/>
                  </a:lnTo>
                  <a:lnTo>
                    <a:pt x="2567" y="191"/>
                  </a:lnTo>
                  <a:lnTo>
                    <a:pt x="2599" y="191"/>
                  </a:lnTo>
                  <a:lnTo>
                    <a:pt x="2599" y="191"/>
                  </a:lnTo>
                  <a:lnTo>
                    <a:pt x="2630" y="191"/>
                  </a:lnTo>
                  <a:lnTo>
                    <a:pt x="2630" y="191"/>
                  </a:lnTo>
                  <a:lnTo>
                    <a:pt x="2630" y="191"/>
                  </a:lnTo>
                  <a:lnTo>
                    <a:pt x="2662" y="191"/>
                  </a:lnTo>
                  <a:cubicBezTo>
                    <a:pt x="2757" y="191"/>
                    <a:pt x="2789" y="64"/>
                    <a:pt x="2694" y="1"/>
                  </a:cubicBezTo>
                  <a:cubicBezTo>
                    <a:pt x="2694" y="1"/>
                    <a:pt x="2694" y="1"/>
                    <a:pt x="2662" y="1"/>
                  </a:cubicBezTo>
                  <a:lnTo>
                    <a:pt x="2662" y="1"/>
                  </a:lnTo>
                  <a:lnTo>
                    <a:pt x="2630" y="1"/>
                  </a:lnTo>
                  <a:lnTo>
                    <a:pt x="2630" y="1"/>
                  </a:lnTo>
                  <a:lnTo>
                    <a:pt x="2599" y="1"/>
                  </a:lnTo>
                  <a:lnTo>
                    <a:pt x="2599" y="1"/>
                  </a:lnTo>
                  <a:lnTo>
                    <a:pt x="2567" y="1"/>
                  </a:lnTo>
                  <a:lnTo>
                    <a:pt x="2567" y="1"/>
                  </a:lnTo>
                  <a:lnTo>
                    <a:pt x="2535" y="1"/>
                  </a:lnTo>
                  <a:lnTo>
                    <a:pt x="2535" y="1"/>
                  </a:lnTo>
                  <a:lnTo>
                    <a:pt x="2504" y="1"/>
                  </a:lnTo>
                  <a:lnTo>
                    <a:pt x="2504" y="1"/>
                  </a:lnTo>
                  <a:lnTo>
                    <a:pt x="2504" y="1"/>
                  </a:lnTo>
                  <a:lnTo>
                    <a:pt x="2472" y="1"/>
                  </a:lnTo>
                  <a:lnTo>
                    <a:pt x="2472" y="1"/>
                  </a:lnTo>
                  <a:lnTo>
                    <a:pt x="2440" y="1"/>
                  </a:lnTo>
                  <a:lnTo>
                    <a:pt x="2440" y="1"/>
                  </a:lnTo>
                  <a:lnTo>
                    <a:pt x="2409" y="1"/>
                  </a:lnTo>
                  <a:lnTo>
                    <a:pt x="2409" y="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345" y="1"/>
                  </a:lnTo>
                  <a:lnTo>
                    <a:pt x="2345" y="1"/>
                  </a:lnTo>
                  <a:lnTo>
                    <a:pt x="2314" y="1"/>
                  </a:lnTo>
                  <a:lnTo>
                    <a:pt x="2314" y="1"/>
                  </a:lnTo>
                  <a:lnTo>
                    <a:pt x="2282" y="1"/>
                  </a:lnTo>
                  <a:lnTo>
                    <a:pt x="2282" y="1"/>
                  </a:lnTo>
                  <a:lnTo>
                    <a:pt x="2250" y="1"/>
                  </a:lnTo>
                  <a:lnTo>
                    <a:pt x="2250" y="1"/>
                  </a:ln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2834800" y="3861600"/>
              <a:ext cx="30925" cy="23775"/>
            </a:xfrm>
            <a:custGeom>
              <a:avLst/>
              <a:gdLst/>
              <a:ahLst/>
              <a:cxnLst/>
              <a:rect l="l" t="t" r="r" b="b"/>
              <a:pathLst>
                <a:path w="1237" h="951" extrusionOk="0">
                  <a:moveTo>
                    <a:pt x="1236" y="63"/>
                  </a:moveTo>
                  <a:lnTo>
                    <a:pt x="1236" y="951"/>
                  </a:lnTo>
                  <a:lnTo>
                    <a:pt x="1" y="919"/>
                  </a:lnTo>
                  <a:lnTo>
                    <a:pt x="1" y="63"/>
                  </a:lnTo>
                  <a:cubicBezTo>
                    <a:pt x="64" y="32"/>
                    <a:pt x="159" y="32"/>
                    <a:pt x="254" y="32"/>
                  </a:cubicBezTo>
                  <a:cubicBezTo>
                    <a:pt x="603" y="0"/>
                    <a:pt x="920" y="0"/>
                    <a:pt x="1236" y="63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2762725" y="3894075"/>
              <a:ext cx="34075" cy="37250"/>
            </a:xfrm>
            <a:custGeom>
              <a:avLst/>
              <a:gdLst/>
              <a:ahLst/>
              <a:cxnLst/>
              <a:rect l="l" t="t" r="r" b="b"/>
              <a:pathLst>
                <a:path w="1363" h="1490" extrusionOk="0">
                  <a:moveTo>
                    <a:pt x="666" y="0"/>
                  </a:moveTo>
                  <a:lnTo>
                    <a:pt x="1363" y="380"/>
                  </a:lnTo>
                  <a:lnTo>
                    <a:pt x="761" y="1490"/>
                  </a:lnTo>
                  <a:lnTo>
                    <a:pt x="0" y="1046"/>
                  </a:lnTo>
                  <a:cubicBezTo>
                    <a:pt x="159" y="666"/>
                    <a:pt x="380" y="317"/>
                    <a:pt x="666" y="0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2901350" y="3895650"/>
              <a:ext cx="34075" cy="38050"/>
            </a:xfrm>
            <a:custGeom>
              <a:avLst/>
              <a:gdLst/>
              <a:ahLst/>
              <a:cxnLst/>
              <a:rect l="l" t="t" r="r" b="b"/>
              <a:pathLst>
                <a:path w="1363" h="1522" extrusionOk="0">
                  <a:moveTo>
                    <a:pt x="761" y="1"/>
                  </a:moveTo>
                  <a:lnTo>
                    <a:pt x="0" y="413"/>
                  </a:lnTo>
                  <a:lnTo>
                    <a:pt x="571" y="1522"/>
                  </a:lnTo>
                  <a:lnTo>
                    <a:pt x="1363" y="1110"/>
                  </a:lnTo>
                  <a:cubicBezTo>
                    <a:pt x="1236" y="698"/>
                    <a:pt x="1014" y="317"/>
                    <a:pt x="761" y="1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2833225" y="4023975"/>
              <a:ext cx="31700" cy="22225"/>
            </a:xfrm>
            <a:custGeom>
              <a:avLst/>
              <a:gdLst/>
              <a:ahLst/>
              <a:cxnLst/>
              <a:rect l="l" t="t" r="r" b="b"/>
              <a:pathLst>
                <a:path w="1268" h="889" extrusionOk="0">
                  <a:moveTo>
                    <a:pt x="0" y="825"/>
                  </a:moveTo>
                  <a:lnTo>
                    <a:pt x="0" y="1"/>
                  </a:lnTo>
                  <a:lnTo>
                    <a:pt x="1268" y="1"/>
                  </a:lnTo>
                  <a:lnTo>
                    <a:pt x="1268" y="825"/>
                  </a:lnTo>
                  <a:cubicBezTo>
                    <a:pt x="1046" y="888"/>
                    <a:pt x="856" y="888"/>
                    <a:pt x="634" y="888"/>
                  </a:cubicBezTo>
                  <a:cubicBezTo>
                    <a:pt x="412" y="888"/>
                    <a:pt x="222" y="888"/>
                    <a:pt x="0" y="825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2900550" y="3976450"/>
              <a:ext cx="34100" cy="37275"/>
            </a:xfrm>
            <a:custGeom>
              <a:avLst/>
              <a:gdLst/>
              <a:ahLst/>
              <a:cxnLst/>
              <a:rect l="l" t="t" r="r" b="b"/>
              <a:pathLst>
                <a:path w="1364" h="1491" extrusionOk="0">
                  <a:moveTo>
                    <a:pt x="730" y="1490"/>
                  </a:moveTo>
                  <a:lnTo>
                    <a:pt x="1" y="1078"/>
                  </a:lnTo>
                  <a:lnTo>
                    <a:pt x="603" y="1"/>
                  </a:lnTo>
                  <a:lnTo>
                    <a:pt x="1363" y="413"/>
                  </a:lnTo>
                  <a:cubicBezTo>
                    <a:pt x="1237" y="825"/>
                    <a:pt x="1015" y="1173"/>
                    <a:pt x="730" y="1490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2761125" y="3973275"/>
              <a:ext cx="33300" cy="37275"/>
            </a:xfrm>
            <a:custGeom>
              <a:avLst/>
              <a:gdLst/>
              <a:ahLst/>
              <a:cxnLst/>
              <a:rect l="l" t="t" r="r" b="b"/>
              <a:pathLst>
                <a:path w="1332" h="1491" extrusionOk="0">
                  <a:moveTo>
                    <a:pt x="571" y="1490"/>
                  </a:moveTo>
                  <a:lnTo>
                    <a:pt x="1332" y="1110"/>
                  </a:lnTo>
                  <a:lnTo>
                    <a:pt x="761" y="1"/>
                  </a:lnTo>
                  <a:lnTo>
                    <a:pt x="1" y="381"/>
                  </a:lnTo>
                  <a:cubicBezTo>
                    <a:pt x="127" y="793"/>
                    <a:pt x="349" y="1142"/>
                    <a:pt x="571" y="1490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2845900" y="3917050"/>
              <a:ext cx="39625" cy="38825"/>
            </a:xfrm>
            <a:custGeom>
              <a:avLst/>
              <a:gdLst/>
              <a:ahLst/>
              <a:cxnLst/>
              <a:rect l="l" t="t" r="r" b="b"/>
              <a:pathLst>
                <a:path w="1585" h="1553" extrusionOk="0">
                  <a:moveTo>
                    <a:pt x="824" y="1078"/>
                  </a:moveTo>
                  <a:cubicBezTo>
                    <a:pt x="951" y="1553"/>
                    <a:pt x="1585" y="1236"/>
                    <a:pt x="1331" y="697"/>
                  </a:cubicBezTo>
                  <a:cubicBezTo>
                    <a:pt x="1236" y="475"/>
                    <a:pt x="856" y="190"/>
                    <a:pt x="824" y="0"/>
                  </a:cubicBezTo>
                  <a:cubicBezTo>
                    <a:pt x="697" y="254"/>
                    <a:pt x="444" y="349"/>
                    <a:pt x="285" y="666"/>
                  </a:cubicBezTo>
                  <a:cubicBezTo>
                    <a:pt x="0" y="1141"/>
                    <a:pt x="634" y="1553"/>
                    <a:pt x="792" y="1078"/>
                  </a:cubicBezTo>
                  <a:cubicBezTo>
                    <a:pt x="761" y="1236"/>
                    <a:pt x="697" y="1363"/>
                    <a:pt x="602" y="1426"/>
                  </a:cubicBezTo>
                  <a:lnTo>
                    <a:pt x="1014" y="1426"/>
                  </a:lnTo>
                  <a:cubicBezTo>
                    <a:pt x="888" y="1331"/>
                    <a:pt x="824" y="1204"/>
                    <a:pt x="824" y="1078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2812625" y="3953475"/>
              <a:ext cx="38050" cy="37275"/>
            </a:xfrm>
            <a:custGeom>
              <a:avLst/>
              <a:gdLst/>
              <a:ahLst/>
              <a:cxnLst/>
              <a:rect l="l" t="t" r="r" b="b"/>
              <a:pathLst>
                <a:path w="1522" h="1491" extrusionOk="0">
                  <a:moveTo>
                    <a:pt x="793" y="508"/>
                  </a:moveTo>
                  <a:cubicBezTo>
                    <a:pt x="888" y="1"/>
                    <a:pt x="1521" y="318"/>
                    <a:pt x="1300" y="825"/>
                  </a:cubicBezTo>
                  <a:cubicBezTo>
                    <a:pt x="1205" y="1078"/>
                    <a:pt x="856" y="1332"/>
                    <a:pt x="824" y="1490"/>
                  </a:cubicBezTo>
                  <a:cubicBezTo>
                    <a:pt x="698" y="1268"/>
                    <a:pt x="476" y="1142"/>
                    <a:pt x="286" y="856"/>
                  </a:cubicBezTo>
                  <a:cubicBezTo>
                    <a:pt x="0" y="381"/>
                    <a:pt x="634" y="1"/>
                    <a:pt x="793" y="508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2825300" y="3937650"/>
              <a:ext cx="14275" cy="15075"/>
            </a:xfrm>
            <a:custGeom>
              <a:avLst/>
              <a:gdLst/>
              <a:ahLst/>
              <a:cxnLst/>
              <a:rect l="l" t="t" r="r" b="b"/>
              <a:pathLst>
                <a:path w="571" h="603" extrusionOk="0">
                  <a:moveTo>
                    <a:pt x="286" y="127"/>
                  </a:moveTo>
                  <a:lnTo>
                    <a:pt x="286" y="0"/>
                  </a:lnTo>
                  <a:lnTo>
                    <a:pt x="254" y="127"/>
                  </a:lnTo>
                  <a:cubicBezTo>
                    <a:pt x="222" y="317"/>
                    <a:pt x="127" y="507"/>
                    <a:pt x="0" y="602"/>
                  </a:cubicBezTo>
                  <a:lnTo>
                    <a:pt x="571" y="602"/>
                  </a:lnTo>
                  <a:cubicBezTo>
                    <a:pt x="412" y="475"/>
                    <a:pt x="317" y="317"/>
                    <a:pt x="286" y="127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2816575" y="3919425"/>
              <a:ext cx="30925" cy="27750"/>
            </a:xfrm>
            <a:custGeom>
              <a:avLst/>
              <a:gdLst/>
              <a:ahLst/>
              <a:cxnLst/>
              <a:rect l="l" t="t" r="r" b="b"/>
              <a:pathLst>
                <a:path w="1237" h="1110" extrusionOk="0">
                  <a:moveTo>
                    <a:pt x="635" y="0"/>
                  </a:moveTo>
                  <a:cubicBezTo>
                    <a:pt x="793" y="0"/>
                    <a:pt x="920" y="127"/>
                    <a:pt x="920" y="285"/>
                  </a:cubicBezTo>
                  <a:cubicBezTo>
                    <a:pt x="920" y="380"/>
                    <a:pt x="888" y="476"/>
                    <a:pt x="825" y="539"/>
                  </a:cubicBezTo>
                  <a:cubicBezTo>
                    <a:pt x="856" y="507"/>
                    <a:pt x="888" y="507"/>
                    <a:pt x="951" y="507"/>
                  </a:cubicBezTo>
                  <a:cubicBezTo>
                    <a:pt x="1110" y="507"/>
                    <a:pt x="1237" y="634"/>
                    <a:pt x="1237" y="824"/>
                  </a:cubicBezTo>
                  <a:cubicBezTo>
                    <a:pt x="1237" y="983"/>
                    <a:pt x="1110" y="1109"/>
                    <a:pt x="951" y="1109"/>
                  </a:cubicBezTo>
                  <a:cubicBezTo>
                    <a:pt x="761" y="1109"/>
                    <a:pt x="635" y="983"/>
                    <a:pt x="635" y="824"/>
                  </a:cubicBezTo>
                  <a:lnTo>
                    <a:pt x="635" y="824"/>
                  </a:lnTo>
                  <a:cubicBezTo>
                    <a:pt x="635" y="983"/>
                    <a:pt x="476" y="1109"/>
                    <a:pt x="318" y="1109"/>
                  </a:cubicBezTo>
                  <a:cubicBezTo>
                    <a:pt x="159" y="1109"/>
                    <a:pt x="1" y="983"/>
                    <a:pt x="1" y="824"/>
                  </a:cubicBezTo>
                  <a:cubicBezTo>
                    <a:pt x="1" y="634"/>
                    <a:pt x="159" y="507"/>
                    <a:pt x="318" y="507"/>
                  </a:cubicBezTo>
                  <a:cubicBezTo>
                    <a:pt x="349" y="507"/>
                    <a:pt x="381" y="507"/>
                    <a:pt x="444" y="539"/>
                  </a:cubicBezTo>
                  <a:cubicBezTo>
                    <a:pt x="381" y="476"/>
                    <a:pt x="318" y="380"/>
                    <a:pt x="318" y="285"/>
                  </a:cubicBezTo>
                  <a:cubicBezTo>
                    <a:pt x="318" y="127"/>
                    <a:pt x="476" y="0"/>
                    <a:pt x="635" y="0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2853025" y="3955850"/>
              <a:ext cx="26175" cy="34900"/>
            </a:xfrm>
            <a:custGeom>
              <a:avLst/>
              <a:gdLst/>
              <a:ahLst/>
              <a:cxnLst/>
              <a:rect l="l" t="t" r="r" b="b"/>
              <a:pathLst>
                <a:path w="1047" h="1396" extrusionOk="0">
                  <a:moveTo>
                    <a:pt x="0" y="698"/>
                  </a:moveTo>
                  <a:lnTo>
                    <a:pt x="539" y="1"/>
                  </a:lnTo>
                  <a:lnTo>
                    <a:pt x="1046" y="698"/>
                  </a:lnTo>
                  <a:lnTo>
                    <a:pt x="507" y="1395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2849075" y="3909900"/>
              <a:ext cx="45950" cy="87975"/>
            </a:xfrm>
            <a:custGeom>
              <a:avLst/>
              <a:gdLst/>
              <a:ahLst/>
              <a:cxnLst/>
              <a:rect l="l" t="t" r="r" b="b"/>
              <a:pathLst>
                <a:path w="1838" h="3519" extrusionOk="0">
                  <a:moveTo>
                    <a:pt x="0" y="1"/>
                  </a:moveTo>
                  <a:cubicBezTo>
                    <a:pt x="887" y="1"/>
                    <a:pt x="1679" y="698"/>
                    <a:pt x="1743" y="1617"/>
                  </a:cubicBezTo>
                  <a:cubicBezTo>
                    <a:pt x="1838" y="2568"/>
                    <a:pt x="1109" y="3423"/>
                    <a:pt x="127" y="3518"/>
                  </a:cubicBezTo>
                  <a:cubicBezTo>
                    <a:pt x="95" y="3518"/>
                    <a:pt x="32" y="3518"/>
                    <a:pt x="0" y="3518"/>
                  </a:cubicBezTo>
                  <a:lnTo>
                    <a:pt x="0" y="1"/>
                  </a:ln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2849075" y="3892475"/>
              <a:ext cx="61800" cy="122825"/>
            </a:xfrm>
            <a:custGeom>
              <a:avLst/>
              <a:gdLst/>
              <a:ahLst/>
              <a:cxnLst/>
              <a:rect l="l" t="t" r="r" b="b"/>
              <a:pathLst>
                <a:path w="2472" h="4913" extrusionOk="0">
                  <a:moveTo>
                    <a:pt x="1077" y="476"/>
                  </a:moveTo>
                  <a:cubicBezTo>
                    <a:pt x="1172" y="508"/>
                    <a:pt x="1299" y="413"/>
                    <a:pt x="1204" y="318"/>
                  </a:cubicBezTo>
                  <a:cubicBezTo>
                    <a:pt x="1204" y="318"/>
                    <a:pt x="1204" y="318"/>
                    <a:pt x="1172" y="286"/>
                  </a:cubicBezTo>
                  <a:lnTo>
                    <a:pt x="1172" y="286"/>
                  </a:lnTo>
                  <a:lnTo>
                    <a:pt x="1172" y="286"/>
                  </a:lnTo>
                  <a:lnTo>
                    <a:pt x="1141" y="286"/>
                  </a:lnTo>
                  <a:lnTo>
                    <a:pt x="1141" y="286"/>
                  </a:lnTo>
                  <a:lnTo>
                    <a:pt x="1141" y="254"/>
                  </a:lnTo>
                  <a:lnTo>
                    <a:pt x="1109" y="254"/>
                  </a:lnTo>
                  <a:lnTo>
                    <a:pt x="1109" y="254"/>
                  </a:lnTo>
                  <a:lnTo>
                    <a:pt x="1077" y="254"/>
                  </a:lnTo>
                  <a:lnTo>
                    <a:pt x="1077" y="223"/>
                  </a:lnTo>
                  <a:lnTo>
                    <a:pt x="1046" y="223"/>
                  </a:lnTo>
                  <a:lnTo>
                    <a:pt x="1046" y="223"/>
                  </a:lnTo>
                  <a:lnTo>
                    <a:pt x="1046" y="223"/>
                  </a:lnTo>
                  <a:lnTo>
                    <a:pt x="1014" y="223"/>
                  </a:lnTo>
                  <a:lnTo>
                    <a:pt x="1014" y="191"/>
                  </a:lnTo>
                  <a:lnTo>
                    <a:pt x="982" y="191"/>
                  </a:lnTo>
                  <a:lnTo>
                    <a:pt x="982" y="191"/>
                  </a:lnTo>
                  <a:lnTo>
                    <a:pt x="951" y="191"/>
                  </a:lnTo>
                  <a:lnTo>
                    <a:pt x="951" y="191"/>
                  </a:lnTo>
                  <a:lnTo>
                    <a:pt x="951" y="191"/>
                  </a:lnTo>
                  <a:lnTo>
                    <a:pt x="919" y="159"/>
                  </a:lnTo>
                  <a:lnTo>
                    <a:pt x="919" y="159"/>
                  </a:lnTo>
                  <a:lnTo>
                    <a:pt x="887" y="159"/>
                  </a:lnTo>
                  <a:lnTo>
                    <a:pt x="887" y="159"/>
                  </a:lnTo>
                  <a:lnTo>
                    <a:pt x="856" y="159"/>
                  </a:lnTo>
                  <a:lnTo>
                    <a:pt x="856" y="128"/>
                  </a:lnTo>
                  <a:lnTo>
                    <a:pt x="856" y="128"/>
                  </a:lnTo>
                  <a:lnTo>
                    <a:pt x="824" y="128"/>
                  </a:lnTo>
                  <a:lnTo>
                    <a:pt x="824" y="128"/>
                  </a:lnTo>
                  <a:lnTo>
                    <a:pt x="792" y="128"/>
                  </a:lnTo>
                  <a:cubicBezTo>
                    <a:pt x="697" y="96"/>
                    <a:pt x="634" y="223"/>
                    <a:pt x="697" y="286"/>
                  </a:cubicBezTo>
                  <a:cubicBezTo>
                    <a:pt x="729" y="318"/>
                    <a:pt x="729" y="318"/>
                    <a:pt x="729" y="318"/>
                  </a:cubicBezTo>
                  <a:lnTo>
                    <a:pt x="761" y="318"/>
                  </a:lnTo>
                  <a:lnTo>
                    <a:pt x="761" y="318"/>
                  </a:lnTo>
                  <a:lnTo>
                    <a:pt x="761" y="318"/>
                  </a:lnTo>
                  <a:lnTo>
                    <a:pt x="792" y="318"/>
                  </a:lnTo>
                  <a:lnTo>
                    <a:pt x="792" y="349"/>
                  </a:lnTo>
                  <a:lnTo>
                    <a:pt x="824" y="349"/>
                  </a:lnTo>
                  <a:lnTo>
                    <a:pt x="824" y="349"/>
                  </a:lnTo>
                  <a:lnTo>
                    <a:pt x="824" y="349"/>
                  </a:lnTo>
                  <a:lnTo>
                    <a:pt x="856" y="349"/>
                  </a:lnTo>
                  <a:lnTo>
                    <a:pt x="856" y="349"/>
                  </a:lnTo>
                  <a:lnTo>
                    <a:pt x="887" y="381"/>
                  </a:lnTo>
                  <a:lnTo>
                    <a:pt x="887" y="381"/>
                  </a:lnTo>
                  <a:lnTo>
                    <a:pt x="887" y="381"/>
                  </a:lnTo>
                  <a:lnTo>
                    <a:pt x="919" y="381"/>
                  </a:lnTo>
                  <a:lnTo>
                    <a:pt x="919" y="381"/>
                  </a:lnTo>
                  <a:lnTo>
                    <a:pt x="951" y="381"/>
                  </a:lnTo>
                  <a:lnTo>
                    <a:pt x="951" y="413"/>
                  </a:lnTo>
                  <a:lnTo>
                    <a:pt x="951" y="413"/>
                  </a:lnTo>
                  <a:lnTo>
                    <a:pt x="982" y="413"/>
                  </a:lnTo>
                  <a:lnTo>
                    <a:pt x="982" y="413"/>
                  </a:lnTo>
                  <a:lnTo>
                    <a:pt x="1014" y="413"/>
                  </a:lnTo>
                  <a:lnTo>
                    <a:pt x="1014" y="444"/>
                  </a:lnTo>
                  <a:lnTo>
                    <a:pt x="1014" y="444"/>
                  </a:lnTo>
                  <a:lnTo>
                    <a:pt x="1046" y="444"/>
                  </a:lnTo>
                  <a:lnTo>
                    <a:pt x="1046" y="444"/>
                  </a:lnTo>
                  <a:lnTo>
                    <a:pt x="1046" y="444"/>
                  </a:lnTo>
                  <a:lnTo>
                    <a:pt x="1077" y="476"/>
                  </a:lnTo>
                  <a:lnTo>
                    <a:pt x="1077" y="476"/>
                  </a:lnTo>
                  <a:close/>
                  <a:moveTo>
                    <a:pt x="1806" y="1110"/>
                  </a:moveTo>
                  <a:cubicBezTo>
                    <a:pt x="1870" y="1173"/>
                    <a:pt x="1996" y="1110"/>
                    <a:pt x="1996" y="1015"/>
                  </a:cubicBezTo>
                  <a:cubicBezTo>
                    <a:pt x="1996" y="1015"/>
                    <a:pt x="1965" y="983"/>
                    <a:pt x="1965" y="983"/>
                  </a:cubicBezTo>
                  <a:lnTo>
                    <a:pt x="1965" y="951"/>
                  </a:lnTo>
                  <a:lnTo>
                    <a:pt x="1965" y="951"/>
                  </a:lnTo>
                  <a:lnTo>
                    <a:pt x="1933" y="951"/>
                  </a:lnTo>
                  <a:lnTo>
                    <a:pt x="1933" y="920"/>
                  </a:lnTo>
                  <a:lnTo>
                    <a:pt x="1933" y="920"/>
                  </a:lnTo>
                  <a:lnTo>
                    <a:pt x="1901" y="920"/>
                  </a:lnTo>
                  <a:lnTo>
                    <a:pt x="1901" y="888"/>
                  </a:lnTo>
                  <a:lnTo>
                    <a:pt x="1901" y="888"/>
                  </a:lnTo>
                  <a:lnTo>
                    <a:pt x="1901" y="888"/>
                  </a:lnTo>
                  <a:lnTo>
                    <a:pt x="1870" y="856"/>
                  </a:lnTo>
                  <a:lnTo>
                    <a:pt x="1870" y="856"/>
                  </a:lnTo>
                  <a:lnTo>
                    <a:pt x="1870" y="825"/>
                  </a:lnTo>
                  <a:lnTo>
                    <a:pt x="1838" y="825"/>
                  </a:lnTo>
                  <a:lnTo>
                    <a:pt x="1838" y="825"/>
                  </a:lnTo>
                  <a:lnTo>
                    <a:pt x="1838" y="793"/>
                  </a:lnTo>
                  <a:lnTo>
                    <a:pt x="1806" y="793"/>
                  </a:lnTo>
                  <a:lnTo>
                    <a:pt x="1806" y="793"/>
                  </a:lnTo>
                  <a:lnTo>
                    <a:pt x="1806" y="761"/>
                  </a:lnTo>
                  <a:lnTo>
                    <a:pt x="1775" y="761"/>
                  </a:lnTo>
                  <a:lnTo>
                    <a:pt x="1775" y="761"/>
                  </a:lnTo>
                  <a:lnTo>
                    <a:pt x="1775" y="730"/>
                  </a:lnTo>
                  <a:lnTo>
                    <a:pt x="1743" y="730"/>
                  </a:lnTo>
                  <a:lnTo>
                    <a:pt x="1743" y="730"/>
                  </a:lnTo>
                  <a:lnTo>
                    <a:pt x="1743" y="698"/>
                  </a:lnTo>
                  <a:lnTo>
                    <a:pt x="1711" y="698"/>
                  </a:lnTo>
                  <a:lnTo>
                    <a:pt x="1711" y="698"/>
                  </a:lnTo>
                  <a:lnTo>
                    <a:pt x="1711" y="666"/>
                  </a:lnTo>
                  <a:lnTo>
                    <a:pt x="1679" y="666"/>
                  </a:lnTo>
                  <a:lnTo>
                    <a:pt x="1679" y="666"/>
                  </a:lnTo>
                  <a:cubicBezTo>
                    <a:pt x="1648" y="635"/>
                    <a:pt x="1584" y="635"/>
                    <a:pt x="1553" y="666"/>
                  </a:cubicBezTo>
                  <a:cubicBezTo>
                    <a:pt x="1521" y="698"/>
                    <a:pt x="1521" y="761"/>
                    <a:pt x="1553" y="825"/>
                  </a:cubicBezTo>
                  <a:lnTo>
                    <a:pt x="1553" y="825"/>
                  </a:lnTo>
                  <a:lnTo>
                    <a:pt x="1553" y="825"/>
                  </a:lnTo>
                  <a:lnTo>
                    <a:pt x="1584" y="825"/>
                  </a:lnTo>
                  <a:lnTo>
                    <a:pt x="1584" y="856"/>
                  </a:lnTo>
                  <a:lnTo>
                    <a:pt x="1584" y="856"/>
                  </a:lnTo>
                  <a:lnTo>
                    <a:pt x="1616" y="856"/>
                  </a:lnTo>
                  <a:lnTo>
                    <a:pt x="1616" y="856"/>
                  </a:lnTo>
                  <a:lnTo>
                    <a:pt x="1616" y="888"/>
                  </a:lnTo>
                  <a:lnTo>
                    <a:pt x="1648" y="888"/>
                  </a:lnTo>
                  <a:lnTo>
                    <a:pt x="1648" y="888"/>
                  </a:lnTo>
                  <a:lnTo>
                    <a:pt x="1648" y="920"/>
                  </a:lnTo>
                  <a:lnTo>
                    <a:pt x="1648" y="920"/>
                  </a:lnTo>
                  <a:lnTo>
                    <a:pt x="1679" y="920"/>
                  </a:lnTo>
                  <a:lnTo>
                    <a:pt x="1679" y="951"/>
                  </a:lnTo>
                  <a:lnTo>
                    <a:pt x="1679" y="951"/>
                  </a:lnTo>
                  <a:lnTo>
                    <a:pt x="1711" y="951"/>
                  </a:lnTo>
                  <a:lnTo>
                    <a:pt x="1711" y="983"/>
                  </a:lnTo>
                  <a:lnTo>
                    <a:pt x="1711" y="983"/>
                  </a:lnTo>
                  <a:lnTo>
                    <a:pt x="1711" y="983"/>
                  </a:lnTo>
                  <a:lnTo>
                    <a:pt x="1743" y="1015"/>
                  </a:lnTo>
                  <a:lnTo>
                    <a:pt x="1743" y="1015"/>
                  </a:lnTo>
                  <a:lnTo>
                    <a:pt x="1743" y="1015"/>
                  </a:lnTo>
                  <a:lnTo>
                    <a:pt x="1775" y="1047"/>
                  </a:lnTo>
                  <a:lnTo>
                    <a:pt x="1775" y="1047"/>
                  </a:lnTo>
                  <a:lnTo>
                    <a:pt x="1775" y="1047"/>
                  </a:lnTo>
                  <a:lnTo>
                    <a:pt x="1775" y="1078"/>
                  </a:lnTo>
                  <a:lnTo>
                    <a:pt x="1806" y="1078"/>
                  </a:lnTo>
                  <a:lnTo>
                    <a:pt x="1806" y="1078"/>
                  </a:lnTo>
                  <a:close/>
                  <a:moveTo>
                    <a:pt x="2218" y="1965"/>
                  </a:moveTo>
                  <a:cubicBezTo>
                    <a:pt x="2250" y="2061"/>
                    <a:pt x="2408" y="2061"/>
                    <a:pt x="2408" y="1934"/>
                  </a:cubicBezTo>
                  <a:cubicBezTo>
                    <a:pt x="2408" y="1934"/>
                    <a:pt x="2408" y="1934"/>
                    <a:pt x="2408" y="1902"/>
                  </a:cubicBezTo>
                  <a:lnTo>
                    <a:pt x="2408" y="1902"/>
                  </a:lnTo>
                  <a:lnTo>
                    <a:pt x="2408" y="1902"/>
                  </a:lnTo>
                  <a:lnTo>
                    <a:pt x="2408" y="1870"/>
                  </a:lnTo>
                  <a:lnTo>
                    <a:pt x="2377" y="1870"/>
                  </a:lnTo>
                  <a:lnTo>
                    <a:pt x="2377" y="1839"/>
                  </a:lnTo>
                  <a:lnTo>
                    <a:pt x="2377" y="1839"/>
                  </a:lnTo>
                  <a:lnTo>
                    <a:pt x="2377" y="1807"/>
                  </a:lnTo>
                  <a:lnTo>
                    <a:pt x="2377" y="1807"/>
                  </a:lnTo>
                  <a:lnTo>
                    <a:pt x="2377" y="1775"/>
                  </a:lnTo>
                  <a:lnTo>
                    <a:pt x="2377" y="1775"/>
                  </a:lnTo>
                  <a:lnTo>
                    <a:pt x="2377" y="1744"/>
                  </a:lnTo>
                  <a:lnTo>
                    <a:pt x="2345" y="1744"/>
                  </a:lnTo>
                  <a:lnTo>
                    <a:pt x="2345" y="1744"/>
                  </a:lnTo>
                  <a:lnTo>
                    <a:pt x="2345" y="1712"/>
                  </a:lnTo>
                  <a:lnTo>
                    <a:pt x="2345" y="1712"/>
                  </a:lnTo>
                  <a:lnTo>
                    <a:pt x="2345" y="1680"/>
                  </a:lnTo>
                  <a:lnTo>
                    <a:pt x="2345" y="1680"/>
                  </a:lnTo>
                  <a:lnTo>
                    <a:pt x="2345" y="1649"/>
                  </a:lnTo>
                  <a:lnTo>
                    <a:pt x="2313" y="1649"/>
                  </a:lnTo>
                  <a:lnTo>
                    <a:pt x="2313" y="1617"/>
                  </a:lnTo>
                  <a:lnTo>
                    <a:pt x="2313" y="1617"/>
                  </a:lnTo>
                  <a:lnTo>
                    <a:pt x="2313" y="1585"/>
                  </a:lnTo>
                  <a:lnTo>
                    <a:pt x="2313" y="1585"/>
                  </a:lnTo>
                  <a:lnTo>
                    <a:pt x="2313" y="1585"/>
                  </a:lnTo>
                  <a:lnTo>
                    <a:pt x="2282" y="1554"/>
                  </a:lnTo>
                  <a:lnTo>
                    <a:pt x="2282" y="1554"/>
                  </a:lnTo>
                  <a:lnTo>
                    <a:pt x="2282" y="1522"/>
                  </a:lnTo>
                  <a:lnTo>
                    <a:pt x="2282" y="1522"/>
                  </a:lnTo>
                  <a:cubicBezTo>
                    <a:pt x="2250" y="1427"/>
                    <a:pt x="2091" y="1458"/>
                    <a:pt x="2091" y="1554"/>
                  </a:cubicBezTo>
                  <a:cubicBezTo>
                    <a:pt x="2091" y="1585"/>
                    <a:pt x="2091" y="1585"/>
                    <a:pt x="2091" y="1585"/>
                  </a:cubicBezTo>
                  <a:lnTo>
                    <a:pt x="2091" y="1617"/>
                  </a:lnTo>
                  <a:lnTo>
                    <a:pt x="2091" y="1617"/>
                  </a:lnTo>
                  <a:lnTo>
                    <a:pt x="2091" y="1617"/>
                  </a:lnTo>
                  <a:lnTo>
                    <a:pt x="2123" y="1649"/>
                  </a:lnTo>
                  <a:lnTo>
                    <a:pt x="2123" y="1649"/>
                  </a:lnTo>
                  <a:lnTo>
                    <a:pt x="2123" y="1680"/>
                  </a:lnTo>
                  <a:lnTo>
                    <a:pt x="2123" y="1680"/>
                  </a:lnTo>
                  <a:lnTo>
                    <a:pt x="2123" y="1680"/>
                  </a:lnTo>
                  <a:lnTo>
                    <a:pt x="2123" y="1712"/>
                  </a:lnTo>
                  <a:lnTo>
                    <a:pt x="2155" y="1712"/>
                  </a:lnTo>
                  <a:lnTo>
                    <a:pt x="2155" y="1744"/>
                  </a:lnTo>
                  <a:lnTo>
                    <a:pt x="2155" y="1744"/>
                  </a:lnTo>
                  <a:lnTo>
                    <a:pt x="2155" y="1775"/>
                  </a:lnTo>
                  <a:lnTo>
                    <a:pt x="2155" y="1775"/>
                  </a:lnTo>
                  <a:lnTo>
                    <a:pt x="2155" y="1775"/>
                  </a:lnTo>
                  <a:lnTo>
                    <a:pt x="2155" y="1807"/>
                  </a:lnTo>
                  <a:lnTo>
                    <a:pt x="2186" y="1807"/>
                  </a:lnTo>
                  <a:lnTo>
                    <a:pt x="2186" y="1839"/>
                  </a:lnTo>
                  <a:lnTo>
                    <a:pt x="2186" y="1839"/>
                  </a:lnTo>
                  <a:lnTo>
                    <a:pt x="2186" y="1870"/>
                  </a:lnTo>
                  <a:lnTo>
                    <a:pt x="2186" y="1870"/>
                  </a:lnTo>
                  <a:lnTo>
                    <a:pt x="2186" y="1870"/>
                  </a:lnTo>
                  <a:lnTo>
                    <a:pt x="2186" y="1902"/>
                  </a:lnTo>
                  <a:lnTo>
                    <a:pt x="2186" y="1902"/>
                  </a:lnTo>
                  <a:lnTo>
                    <a:pt x="2186" y="1934"/>
                  </a:lnTo>
                  <a:lnTo>
                    <a:pt x="2218" y="1934"/>
                  </a:lnTo>
                  <a:lnTo>
                    <a:pt x="2218" y="1965"/>
                  </a:lnTo>
                  <a:close/>
                  <a:moveTo>
                    <a:pt x="2218" y="2916"/>
                  </a:moveTo>
                  <a:cubicBezTo>
                    <a:pt x="2186" y="3011"/>
                    <a:pt x="2345" y="3075"/>
                    <a:pt x="2408" y="2979"/>
                  </a:cubicBezTo>
                  <a:cubicBezTo>
                    <a:pt x="2408" y="2979"/>
                    <a:pt x="2408" y="2979"/>
                    <a:pt x="2408" y="2948"/>
                  </a:cubicBezTo>
                  <a:lnTo>
                    <a:pt x="2408" y="2948"/>
                  </a:lnTo>
                  <a:lnTo>
                    <a:pt x="2408" y="2948"/>
                  </a:lnTo>
                  <a:lnTo>
                    <a:pt x="2408" y="2916"/>
                  </a:lnTo>
                  <a:lnTo>
                    <a:pt x="2440" y="2916"/>
                  </a:lnTo>
                  <a:lnTo>
                    <a:pt x="2440" y="2884"/>
                  </a:lnTo>
                  <a:lnTo>
                    <a:pt x="2440" y="2884"/>
                  </a:lnTo>
                  <a:lnTo>
                    <a:pt x="2440" y="2853"/>
                  </a:lnTo>
                  <a:lnTo>
                    <a:pt x="2440" y="2853"/>
                  </a:lnTo>
                  <a:lnTo>
                    <a:pt x="2440" y="2821"/>
                  </a:lnTo>
                  <a:lnTo>
                    <a:pt x="2440" y="2821"/>
                  </a:lnTo>
                  <a:lnTo>
                    <a:pt x="2440" y="2789"/>
                  </a:lnTo>
                  <a:lnTo>
                    <a:pt x="2440" y="2789"/>
                  </a:lnTo>
                  <a:lnTo>
                    <a:pt x="2440" y="2758"/>
                  </a:lnTo>
                  <a:lnTo>
                    <a:pt x="2440" y="2758"/>
                  </a:lnTo>
                  <a:lnTo>
                    <a:pt x="2440" y="2726"/>
                  </a:lnTo>
                  <a:lnTo>
                    <a:pt x="2440" y="2726"/>
                  </a:lnTo>
                  <a:lnTo>
                    <a:pt x="2440" y="2694"/>
                  </a:lnTo>
                  <a:lnTo>
                    <a:pt x="2440" y="2694"/>
                  </a:lnTo>
                  <a:lnTo>
                    <a:pt x="2440" y="2663"/>
                  </a:lnTo>
                  <a:lnTo>
                    <a:pt x="2472" y="2663"/>
                  </a:lnTo>
                  <a:lnTo>
                    <a:pt x="2472" y="2631"/>
                  </a:lnTo>
                  <a:lnTo>
                    <a:pt x="2472" y="2631"/>
                  </a:lnTo>
                  <a:lnTo>
                    <a:pt x="2472" y="2599"/>
                  </a:lnTo>
                  <a:lnTo>
                    <a:pt x="2472" y="2599"/>
                  </a:lnTo>
                  <a:lnTo>
                    <a:pt x="2472" y="2568"/>
                  </a:lnTo>
                  <a:lnTo>
                    <a:pt x="2472" y="2568"/>
                  </a:lnTo>
                  <a:lnTo>
                    <a:pt x="2472" y="2536"/>
                  </a:lnTo>
                  <a:lnTo>
                    <a:pt x="2472" y="2536"/>
                  </a:lnTo>
                  <a:cubicBezTo>
                    <a:pt x="2472" y="2441"/>
                    <a:pt x="2345" y="2409"/>
                    <a:pt x="2282" y="2472"/>
                  </a:cubicBezTo>
                  <a:cubicBezTo>
                    <a:pt x="2282" y="2504"/>
                    <a:pt x="2250" y="2504"/>
                    <a:pt x="2250" y="2536"/>
                  </a:cubicBezTo>
                  <a:lnTo>
                    <a:pt x="2250" y="2536"/>
                  </a:lnTo>
                  <a:lnTo>
                    <a:pt x="2250" y="2568"/>
                  </a:lnTo>
                  <a:lnTo>
                    <a:pt x="2250" y="2568"/>
                  </a:lnTo>
                  <a:lnTo>
                    <a:pt x="2250" y="2599"/>
                  </a:lnTo>
                  <a:lnTo>
                    <a:pt x="2250" y="2599"/>
                  </a:lnTo>
                  <a:lnTo>
                    <a:pt x="2250" y="2599"/>
                  </a:lnTo>
                  <a:lnTo>
                    <a:pt x="2250" y="2631"/>
                  </a:lnTo>
                  <a:lnTo>
                    <a:pt x="2250" y="2631"/>
                  </a:lnTo>
                  <a:lnTo>
                    <a:pt x="2250" y="2663"/>
                  </a:lnTo>
                  <a:lnTo>
                    <a:pt x="2250" y="2663"/>
                  </a:lnTo>
                  <a:lnTo>
                    <a:pt x="2250" y="2694"/>
                  </a:lnTo>
                  <a:lnTo>
                    <a:pt x="2250" y="2694"/>
                  </a:lnTo>
                  <a:lnTo>
                    <a:pt x="2250" y="2726"/>
                  </a:lnTo>
                  <a:lnTo>
                    <a:pt x="2250" y="2726"/>
                  </a:lnTo>
                  <a:lnTo>
                    <a:pt x="2250" y="2758"/>
                  </a:lnTo>
                  <a:lnTo>
                    <a:pt x="2250" y="2758"/>
                  </a:lnTo>
                  <a:lnTo>
                    <a:pt x="2250" y="2758"/>
                  </a:lnTo>
                  <a:lnTo>
                    <a:pt x="2250" y="2789"/>
                  </a:lnTo>
                  <a:lnTo>
                    <a:pt x="2250" y="2789"/>
                  </a:lnTo>
                  <a:lnTo>
                    <a:pt x="2250" y="2821"/>
                  </a:lnTo>
                  <a:lnTo>
                    <a:pt x="2250" y="2821"/>
                  </a:lnTo>
                  <a:lnTo>
                    <a:pt x="2218" y="2853"/>
                  </a:lnTo>
                  <a:lnTo>
                    <a:pt x="2218" y="2853"/>
                  </a:lnTo>
                  <a:lnTo>
                    <a:pt x="2218" y="2853"/>
                  </a:lnTo>
                  <a:lnTo>
                    <a:pt x="2218" y="2884"/>
                  </a:lnTo>
                  <a:lnTo>
                    <a:pt x="2218" y="2884"/>
                  </a:lnTo>
                  <a:lnTo>
                    <a:pt x="2218" y="2916"/>
                  </a:lnTo>
                  <a:close/>
                  <a:moveTo>
                    <a:pt x="1838" y="3772"/>
                  </a:moveTo>
                  <a:cubicBezTo>
                    <a:pt x="1775" y="3867"/>
                    <a:pt x="1901" y="3993"/>
                    <a:pt x="1996" y="3930"/>
                  </a:cubicBezTo>
                  <a:cubicBezTo>
                    <a:pt x="1996" y="3930"/>
                    <a:pt x="1996" y="3898"/>
                    <a:pt x="1996" y="3898"/>
                  </a:cubicBezTo>
                  <a:lnTo>
                    <a:pt x="1996" y="3898"/>
                  </a:lnTo>
                  <a:lnTo>
                    <a:pt x="2028" y="3867"/>
                  </a:lnTo>
                  <a:lnTo>
                    <a:pt x="2028" y="3867"/>
                  </a:lnTo>
                  <a:lnTo>
                    <a:pt x="2028" y="3867"/>
                  </a:lnTo>
                  <a:lnTo>
                    <a:pt x="2028" y="3835"/>
                  </a:lnTo>
                  <a:lnTo>
                    <a:pt x="2060" y="3835"/>
                  </a:lnTo>
                  <a:lnTo>
                    <a:pt x="2060" y="3803"/>
                  </a:lnTo>
                  <a:lnTo>
                    <a:pt x="2060" y="3803"/>
                  </a:lnTo>
                  <a:lnTo>
                    <a:pt x="2091" y="3803"/>
                  </a:lnTo>
                  <a:lnTo>
                    <a:pt x="2091" y="3772"/>
                  </a:lnTo>
                  <a:lnTo>
                    <a:pt x="2091" y="3772"/>
                  </a:lnTo>
                  <a:lnTo>
                    <a:pt x="2091" y="3740"/>
                  </a:lnTo>
                  <a:lnTo>
                    <a:pt x="2123" y="3740"/>
                  </a:lnTo>
                  <a:lnTo>
                    <a:pt x="2123" y="3740"/>
                  </a:lnTo>
                  <a:lnTo>
                    <a:pt x="2123" y="3708"/>
                  </a:lnTo>
                  <a:lnTo>
                    <a:pt x="2123" y="3708"/>
                  </a:lnTo>
                  <a:lnTo>
                    <a:pt x="2123" y="3677"/>
                  </a:lnTo>
                  <a:lnTo>
                    <a:pt x="2155" y="3677"/>
                  </a:lnTo>
                  <a:lnTo>
                    <a:pt x="2155" y="3677"/>
                  </a:lnTo>
                  <a:lnTo>
                    <a:pt x="2155" y="3645"/>
                  </a:lnTo>
                  <a:lnTo>
                    <a:pt x="2155" y="3645"/>
                  </a:lnTo>
                  <a:lnTo>
                    <a:pt x="2186" y="3613"/>
                  </a:lnTo>
                  <a:lnTo>
                    <a:pt x="2186" y="3613"/>
                  </a:lnTo>
                  <a:lnTo>
                    <a:pt x="2186" y="3613"/>
                  </a:lnTo>
                  <a:lnTo>
                    <a:pt x="2186" y="3582"/>
                  </a:lnTo>
                  <a:lnTo>
                    <a:pt x="2186" y="3582"/>
                  </a:lnTo>
                  <a:lnTo>
                    <a:pt x="2218" y="3550"/>
                  </a:lnTo>
                  <a:lnTo>
                    <a:pt x="2218" y="3550"/>
                  </a:lnTo>
                  <a:lnTo>
                    <a:pt x="2218" y="3550"/>
                  </a:lnTo>
                  <a:cubicBezTo>
                    <a:pt x="2250" y="3455"/>
                    <a:pt x="2155" y="3360"/>
                    <a:pt x="2060" y="3423"/>
                  </a:cubicBezTo>
                  <a:cubicBezTo>
                    <a:pt x="2060" y="3423"/>
                    <a:pt x="2028" y="3455"/>
                    <a:pt x="2028" y="3455"/>
                  </a:cubicBezTo>
                  <a:lnTo>
                    <a:pt x="2028" y="3455"/>
                  </a:lnTo>
                  <a:lnTo>
                    <a:pt x="2028" y="3455"/>
                  </a:lnTo>
                  <a:lnTo>
                    <a:pt x="2028" y="3486"/>
                  </a:lnTo>
                  <a:lnTo>
                    <a:pt x="2028" y="3486"/>
                  </a:lnTo>
                  <a:lnTo>
                    <a:pt x="1996" y="3518"/>
                  </a:lnTo>
                  <a:lnTo>
                    <a:pt x="1996" y="3518"/>
                  </a:lnTo>
                  <a:lnTo>
                    <a:pt x="1996" y="3518"/>
                  </a:lnTo>
                  <a:lnTo>
                    <a:pt x="1996" y="3550"/>
                  </a:lnTo>
                  <a:lnTo>
                    <a:pt x="1996" y="3550"/>
                  </a:lnTo>
                  <a:lnTo>
                    <a:pt x="1965" y="3582"/>
                  </a:lnTo>
                  <a:lnTo>
                    <a:pt x="1965" y="3582"/>
                  </a:lnTo>
                  <a:lnTo>
                    <a:pt x="1965" y="3582"/>
                  </a:lnTo>
                  <a:lnTo>
                    <a:pt x="1965" y="3613"/>
                  </a:lnTo>
                  <a:lnTo>
                    <a:pt x="1965" y="3613"/>
                  </a:lnTo>
                  <a:lnTo>
                    <a:pt x="1933" y="3613"/>
                  </a:lnTo>
                  <a:lnTo>
                    <a:pt x="1933" y="3645"/>
                  </a:lnTo>
                  <a:lnTo>
                    <a:pt x="1933" y="3645"/>
                  </a:lnTo>
                  <a:lnTo>
                    <a:pt x="1933" y="3677"/>
                  </a:lnTo>
                  <a:lnTo>
                    <a:pt x="1901" y="3677"/>
                  </a:lnTo>
                  <a:lnTo>
                    <a:pt x="1901" y="3677"/>
                  </a:lnTo>
                  <a:lnTo>
                    <a:pt x="1901" y="3708"/>
                  </a:lnTo>
                  <a:lnTo>
                    <a:pt x="1901" y="3708"/>
                  </a:lnTo>
                  <a:lnTo>
                    <a:pt x="1870" y="3708"/>
                  </a:lnTo>
                  <a:lnTo>
                    <a:pt x="1870" y="3740"/>
                  </a:lnTo>
                  <a:lnTo>
                    <a:pt x="1870" y="3740"/>
                  </a:lnTo>
                  <a:lnTo>
                    <a:pt x="1870" y="3740"/>
                  </a:lnTo>
                  <a:lnTo>
                    <a:pt x="1870" y="3772"/>
                  </a:lnTo>
                  <a:lnTo>
                    <a:pt x="1838" y="3772"/>
                  </a:lnTo>
                  <a:close/>
                  <a:moveTo>
                    <a:pt x="1141" y="4437"/>
                  </a:moveTo>
                  <a:cubicBezTo>
                    <a:pt x="1046" y="4469"/>
                    <a:pt x="1077" y="4627"/>
                    <a:pt x="1204" y="4627"/>
                  </a:cubicBezTo>
                  <a:cubicBezTo>
                    <a:pt x="1204" y="4596"/>
                    <a:pt x="1236" y="4596"/>
                    <a:pt x="1236" y="4596"/>
                  </a:cubicBezTo>
                  <a:lnTo>
                    <a:pt x="1236" y="4596"/>
                  </a:lnTo>
                  <a:lnTo>
                    <a:pt x="1268" y="4596"/>
                  </a:lnTo>
                  <a:lnTo>
                    <a:pt x="1268" y="4564"/>
                  </a:lnTo>
                  <a:lnTo>
                    <a:pt x="1299" y="4564"/>
                  </a:lnTo>
                  <a:lnTo>
                    <a:pt x="1299" y="4564"/>
                  </a:lnTo>
                  <a:lnTo>
                    <a:pt x="1299" y="4564"/>
                  </a:lnTo>
                  <a:lnTo>
                    <a:pt x="1331" y="4532"/>
                  </a:lnTo>
                  <a:lnTo>
                    <a:pt x="1331" y="4532"/>
                  </a:lnTo>
                  <a:lnTo>
                    <a:pt x="1363" y="4532"/>
                  </a:lnTo>
                  <a:lnTo>
                    <a:pt x="1363" y="4532"/>
                  </a:lnTo>
                  <a:lnTo>
                    <a:pt x="1363" y="4500"/>
                  </a:lnTo>
                  <a:lnTo>
                    <a:pt x="1394" y="4500"/>
                  </a:lnTo>
                  <a:lnTo>
                    <a:pt x="1394" y="4500"/>
                  </a:lnTo>
                  <a:lnTo>
                    <a:pt x="1426" y="4500"/>
                  </a:lnTo>
                  <a:lnTo>
                    <a:pt x="1426" y="4469"/>
                  </a:lnTo>
                  <a:lnTo>
                    <a:pt x="1426" y="4469"/>
                  </a:lnTo>
                  <a:lnTo>
                    <a:pt x="1458" y="4469"/>
                  </a:lnTo>
                  <a:lnTo>
                    <a:pt x="1458" y="4437"/>
                  </a:lnTo>
                  <a:lnTo>
                    <a:pt x="1458" y="4437"/>
                  </a:lnTo>
                  <a:lnTo>
                    <a:pt x="1489" y="4437"/>
                  </a:lnTo>
                  <a:lnTo>
                    <a:pt x="1489" y="4437"/>
                  </a:lnTo>
                  <a:lnTo>
                    <a:pt x="1521" y="4405"/>
                  </a:lnTo>
                  <a:lnTo>
                    <a:pt x="1521" y="4405"/>
                  </a:lnTo>
                  <a:lnTo>
                    <a:pt x="1521" y="4405"/>
                  </a:lnTo>
                  <a:lnTo>
                    <a:pt x="1553" y="4374"/>
                  </a:lnTo>
                  <a:lnTo>
                    <a:pt x="1553" y="4374"/>
                  </a:lnTo>
                  <a:lnTo>
                    <a:pt x="1553" y="4374"/>
                  </a:lnTo>
                  <a:lnTo>
                    <a:pt x="1584" y="4374"/>
                  </a:lnTo>
                  <a:cubicBezTo>
                    <a:pt x="1648" y="4279"/>
                    <a:pt x="1584" y="4184"/>
                    <a:pt x="1489" y="4184"/>
                  </a:cubicBezTo>
                  <a:cubicBezTo>
                    <a:pt x="1489" y="4184"/>
                    <a:pt x="1458" y="4184"/>
                    <a:pt x="1458" y="4215"/>
                  </a:cubicBezTo>
                  <a:lnTo>
                    <a:pt x="1426" y="4215"/>
                  </a:lnTo>
                  <a:lnTo>
                    <a:pt x="1426" y="4215"/>
                  </a:lnTo>
                  <a:lnTo>
                    <a:pt x="1426" y="4247"/>
                  </a:lnTo>
                  <a:lnTo>
                    <a:pt x="1394" y="4247"/>
                  </a:lnTo>
                  <a:lnTo>
                    <a:pt x="1394" y="4247"/>
                  </a:lnTo>
                  <a:lnTo>
                    <a:pt x="1394" y="4247"/>
                  </a:lnTo>
                  <a:lnTo>
                    <a:pt x="1363" y="4279"/>
                  </a:lnTo>
                  <a:lnTo>
                    <a:pt x="1363" y="4279"/>
                  </a:lnTo>
                  <a:lnTo>
                    <a:pt x="1363" y="4279"/>
                  </a:lnTo>
                  <a:lnTo>
                    <a:pt x="1331" y="4279"/>
                  </a:lnTo>
                  <a:lnTo>
                    <a:pt x="1331" y="4310"/>
                  </a:lnTo>
                  <a:lnTo>
                    <a:pt x="1331" y="4310"/>
                  </a:lnTo>
                  <a:lnTo>
                    <a:pt x="1299" y="4310"/>
                  </a:lnTo>
                  <a:lnTo>
                    <a:pt x="1299" y="4310"/>
                  </a:lnTo>
                  <a:lnTo>
                    <a:pt x="1299" y="4342"/>
                  </a:lnTo>
                  <a:lnTo>
                    <a:pt x="1268" y="4342"/>
                  </a:lnTo>
                  <a:lnTo>
                    <a:pt x="1268" y="4342"/>
                  </a:lnTo>
                  <a:lnTo>
                    <a:pt x="1268" y="4342"/>
                  </a:lnTo>
                  <a:lnTo>
                    <a:pt x="1236" y="4374"/>
                  </a:lnTo>
                  <a:lnTo>
                    <a:pt x="1236" y="4374"/>
                  </a:lnTo>
                  <a:lnTo>
                    <a:pt x="1204" y="4374"/>
                  </a:lnTo>
                  <a:lnTo>
                    <a:pt x="1204" y="4374"/>
                  </a:lnTo>
                  <a:lnTo>
                    <a:pt x="1204" y="4405"/>
                  </a:lnTo>
                  <a:lnTo>
                    <a:pt x="1172" y="4405"/>
                  </a:lnTo>
                  <a:lnTo>
                    <a:pt x="1172" y="4405"/>
                  </a:lnTo>
                  <a:lnTo>
                    <a:pt x="1172" y="4405"/>
                  </a:lnTo>
                  <a:lnTo>
                    <a:pt x="1141" y="4405"/>
                  </a:lnTo>
                  <a:close/>
                  <a:moveTo>
                    <a:pt x="222" y="4722"/>
                  </a:moveTo>
                  <a:cubicBezTo>
                    <a:pt x="127" y="4722"/>
                    <a:pt x="95" y="4881"/>
                    <a:pt x="222" y="4912"/>
                  </a:cubicBezTo>
                  <a:cubicBezTo>
                    <a:pt x="222" y="4912"/>
                    <a:pt x="254" y="4912"/>
                    <a:pt x="254" y="4912"/>
                  </a:cubicBezTo>
                  <a:lnTo>
                    <a:pt x="254" y="4912"/>
                  </a:lnTo>
                  <a:lnTo>
                    <a:pt x="285" y="4912"/>
                  </a:lnTo>
                  <a:lnTo>
                    <a:pt x="285" y="4912"/>
                  </a:lnTo>
                  <a:lnTo>
                    <a:pt x="317" y="4912"/>
                  </a:lnTo>
                  <a:lnTo>
                    <a:pt x="317" y="4912"/>
                  </a:lnTo>
                  <a:lnTo>
                    <a:pt x="349" y="4912"/>
                  </a:lnTo>
                  <a:lnTo>
                    <a:pt x="349" y="4912"/>
                  </a:lnTo>
                  <a:lnTo>
                    <a:pt x="380" y="4912"/>
                  </a:lnTo>
                  <a:lnTo>
                    <a:pt x="380" y="4912"/>
                  </a:lnTo>
                  <a:lnTo>
                    <a:pt x="412" y="4912"/>
                  </a:lnTo>
                  <a:lnTo>
                    <a:pt x="412" y="4912"/>
                  </a:lnTo>
                  <a:lnTo>
                    <a:pt x="444" y="4881"/>
                  </a:lnTo>
                  <a:lnTo>
                    <a:pt x="444" y="4881"/>
                  </a:lnTo>
                  <a:lnTo>
                    <a:pt x="475" y="4881"/>
                  </a:lnTo>
                  <a:lnTo>
                    <a:pt x="475" y="4881"/>
                  </a:lnTo>
                  <a:lnTo>
                    <a:pt x="507" y="4881"/>
                  </a:lnTo>
                  <a:lnTo>
                    <a:pt x="507" y="4881"/>
                  </a:lnTo>
                  <a:lnTo>
                    <a:pt x="539" y="4881"/>
                  </a:lnTo>
                  <a:lnTo>
                    <a:pt x="539" y="4881"/>
                  </a:lnTo>
                  <a:lnTo>
                    <a:pt x="570" y="4881"/>
                  </a:lnTo>
                  <a:lnTo>
                    <a:pt x="570" y="4881"/>
                  </a:lnTo>
                  <a:lnTo>
                    <a:pt x="602" y="4849"/>
                  </a:lnTo>
                  <a:lnTo>
                    <a:pt x="602" y="4849"/>
                  </a:lnTo>
                  <a:lnTo>
                    <a:pt x="634" y="4849"/>
                  </a:lnTo>
                  <a:lnTo>
                    <a:pt x="634" y="4849"/>
                  </a:lnTo>
                  <a:lnTo>
                    <a:pt x="634" y="4849"/>
                  </a:lnTo>
                  <a:lnTo>
                    <a:pt x="665" y="4849"/>
                  </a:lnTo>
                  <a:cubicBezTo>
                    <a:pt x="761" y="4817"/>
                    <a:pt x="761" y="4659"/>
                    <a:pt x="634" y="4659"/>
                  </a:cubicBezTo>
                  <a:cubicBezTo>
                    <a:pt x="634" y="4659"/>
                    <a:pt x="634" y="4659"/>
                    <a:pt x="602" y="4659"/>
                  </a:cubicBezTo>
                  <a:lnTo>
                    <a:pt x="602" y="4659"/>
                  </a:lnTo>
                  <a:lnTo>
                    <a:pt x="570" y="4659"/>
                  </a:lnTo>
                  <a:lnTo>
                    <a:pt x="570" y="4659"/>
                  </a:lnTo>
                  <a:lnTo>
                    <a:pt x="570" y="4659"/>
                  </a:lnTo>
                  <a:lnTo>
                    <a:pt x="539" y="4659"/>
                  </a:lnTo>
                  <a:lnTo>
                    <a:pt x="539" y="4659"/>
                  </a:lnTo>
                  <a:lnTo>
                    <a:pt x="507" y="4691"/>
                  </a:lnTo>
                  <a:lnTo>
                    <a:pt x="507" y="4691"/>
                  </a:lnTo>
                  <a:lnTo>
                    <a:pt x="475" y="4691"/>
                  </a:lnTo>
                  <a:lnTo>
                    <a:pt x="475" y="4691"/>
                  </a:lnTo>
                  <a:lnTo>
                    <a:pt x="444" y="4691"/>
                  </a:lnTo>
                  <a:lnTo>
                    <a:pt x="444" y="4691"/>
                  </a:lnTo>
                  <a:lnTo>
                    <a:pt x="444" y="4691"/>
                  </a:lnTo>
                  <a:lnTo>
                    <a:pt x="412" y="4691"/>
                  </a:lnTo>
                  <a:lnTo>
                    <a:pt x="412" y="4691"/>
                  </a:lnTo>
                  <a:lnTo>
                    <a:pt x="380" y="4691"/>
                  </a:lnTo>
                  <a:lnTo>
                    <a:pt x="380" y="4691"/>
                  </a:lnTo>
                  <a:lnTo>
                    <a:pt x="349" y="4691"/>
                  </a:lnTo>
                  <a:lnTo>
                    <a:pt x="349" y="4722"/>
                  </a:lnTo>
                  <a:lnTo>
                    <a:pt x="317" y="4722"/>
                  </a:lnTo>
                  <a:lnTo>
                    <a:pt x="317" y="4722"/>
                  </a:lnTo>
                  <a:lnTo>
                    <a:pt x="285" y="4722"/>
                  </a:lnTo>
                  <a:lnTo>
                    <a:pt x="285" y="4722"/>
                  </a:lnTo>
                  <a:lnTo>
                    <a:pt x="285" y="4722"/>
                  </a:lnTo>
                  <a:lnTo>
                    <a:pt x="254" y="4722"/>
                  </a:lnTo>
                  <a:lnTo>
                    <a:pt x="254" y="4722"/>
                  </a:lnTo>
                  <a:close/>
                  <a:moveTo>
                    <a:pt x="0" y="191"/>
                  </a:moveTo>
                  <a:lnTo>
                    <a:pt x="32" y="191"/>
                  </a:lnTo>
                  <a:lnTo>
                    <a:pt x="32" y="191"/>
                  </a:lnTo>
                  <a:lnTo>
                    <a:pt x="63" y="191"/>
                  </a:lnTo>
                  <a:lnTo>
                    <a:pt x="63" y="191"/>
                  </a:lnTo>
                  <a:lnTo>
                    <a:pt x="95" y="191"/>
                  </a:lnTo>
                  <a:lnTo>
                    <a:pt x="95" y="191"/>
                  </a:lnTo>
                  <a:lnTo>
                    <a:pt x="127" y="191"/>
                  </a:lnTo>
                  <a:lnTo>
                    <a:pt x="127" y="191"/>
                  </a:lnTo>
                  <a:lnTo>
                    <a:pt x="158" y="191"/>
                  </a:lnTo>
                  <a:lnTo>
                    <a:pt x="158" y="191"/>
                  </a:lnTo>
                  <a:lnTo>
                    <a:pt x="158" y="191"/>
                  </a:lnTo>
                  <a:lnTo>
                    <a:pt x="190" y="191"/>
                  </a:lnTo>
                  <a:cubicBezTo>
                    <a:pt x="285" y="191"/>
                    <a:pt x="317" y="64"/>
                    <a:pt x="222" y="1"/>
                  </a:cubicBezTo>
                  <a:cubicBezTo>
                    <a:pt x="222" y="1"/>
                    <a:pt x="222" y="1"/>
                    <a:pt x="190" y="1"/>
                  </a:cubicBezTo>
                  <a:lnTo>
                    <a:pt x="190" y="1"/>
                  </a:lnTo>
                  <a:lnTo>
                    <a:pt x="158" y="1"/>
                  </a:lnTo>
                  <a:lnTo>
                    <a:pt x="158" y="1"/>
                  </a:lnTo>
                  <a:lnTo>
                    <a:pt x="127" y="1"/>
                  </a:lnTo>
                  <a:lnTo>
                    <a:pt x="127" y="1"/>
                  </a:lnTo>
                  <a:lnTo>
                    <a:pt x="95" y="1"/>
                  </a:lnTo>
                  <a:lnTo>
                    <a:pt x="95" y="1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91"/>
                  </a:lnTo>
                  <a:lnTo>
                    <a:pt x="0" y="191"/>
                  </a:ln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2849075" y="3861600"/>
              <a:ext cx="16650" cy="23775"/>
            </a:xfrm>
            <a:custGeom>
              <a:avLst/>
              <a:gdLst/>
              <a:ahLst/>
              <a:cxnLst/>
              <a:rect l="l" t="t" r="r" b="b"/>
              <a:pathLst>
                <a:path w="666" h="951" extrusionOk="0">
                  <a:moveTo>
                    <a:pt x="665" y="63"/>
                  </a:moveTo>
                  <a:lnTo>
                    <a:pt x="665" y="951"/>
                  </a:lnTo>
                  <a:lnTo>
                    <a:pt x="0" y="919"/>
                  </a:lnTo>
                  <a:lnTo>
                    <a:pt x="0" y="0"/>
                  </a:lnTo>
                  <a:cubicBezTo>
                    <a:pt x="222" y="0"/>
                    <a:pt x="444" y="32"/>
                    <a:pt x="665" y="63"/>
                  </a:cubicBez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2901350" y="3895650"/>
              <a:ext cx="34075" cy="38050"/>
            </a:xfrm>
            <a:custGeom>
              <a:avLst/>
              <a:gdLst/>
              <a:ahLst/>
              <a:cxnLst/>
              <a:rect l="l" t="t" r="r" b="b"/>
              <a:pathLst>
                <a:path w="1363" h="1522" extrusionOk="0">
                  <a:moveTo>
                    <a:pt x="761" y="1"/>
                  </a:moveTo>
                  <a:lnTo>
                    <a:pt x="0" y="413"/>
                  </a:lnTo>
                  <a:lnTo>
                    <a:pt x="571" y="1522"/>
                  </a:lnTo>
                  <a:lnTo>
                    <a:pt x="1363" y="1110"/>
                  </a:lnTo>
                  <a:cubicBezTo>
                    <a:pt x="1236" y="698"/>
                    <a:pt x="1014" y="317"/>
                    <a:pt x="761" y="1"/>
                  </a:cubicBez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2849075" y="4023975"/>
              <a:ext cx="15850" cy="22225"/>
            </a:xfrm>
            <a:custGeom>
              <a:avLst/>
              <a:gdLst/>
              <a:ahLst/>
              <a:cxnLst/>
              <a:rect l="l" t="t" r="r" b="b"/>
              <a:pathLst>
                <a:path w="634" h="889" extrusionOk="0">
                  <a:moveTo>
                    <a:pt x="0" y="1"/>
                  </a:moveTo>
                  <a:lnTo>
                    <a:pt x="634" y="1"/>
                  </a:lnTo>
                  <a:lnTo>
                    <a:pt x="634" y="825"/>
                  </a:lnTo>
                  <a:cubicBezTo>
                    <a:pt x="412" y="888"/>
                    <a:pt x="222" y="888"/>
                    <a:pt x="0" y="88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2900550" y="3976450"/>
              <a:ext cx="34100" cy="37275"/>
            </a:xfrm>
            <a:custGeom>
              <a:avLst/>
              <a:gdLst/>
              <a:ahLst/>
              <a:cxnLst/>
              <a:rect l="l" t="t" r="r" b="b"/>
              <a:pathLst>
                <a:path w="1364" h="1491" extrusionOk="0">
                  <a:moveTo>
                    <a:pt x="730" y="1490"/>
                  </a:moveTo>
                  <a:lnTo>
                    <a:pt x="1" y="1078"/>
                  </a:lnTo>
                  <a:lnTo>
                    <a:pt x="603" y="1"/>
                  </a:lnTo>
                  <a:lnTo>
                    <a:pt x="1363" y="413"/>
                  </a:lnTo>
                  <a:cubicBezTo>
                    <a:pt x="1237" y="825"/>
                    <a:pt x="1015" y="1173"/>
                    <a:pt x="730" y="1490"/>
                  </a:cubicBez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2845900" y="3917050"/>
              <a:ext cx="39625" cy="38825"/>
            </a:xfrm>
            <a:custGeom>
              <a:avLst/>
              <a:gdLst/>
              <a:ahLst/>
              <a:cxnLst/>
              <a:rect l="l" t="t" r="r" b="b"/>
              <a:pathLst>
                <a:path w="1585" h="1553" extrusionOk="0">
                  <a:moveTo>
                    <a:pt x="824" y="1078"/>
                  </a:moveTo>
                  <a:cubicBezTo>
                    <a:pt x="951" y="1553"/>
                    <a:pt x="1585" y="1236"/>
                    <a:pt x="1331" y="697"/>
                  </a:cubicBezTo>
                  <a:cubicBezTo>
                    <a:pt x="1236" y="475"/>
                    <a:pt x="856" y="190"/>
                    <a:pt x="824" y="0"/>
                  </a:cubicBezTo>
                  <a:cubicBezTo>
                    <a:pt x="697" y="254"/>
                    <a:pt x="444" y="349"/>
                    <a:pt x="285" y="666"/>
                  </a:cubicBezTo>
                  <a:cubicBezTo>
                    <a:pt x="0" y="1141"/>
                    <a:pt x="634" y="1553"/>
                    <a:pt x="792" y="1078"/>
                  </a:cubicBezTo>
                  <a:cubicBezTo>
                    <a:pt x="761" y="1236"/>
                    <a:pt x="697" y="1363"/>
                    <a:pt x="602" y="1426"/>
                  </a:cubicBezTo>
                  <a:lnTo>
                    <a:pt x="1014" y="1426"/>
                  </a:lnTo>
                  <a:cubicBezTo>
                    <a:pt x="888" y="1331"/>
                    <a:pt x="824" y="1204"/>
                    <a:pt x="824" y="1078"/>
                  </a:cubicBezTo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2853025" y="3955850"/>
              <a:ext cx="26175" cy="34900"/>
            </a:xfrm>
            <a:custGeom>
              <a:avLst/>
              <a:gdLst/>
              <a:ahLst/>
              <a:cxnLst/>
              <a:rect l="l" t="t" r="r" b="b"/>
              <a:pathLst>
                <a:path w="1047" h="1396" extrusionOk="0">
                  <a:moveTo>
                    <a:pt x="0" y="698"/>
                  </a:moveTo>
                  <a:lnTo>
                    <a:pt x="539" y="1"/>
                  </a:lnTo>
                  <a:lnTo>
                    <a:pt x="1046" y="698"/>
                  </a:lnTo>
                  <a:lnTo>
                    <a:pt x="507" y="1395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3968425" y="3917825"/>
              <a:ext cx="189350" cy="189375"/>
            </a:xfrm>
            <a:custGeom>
              <a:avLst/>
              <a:gdLst/>
              <a:ahLst/>
              <a:cxnLst/>
              <a:rect l="l" t="t" r="r" b="b"/>
              <a:pathLst>
                <a:path w="7574" h="7575" extrusionOk="0">
                  <a:moveTo>
                    <a:pt x="1205" y="1"/>
                  </a:moveTo>
                  <a:lnTo>
                    <a:pt x="6338" y="1"/>
                  </a:lnTo>
                  <a:cubicBezTo>
                    <a:pt x="7003" y="1"/>
                    <a:pt x="7574" y="540"/>
                    <a:pt x="7574" y="1205"/>
                  </a:cubicBezTo>
                  <a:lnTo>
                    <a:pt x="7574" y="6370"/>
                  </a:lnTo>
                  <a:cubicBezTo>
                    <a:pt x="7574" y="7035"/>
                    <a:pt x="7003" y="7574"/>
                    <a:pt x="6338" y="7574"/>
                  </a:cubicBezTo>
                  <a:lnTo>
                    <a:pt x="1205" y="7574"/>
                  </a:lnTo>
                  <a:cubicBezTo>
                    <a:pt x="539" y="7574"/>
                    <a:pt x="1" y="7035"/>
                    <a:pt x="1" y="6370"/>
                  </a:cubicBezTo>
                  <a:lnTo>
                    <a:pt x="1" y="1205"/>
                  </a:lnTo>
                  <a:cubicBezTo>
                    <a:pt x="1" y="540"/>
                    <a:pt x="539" y="1"/>
                    <a:pt x="1205" y="1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4062700" y="3917825"/>
              <a:ext cx="95075" cy="189375"/>
            </a:xfrm>
            <a:custGeom>
              <a:avLst/>
              <a:gdLst/>
              <a:ahLst/>
              <a:cxnLst/>
              <a:rect l="l" t="t" r="r" b="b"/>
              <a:pathLst>
                <a:path w="3803" h="7575" extrusionOk="0">
                  <a:moveTo>
                    <a:pt x="0" y="1"/>
                  </a:moveTo>
                  <a:lnTo>
                    <a:pt x="2567" y="1"/>
                  </a:lnTo>
                  <a:cubicBezTo>
                    <a:pt x="3232" y="1"/>
                    <a:pt x="3803" y="540"/>
                    <a:pt x="3803" y="1205"/>
                  </a:cubicBezTo>
                  <a:lnTo>
                    <a:pt x="3803" y="6370"/>
                  </a:lnTo>
                  <a:cubicBezTo>
                    <a:pt x="3803" y="7035"/>
                    <a:pt x="3232" y="7574"/>
                    <a:pt x="2567" y="7574"/>
                  </a:cubicBezTo>
                  <a:lnTo>
                    <a:pt x="0" y="75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4092800" y="3938425"/>
              <a:ext cx="42800" cy="42025"/>
            </a:xfrm>
            <a:custGeom>
              <a:avLst/>
              <a:gdLst/>
              <a:ahLst/>
              <a:cxnLst/>
              <a:rect l="l" t="t" r="r" b="b"/>
              <a:pathLst>
                <a:path w="1712" h="1681" extrusionOk="0">
                  <a:moveTo>
                    <a:pt x="856" y="1680"/>
                  </a:moveTo>
                  <a:cubicBezTo>
                    <a:pt x="1331" y="1680"/>
                    <a:pt x="1712" y="1300"/>
                    <a:pt x="1712" y="856"/>
                  </a:cubicBezTo>
                  <a:cubicBezTo>
                    <a:pt x="1712" y="381"/>
                    <a:pt x="1331" y="1"/>
                    <a:pt x="856" y="1"/>
                  </a:cubicBezTo>
                  <a:cubicBezTo>
                    <a:pt x="381" y="1"/>
                    <a:pt x="0" y="381"/>
                    <a:pt x="0" y="856"/>
                  </a:cubicBezTo>
                  <a:cubicBezTo>
                    <a:pt x="0" y="1300"/>
                    <a:pt x="381" y="1680"/>
                    <a:pt x="856" y="1680"/>
                  </a:cubicBez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3990600" y="4044575"/>
              <a:ext cx="42800" cy="42025"/>
            </a:xfrm>
            <a:custGeom>
              <a:avLst/>
              <a:gdLst/>
              <a:ahLst/>
              <a:cxnLst/>
              <a:rect l="l" t="t" r="r" b="b"/>
              <a:pathLst>
                <a:path w="1712" h="1681" extrusionOk="0">
                  <a:moveTo>
                    <a:pt x="856" y="1680"/>
                  </a:moveTo>
                  <a:cubicBezTo>
                    <a:pt x="1332" y="1680"/>
                    <a:pt x="1712" y="1300"/>
                    <a:pt x="1712" y="825"/>
                  </a:cubicBezTo>
                  <a:cubicBezTo>
                    <a:pt x="1712" y="381"/>
                    <a:pt x="1332" y="1"/>
                    <a:pt x="856" y="1"/>
                  </a:cubicBezTo>
                  <a:cubicBezTo>
                    <a:pt x="381" y="1"/>
                    <a:pt x="1" y="381"/>
                    <a:pt x="1" y="825"/>
                  </a:cubicBezTo>
                  <a:cubicBezTo>
                    <a:pt x="1" y="1300"/>
                    <a:pt x="381" y="1680"/>
                    <a:pt x="856" y="1680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4041300" y="3991500"/>
              <a:ext cx="42800" cy="42025"/>
            </a:xfrm>
            <a:custGeom>
              <a:avLst/>
              <a:gdLst/>
              <a:ahLst/>
              <a:cxnLst/>
              <a:rect l="l" t="t" r="r" b="b"/>
              <a:pathLst>
                <a:path w="1712" h="1681" extrusionOk="0">
                  <a:moveTo>
                    <a:pt x="856" y="1680"/>
                  </a:moveTo>
                  <a:cubicBezTo>
                    <a:pt x="1332" y="1680"/>
                    <a:pt x="1712" y="1300"/>
                    <a:pt x="1712" y="856"/>
                  </a:cubicBezTo>
                  <a:cubicBezTo>
                    <a:pt x="1712" y="381"/>
                    <a:pt x="1332" y="1"/>
                    <a:pt x="856" y="1"/>
                  </a:cubicBezTo>
                  <a:cubicBezTo>
                    <a:pt x="381" y="1"/>
                    <a:pt x="1" y="381"/>
                    <a:pt x="1" y="856"/>
                  </a:cubicBezTo>
                  <a:cubicBezTo>
                    <a:pt x="1" y="1300"/>
                    <a:pt x="381" y="1680"/>
                    <a:pt x="856" y="1680"/>
                  </a:cubicBez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4041300" y="3991500"/>
              <a:ext cx="21425" cy="42025"/>
            </a:xfrm>
            <a:custGeom>
              <a:avLst/>
              <a:gdLst/>
              <a:ahLst/>
              <a:cxnLst/>
              <a:rect l="l" t="t" r="r" b="b"/>
              <a:pathLst>
                <a:path w="857" h="1681" extrusionOk="0">
                  <a:moveTo>
                    <a:pt x="856" y="1"/>
                  </a:moveTo>
                  <a:lnTo>
                    <a:pt x="856" y="1"/>
                  </a:lnTo>
                  <a:lnTo>
                    <a:pt x="856" y="1680"/>
                  </a:lnTo>
                  <a:lnTo>
                    <a:pt x="856" y="1680"/>
                  </a:lnTo>
                  <a:cubicBezTo>
                    <a:pt x="381" y="1680"/>
                    <a:pt x="1" y="1300"/>
                    <a:pt x="1" y="856"/>
                  </a:cubicBezTo>
                  <a:cubicBezTo>
                    <a:pt x="1" y="381"/>
                    <a:pt x="381" y="1"/>
                    <a:pt x="856" y="1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3767200" y="4090525"/>
              <a:ext cx="189375" cy="189375"/>
            </a:xfrm>
            <a:custGeom>
              <a:avLst/>
              <a:gdLst/>
              <a:ahLst/>
              <a:cxnLst/>
              <a:rect l="l" t="t" r="r" b="b"/>
              <a:pathLst>
                <a:path w="7575" h="7575" extrusionOk="0">
                  <a:moveTo>
                    <a:pt x="1205" y="1"/>
                  </a:moveTo>
                  <a:lnTo>
                    <a:pt x="6338" y="1"/>
                  </a:lnTo>
                  <a:cubicBezTo>
                    <a:pt x="7004" y="1"/>
                    <a:pt x="7574" y="539"/>
                    <a:pt x="7574" y="1205"/>
                  </a:cubicBezTo>
                  <a:lnTo>
                    <a:pt x="7574" y="6338"/>
                  </a:lnTo>
                  <a:cubicBezTo>
                    <a:pt x="7574" y="7004"/>
                    <a:pt x="7004" y="7574"/>
                    <a:pt x="6338" y="7574"/>
                  </a:cubicBezTo>
                  <a:lnTo>
                    <a:pt x="1205" y="7574"/>
                  </a:lnTo>
                  <a:cubicBezTo>
                    <a:pt x="540" y="7574"/>
                    <a:pt x="1" y="7004"/>
                    <a:pt x="1" y="6338"/>
                  </a:cubicBezTo>
                  <a:lnTo>
                    <a:pt x="1" y="1205"/>
                  </a:lnTo>
                  <a:cubicBezTo>
                    <a:pt x="1" y="539"/>
                    <a:pt x="540" y="1"/>
                    <a:pt x="1205" y="1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3861475" y="4090525"/>
              <a:ext cx="95100" cy="189375"/>
            </a:xfrm>
            <a:custGeom>
              <a:avLst/>
              <a:gdLst/>
              <a:ahLst/>
              <a:cxnLst/>
              <a:rect l="l" t="t" r="r" b="b"/>
              <a:pathLst>
                <a:path w="3804" h="7575" extrusionOk="0">
                  <a:moveTo>
                    <a:pt x="1" y="1"/>
                  </a:moveTo>
                  <a:lnTo>
                    <a:pt x="2567" y="1"/>
                  </a:lnTo>
                  <a:cubicBezTo>
                    <a:pt x="3233" y="1"/>
                    <a:pt x="3803" y="539"/>
                    <a:pt x="3803" y="1205"/>
                  </a:cubicBezTo>
                  <a:lnTo>
                    <a:pt x="3803" y="6338"/>
                  </a:lnTo>
                  <a:cubicBezTo>
                    <a:pt x="3803" y="7004"/>
                    <a:pt x="3233" y="7574"/>
                    <a:pt x="2567" y="7574"/>
                  </a:cubicBezTo>
                  <a:lnTo>
                    <a:pt x="1" y="75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3890000" y="4115875"/>
              <a:ext cx="42000" cy="42800"/>
            </a:xfrm>
            <a:custGeom>
              <a:avLst/>
              <a:gdLst/>
              <a:ahLst/>
              <a:cxnLst/>
              <a:rect l="l" t="t" r="r" b="b"/>
              <a:pathLst>
                <a:path w="1680" h="1712" extrusionOk="0">
                  <a:moveTo>
                    <a:pt x="824" y="1712"/>
                  </a:moveTo>
                  <a:cubicBezTo>
                    <a:pt x="1300" y="1712"/>
                    <a:pt x="1680" y="1300"/>
                    <a:pt x="1680" y="856"/>
                  </a:cubicBezTo>
                  <a:cubicBezTo>
                    <a:pt x="1680" y="381"/>
                    <a:pt x="1300" y="1"/>
                    <a:pt x="824" y="1"/>
                  </a:cubicBezTo>
                  <a:cubicBezTo>
                    <a:pt x="381" y="1"/>
                    <a:pt x="0" y="381"/>
                    <a:pt x="0" y="856"/>
                  </a:cubicBezTo>
                  <a:cubicBezTo>
                    <a:pt x="0" y="1300"/>
                    <a:pt x="381" y="1712"/>
                    <a:pt x="824" y="1712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3790975" y="4115875"/>
              <a:ext cx="42800" cy="42800"/>
            </a:xfrm>
            <a:custGeom>
              <a:avLst/>
              <a:gdLst/>
              <a:ahLst/>
              <a:cxnLst/>
              <a:rect l="l" t="t" r="r" b="b"/>
              <a:pathLst>
                <a:path w="1712" h="1712" extrusionOk="0">
                  <a:moveTo>
                    <a:pt x="856" y="1712"/>
                  </a:moveTo>
                  <a:cubicBezTo>
                    <a:pt x="1331" y="1712"/>
                    <a:pt x="1712" y="1300"/>
                    <a:pt x="1712" y="856"/>
                  </a:cubicBezTo>
                  <a:cubicBezTo>
                    <a:pt x="1712" y="381"/>
                    <a:pt x="1331" y="1"/>
                    <a:pt x="856" y="1"/>
                  </a:cubicBezTo>
                  <a:cubicBezTo>
                    <a:pt x="381" y="1"/>
                    <a:pt x="1" y="381"/>
                    <a:pt x="1" y="856"/>
                  </a:cubicBezTo>
                  <a:cubicBezTo>
                    <a:pt x="1" y="1300"/>
                    <a:pt x="381" y="1712"/>
                    <a:pt x="856" y="1712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3790975" y="4211725"/>
              <a:ext cx="42800" cy="42825"/>
            </a:xfrm>
            <a:custGeom>
              <a:avLst/>
              <a:gdLst/>
              <a:ahLst/>
              <a:cxnLst/>
              <a:rect l="l" t="t" r="r" b="b"/>
              <a:pathLst>
                <a:path w="1712" h="1713" extrusionOk="0">
                  <a:moveTo>
                    <a:pt x="856" y="1712"/>
                  </a:moveTo>
                  <a:cubicBezTo>
                    <a:pt x="1331" y="1712"/>
                    <a:pt x="1712" y="1332"/>
                    <a:pt x="1712" y="856"/>
                  </a:cubicBezTo>
                  <a:cubicBezTo>
                    <a:pt x="1712" y="381"/>
                    <a:pt x="1331" y="1"/>
                    <a:pt x="856" y="1"/>
                  </a:cubicBezTo>
                  <a:cubicBezTo>
                    <a:pt x="381" y="1"/>
                    <a:pt x="1" y="381"/>
                    <a:pt x="1" y="856"/>
                  </a:cubicBezTo>
                  <a:cubicBezTo>
                    <a:pt x="1" y="1332"/>
                    <a:pt x="381" y="1712"/>
                    <a:pt x="856" y="1712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3890000" y="4211725"/>
              <a:ext cx="42000" cy="42825"/>
            </a:xfrm>
            <a:custGeom>
              <a:avLst/>
              <a:gdLst/>
              <a:ahLst/>
              <a:cxnLst/>
              <a:rect l="l" t="t" r="r" b="b"/>
              <a:pathLst>
                <a:path w="1680" h="1713" extrusionOk="0">
                  <a:moveTo>
                    <a:pt x="824" y="1712"/>
                  </a:moveTo>
                  <a:cubicBezTo>
                    <a:pt x="1300" y="1712"/>
                    <a:pt x="1680" y="1332"/>
                    <a:pt x="1680" y="856"/>
                  </a:cubicBezTo>
                  <a:cubicBezTo>
                    <a:pt x="1680" y="381"/>
                    <a:pt x="1300" y="1"/>
                    <a:pt x="824" y="1"/>
                  </a:cubicBezTo>
                  <a:cubicBezTo>
                    <a:pt x="381" y="1"/>
                    <a:pt x="0" y="381"/>
                    <a:pt x="0" y="856"/>
                  </a:cubicBezTo>
                  <a:cubicBezTo>
                    <a:pt x="0" y="1332"/>
                    <a:pt x="381" y="1712"/>
                    <a:pt x="824" y="1712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3840100" y="4163400"/>
              <a:ext cx="42800" cy="42825"/>
            </a:xfrm>
            <a:custGeom>
              <a:avLst/>
              <a:gdLst/>
              <a:ahLst/>
              <a:cxnLst/>
              <a:rect l="l" t="t" r="r" b="b"/>
              <a:pathLst>
                <a:path w="1712" h="1713" extrusionOk="0">
                  <a:moveTo>
                    <a:pt x="856" y="1712"/>
                  </a:moveTo>
                  <a:cubicBezTo>
                    <a:pt x="1331" y="1712"/>
                    <a:pt x="1711" y="1332"/>
                    <a:pt x="1711" y="857"/>
                  </a:cubicBezTo>
                  <a:cubicBezTo>
                    <a:pt x="1711" y="413"/>
                    <a:pt x="1331" y="1"/>
                    <a:pt x="856" y="1"/>
                  </a:cubicBezTo>
                  <a:cubicBezTo>
                    <a:pt x="380" y="1"/>
                    <a:pt x="0" y="413"/>
                    <a:pt x="0" y="857"/>
                  </a:cubicBezTo>
                  <a:cubicBezTo>
                    <a:pt x="0" y="1332"/>
                    <a:pt x="380" y="1712"/>
                    <a:pt x="856" y="1712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3890000" y="4115875"/>
              <a:ext cx="42000" cy="42800"/>
            </a:xfrm>
            <a:custGeom>
              <a:avLst/>
              <a:gdLst/>
              <a:ahLst/>
              <a:cxnLst/>
              <a:rect l="l" t="t" r="r" b="b"/>
              <a:pathLst>
                <a:path w="1680" h="1712" extrusionOk="0">
                  <a:moveTo>
                    <a:pt x="824" y="1"/>
                  </a:moveTo>
                  <a:cubicBezTo>
                    <a:pt x="1300" y="1"/>
                    <a:pt x="1680" y="381"/>
                    <a:pt x="1680" y="856"/>
                  </a:cubicBezTo>
                  <a:cubicBezTo>
                    <a:pt x="1680" y="1300"/>
                    <a:pt x="1300" y="1712"/>
                    <a:pt x="824" y="1712"/>
                  </a:cubicBezTo>
                  <a:cubicBezTo>
                    <a:pt x="381" y="1712"/>
                    <a:pt x="0" y="1300"/>
                    <a:pt x="0" y="856"/>
                  </a:cubicBezTo>
                  <a:cubicBezTo>
                    <a:pt x="0" y="381"/>
                    <a:pt x="381" y="1"/>
                    <a:pt x="824" y="1"/>
                  </a:cubicBez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3890000" y="4211725"/>
              <a:ext cx="42000" cy="42825"/>
            </a:xfrm>
            <a:custGeom>
              <a:avLst/>
              <a:gdLst/>
              <a:ahLst/>
              <a:cxnLst/>
              <a:rect l="l" t="t" r="r" b="b"/>
              <a:pathLst>
                <a:path w="1680" h="1713" extrusionOk="0">
                  <a:moveTo>
                    <a:pt x="824" y="1"/>
                  </a:moveTo>
                  <a:cubicBezTo>
                    <a:pt x="1300" y="1"/>
                    <a:pt x="1680" y="381"/>
                    <a:pt x="1680" y="856"/>
                  </a:cubicBezTo>
                  <a:cubicBezTo>
                    <a:pt x="1680" y="1332"/>
                    <a:pt x="1300" y="1712"/>
                    <a:pt x="824" y="1712"/>
                  </a:cubicBezTo>
                  <a:cubicBezTo>
                    <a:pt x="381" y="1712"/>
                    <a:pt x="0" y="1332"/>
                    <a:pt x="0" y="856"/>
                  </a:cubicBezTo>
                  <a:cubicBezTo>
                    <a:pt x="0" y="381"/>
                    <a:pt x="381" y="1"/>
                    <a:pt x="824" y="1"/>
                  </a:cubicBez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3861475" y="4163400"/>
              <a:ext cx="21425" cy="42825"/>
            </a:xfrm>
            <a:custGeom>
              <a:avLst/>
              <a:gdLst/>
              <a:ahLst/>
              <a:cxnLst/>
              <a:rect l="l" t="t" r="r" b="b"/>
              <a:pathLst>
                <a:path w="857" h="1713" extrusionOk="0">
                  <a:moveTo>
                    <a:pt x="1" y="1"/>
                  </a:moveTo>
                  <a:cubicBezTo>
                    <a:pt x="476" y="1"/>
                    <a:pt x="856" y="381"/>
                    <a:pt x="856" y="857"/>
                  </a:cubicBezTo>
                  <a:cubicBezTo>
                    <a:pt x="856" y="1332"/>
                    <a:pt x="476" y="1712"/>
                    <a:pt x="1" y="171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4407300" y="4486625"/>
              <a:ext cx="421475" cy="495150"/>
            </a:xfrm>
            <a:custGeom>
              <a:avLst/>
              <a:gdLst/>
              <a:ahLst/>
              <a:cxnLst/>
              <a:rect l="l" t="t" r="r" b="b"/>
              <a:pathLst>
                <a:path w="16859" h="19806" extrusionOk="0">
                  <a:moveTo>
                    <a:pt x="602" y="4120"/>
                  </a:moveTo>
                  <a:lnTo>
                    <a:pt x="9190" y="191"/>
                  </a:lnTo>
                  <a:cubicBezTo>
                    <a:pt x="9602" y="1"/>
                    <a:pt x="10077" y="191"/>
                    <a:pt x="10267" y="603"/>
                  </a:cubicBezTo>
                  <a:lnTo>
                    <a:pt x="16668" y="14609"/>
                  </a:lnTo>
                  <a:cubicBezTo>
                    <a:pt x="16858" y="15020"/>
                    <a:pt x="16668" y="15496"/>
                    <a:pt x="16256" y="15686"/>
                  </a:cubicBezTo>
                  <a:lnTo>
                    <a:pt x="7669" y="19615"/>
                  </a:lnTo>
                  <a:cubicBezTo>
                    <a:pt x="7257" y="19805"/>
                    <a:pt x="6782" y="19615"/>
                    <a:pt x="6591" y="19203"/>
                  </a:cubicBezTo>
                  <a:lnTo>
                    <a:pt x="191" y="5197"/>
                  </a:lnTo>
                  <a:cubicBezTo>
                    <a:pt x="0" y="4785"/>
                    <a:pt x="191" y="4310"/>
                    <a:pt x="602" y="41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4529300" y="4486625"/>
              <a:ext cx="299475" cy="441275"/>
            </a:xfrm>
            <a:custGeom>
              <a:avLst/>
              <a:gdLst/>
              <a:ahLst/>
              <a:cxnLst/>
              <a:rect l="l" t="t" r="r" b="b"/>
              <a:pathLst>
                <a:path w="11979" h="17651" extrusionOk="0">
                  <a:moveTo>
                    <a:pt x="0" y="2155"/>
                  </a:moveTo>
                  <a:lnTo>
                    <a:pt x="4310" y="191"/>
                  </a:lnTo>
                  <a:cubicBezTo>
                    <a:pt x="4722" y="1"/>
                    <a:pt x="5197" y="191"/>
                    <a:pt x="5387" y="603"/>
                  </a:cubicBezTo>
                  <a:lnTo>
                    <a:pt x="11788" y="14609"/>
                  </a:lnTo>
                  <a:cubicBezTo>
                    <a:pt x="11978" y="15020"/>
                    <a:pt x="11788" y="15496"/>
                    <a:pt x="11376" y="15686"/>
                  </a:cubicBezTo>
                  <a:lnTo>
                    <a:pt x="7098" y="17651"/>
                  </a:lnTo>
                  <a:lnTo>
                    <a:pt x="0" y="2155"/>
                  </a:lnTo>
                  <a:close/>
                </a:path>
              </a:pathLst>
            </a:custGeom>
            <a:solidFill>
              <a:srgbClr val="F7F0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4439775" y="4601500"/>
              <a:ext cx="27750" cy="35675"/>
            </a:xfrm>
            <a:custGeom>
              <a:avLst/>
              <a:gdLst/>
              <a:ahLst/>
              <a:cxnLst/>
              <a:rect l="l" t="t" r="r" b="b"/>
              <a:pathLst>
                <a:path w="1110" h="1427" extrusionOk="0">
                  <a:moveTo>
                    <a:pt x="222" y="856"/>
                  </a:moveTo>
                  <a:lnTo>
                    <a:pt x="159" y="190"/>
                  </a:lnTo>
                  <a:lnTo>
                    <a:pt x="603" y="666"/>
                  </a:lnTo>
                  <a:close/>
                  <a:moveTo>
                    <a:pt x="127" y="1426"/>
                  </a:moveTo>
                  <a:lnTo>
                    <a:pt x="254" y="1363"/>
                  </a:lnTo>
                  <a:lnTo>
                    <a:pt x="222" y="983"/>
                  </a:lnTo>
                  <a:lnTo>
                    <a:pt x="698" y="761"/>
                  </a:lnTo>
                  <a:lnTo>
                    <a:pt x="951" y="1046"/>
                  </a:lnTo>
                  <a:lnTo>
                    <a:pt x="1110" y="983"/>
                  </a:lnTo>
                  <a:lnTo>
                    <a:pt x="127" y="0"/>
                  </a:lnTo>
                  <a:lnTo>
                    <a:pt x="1" y="32"/>
                  </a:lnTo>
                  <a:lnTo>
                    <a:pt x="127" y="1426"/>
                  </a:lnTo>
                  <a:lnTo>
                    <a:pt x="127" y="1426"/>
                  </a:ln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4434225" y="4627625"/>
              <a:ext cx="47575" cy="45200"/>
            </a:xfrm>
            <a:custGeom>
              <a:avLst/>
              <a:gdLst/>
              <a:ahLst/>
              <a:cxnLst/>
              <a:rect l="l" t="t" r="r" b="b"/>
              <a:pathLst>
                <a:path w="1903" h="1808" extrusionOk="0">
                  <a:moveTo>
                    <a:pt x="1046" y="635"/>
                  </a:moveTo>
                  <a:cubicBezTo>
                    <a:pt x="920" y="1"/>
                    <a:pt x="1902" y="1"/>
                    <a:pt x="1870" y="761"/>
                  </a:cubicBezTo>
                  <a:cubicBezTo>
                    <a:pt x="1870" y="1078"/>
                    <a:pt x="1585" y="1585"/>
                    <a:pt x="1617" y="1807"/>
                  </a:cubicBezTo>
                  <a:cubicBezTo>
                    <a:pt x="1363" y="1585"/>
                    <a:pt x="983" y="1585"/>
                    <a:pt x="603" y="1332"/>
                  </a:cubicBezTo>
                  <a:cubicBezTo>
                    <a:pt x="1" y="920"/>
                    <a:pt x="571" y="128"/>
                    <a:pt x="1046" y="635"/>
                  </a:cubicBez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4766150" y="4828850"/>
              <a:ext cx="27750" cy="35675"/>
            </a:xfrm>
            <a:custGeom>
              <a:avLst/>
              <a:gdLst/>
              <a:ahLst/>
              <a:cxnLst/>
              <a:rect l="l" t="t" r="r" b="b"/>
              <a:pathLst>
                <a:path w="1110" h="1427" extrusionOk="0">
                  <a:moveTo>
                    <a:pt x="508" y="761"/>
                  </a:moveTo>
                  <a:lnTo>
                    <a:pt x="983" y="1205"/>
                  </a:lnTo>
                  <a:lnTo>
                    <a:pt x="920" y="571"/>
                  </a:lnTo>
                  <a:close/>
                  <a:moveTo>
                    <a:pt x="1" y="444"/>
                  </a:moveTo>
                  <a:lnTo>
                    <a:pt x="159" y="381"/>
                  </a:lnTo>
                  <a:lnTo>
                    <a:pt x="413" y="666"/>
                  </a:lnTo>
                  <a:lnTo>
                    <a:pt x="888" y="444"/>
                  </a:lnTo>
                  <a:lnTo>
                    <a:pt x="856" y="64"/>
                  </a:lnTo>
                  <a:lnTo>
                    <a:pt x="983" y="1"/>
                  </a:lnTo>
                  <a:lnTo>
                    <a:pt x="1110" y="1363"/>
                  </a:lnTo>
                  <a:lnTo>
                    <a:pt x="983" y="1427"/>
                  </a:lnTo>
                  <a:lnTo>
                    <a:pt x="1" y="444"/>
                  </a:lnTo>
                  <a:lnTo>
                    <a:pt x="1" y="444"/>
                  </a:ln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4751100" y="4792400"/>
              <a:ext cx="48350" cy="47575"/>
            </a:xfrm>
            <a:custGeom>
              <a:avLst/>
              <a:gdLst/>
              <a:ahLst/>
              <a:cxnLst/>
              <a:rect l="l" t="t" r="r" b="b"/>
              <a:pathLst>
                <a:path w="1934" h="1903" extrusionOk="0">
                  <a:moveTo>
                    <a:pt x="888" y="1205"/>
                  </a:moveTo>
                  <a:cubicBezTo>
                    <a:pt x="1300" y="1712"/>
                    <a:pt x="1934" y="983"/>
                    <a:pt x="1363" y="508"/>
                  </a:cubicBezTo>
                  <a:cubicBezTo>
                    <a:pt x="1078" y="286"/>
                    <a:pt x="539" y="159"/>
                    <a:pt x="381" y="1"/>
                  </a:cubicBezTo>
                  <a:cubicBezTo>
                    <a:pt x="381" y="349"/>
                    <a:pt x="128" y="635"/>
                    <a:pt x="64" y="1078"/>
                  </a:cubicBezTo>
                  <a:cubicBezTo>
                    <a:pt x="1" y="1807"/>
                    <a:pt x="951" y="1902"/>
                    <a:pt x="888" y="1205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4577625" y="4704475"/>
              <a:ext cx="68150" cy="64975"/>
            </a:xfrm>
            <a:custGeom>
              <a:avLst/>
              <a:gdLst/>
              <a:ahLst/>
              <a:cxnLst/>
              <a:rect l="l" t="t" r="r" b="b"/>
              <a:pathLst>
                <a:path w="2726" h="2599" extrusionOk="0">
                  <a:moveTo>
                    <a:pt x="1490" y="920"/>
                  </a:moveTo>
                  <a:cubicBezTo>
                    <a:pt x="1299" y="1"/>
                    <a:pt x="2725" y="32"/>
                    <a:pt x="2694" y="1078"/>
                  </a:cubicBezTo>
                  <a:cubicBezTo>
                    <a:pt x="2694" y="1585"/>
                    <a:pt x="2282" y="2282"/>
                    <a:pt x="2345" y="2599"/>
                  </a:cubicBezTo>
                  <a:cubicBezTo>
                    <a:pt x="1933" y="2282"/>
                    <a:pt x="1426" y="2282"/>
                    <a:pt x="887" y="1934"/>
                  </a:cubicBezTo>
                  <a:cubicBezTo>
                    <a:pt x="0" y="1331"/>
                    <a:pt x="824" y="191"/>
                    <a:pt x="1490" y="920"/>
                  </a:cubicBez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3372700" y="4062000"/>
              <a:ext cx="201250" cy="24600"/>
            </a:xfrm>
            <a:custGeom>
              <a:avLst/>
              <a:gdLst/>
              <a:ahLst/>
              <a:cxnLst/>
              <a:rect l="l" t="t" r="r" b="b"/>
              <a:pathLst>
                <a:path w="8050" h="984" extrusionOk="0">
                  <a:moveTo>
                    <a:pt x="4025" y="983"/>
                  </a:moveTo>
                  <a:cubicBezTo>
                    <a:pt x="6243" y="983"/>
                    <a:pt x="8049" y="761"/>
                    <a:pt x="8049" y="476"/>
                  </a:cubicBezTo>
                  <a:cubicBezTo>
                    <a:pt x="8049" y="223"/>
                    <a:pt x="6243" y="1"/>
                    <a:pt x="4025" y="1"/>
                  </a:cubicBezTo>
                  <a:cubicBezTo>
                    <a:pt x="1807" y="1"/>
                    <a:pt x="0" y="223"/>
                    <a:pt x="0" y="476"/>
                  </a:cubicBezTo>
                  <a:cubicBezTo>
                    <a:pt x="0" y="761"/>
                    <a:pt x="1807" y="983"/>
                    <a:pt x="4025" y="983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3372700" y="4031900"/>
              <a:ext cx="201250" cy="24600"/>
            </a:xfrm>
            <a:custGeom>
              <a:avLst/>
              <a:gdLst/>
              <a:ahLst/>
              <a:cxnLst/>
              <a:rect l="l" t="t" r="r" b="b"/>
              <a:pathLst>
                <a:path w="8050" h="984" extrusionOk="0">
                  <a:moveTo>
                    <a:pt x="4025" y="983"/>
                  </a:moveTo>
                  <a:cubicBezTo>
                    <a:pt x="6243" y="983"/>
                    <a:pt x="8049" y="761"/>
                    <a:pt x="8049" y="508"/>
                  </a:cubicBezTo>
                  <a:cubicBezTo>
                    <a:pt x="8049" y="223"/>
                    <a:pt x="6243" y="1"/>
                    <a:pt x="4025" y="1"/>
                  </a:cubicBezTo>
                  <a:cubicBezTo>
                    <a:pt x="1807" y="1"/>
                    <a:pt x="0" y="223"/>
                    <a:pt x="0" y="508"/>
                  </a:cubicBezTo>
                  <a:cubicBezTo>
                    <a:pt x="0" y="761"/>
                    <a:pt x="1807" y="983"/>
                    <a:pt x="4025" y="983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3372700" y="4001800"/>
              <a:ext cx="201250" cy="24600"/>
            </a:xfrm>
            <a:custGeom>
              <a:avLst/>
              <a:gdLst/>
              <a:ahLst/>
              <a:cxnLst/>
              <a:rect l="l" t="t" r="r" b="b"/>
              <a:pathLst>
                <a:path w="8050" h="984" extrusionOk="0">
                  <a:moveTo>
                    <a:pt x="4025" y="983"/>
                  </a:moveTo>
                  <a:cubicBezTo>
                    <a:pt x="6243" y="983"/>
                    <a:pt x="8049" y="761"/>
                    <a:pt x="8049" y="476"/>
                  </a:cubicBezTo>
                  <a:cubicBezTo>
                    <a:pt x="8049" y="223"/>
                    <a:pt x="6243" y="1"/>
                    <a:pt x="4025" y="1"/>
                  </a:cubicBezTo>
                  <a:cubicBezTo>
                    <a:pt x="1807" y="1"/>
                    <a:pt x="0" y="223"/>
                    <a:pt x="0" y="476"/>
                  </a:cubicBezTo>
                  <a:cubicBezTo>
                    <a:pt x="0" y="761"/>
                    <a:pt x="1807" y="983"/>
                    <a:pt x="4025" y="983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3372700" y="3970900"/>
              <a:ext cx="201250" cy="24600"/>
            </a:xfrm>
            <a:custGeom>
              <a:avLst/>
              <a:gdLst/>
              <a:ahLst/>
              <a:cxnLst/>
              <a:rect l="l" t="t" r="r" b="b"/>
              <a:pathLst>
                <a:path w="8050" h="984" extrusionOk="0">
                  <a:moveTo>
                    <a:pt x="4025" y="983"/>
                  </a:moveTo>
                  <a:cubicBezTo>
                    <a:pt x="6243" y="983"/>
                    <a:pt x="8049" y="761"/>
                    <a:pt x="8049" y="508"/>
                  </a:cubicBezTo>
                  <a:cubicBezTo>
                    <a:pt x="8049" y="223"/>
                    <a:pt x="6243" y="1"/>
                    <a:pt x="4025" y="1"/>
                  </a:cubicBezTo>
                  <a:cubicBezTo>
                    <a:pt x="1807" y="1"/>
                    <a:pt x="0" y="223"/>
                    <a:pt x="0" y="508"/>
                  </a:cubicBezTo>
                  <a:cubicBezTo>
                    <a:pt x="0" y="761"/>
                    <a:pt x="1807" y="983"/>
                    <a:pt x="4025" y="983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3372700" y="3940800"/>
              <a:ext cx="201250" cy="24600"/>
            </a:xfrm>
            <a:custGeom>
              <a:avLst/>
              <a:gdLst/>
              <a:ahLst/>
              <a:cxnLst/>
              <a:rect l="l" t="t" r="r" b="b"/>
              <a:pathLst>
                <a:path w="8050" h="984" extrusionOk="0">
                  <a:moveTo>
                    <a:pt x="4025" y="983"/>
                  </a:moveTo>
                  <a:cubicBezTo>
                    <a:pt x="6243" y="983"/>
                    <a:pt x="8049" y="761"/>
                    <a:pt x="8049" y="476"/>
                  </a:cubicBezTo>
                  <a:cubicBezTo>
                    <a:pt x="8049" y="223"/>
                    <a:pt x="6243" y="1"/>
                    <a:pt x="4025" y="1"/>
                  </a:cubicBezTo>
                  <a:cubicBezTo>
                    <a:pt x="1807" y="1"/>
                    <a:pt x="0" y="223"/>
                    <a:pt x="0" y="476"/>
                  </a:cubicBezTo>
                  <a:cubicBezTo>
                    <a:pt x="0" y="761"/>
                    <a:pt x="1807" y="983"/>
                    <a:pt x="4025" y="983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3372700" y="3912300"/>
              <a:ext cx="201250" cy="24575"/>
            </a:xfrm>
            <a:custGeom>
              <a:avLst/>
              <a:gdLst/>
              <a:ahLst/>
              <a:cxnLst/>
              <a:rect l="l" t="t" r="r" b="b"/>
              <a:pathLst>
                <a:path w="8050" h="983" extrusionOk="0">
                  <a:moveTo>
                    <a:pt x="4025" y="982"/>
                  </a:moveTo>
                  <a:cubicBezTo>
                    <a:pt x="6243" y="982"/>
                    <a:pt x="8049" y="761"/>
                    <a:pt x="8049" y="475"/>
                  </a:cubicBezTo>
                  <a:cubicBezTo>
                    <a:pt x="8049" y="222"/>
                    <a:pt x="6243" y="0"/>
                    <a:pt x="4025" y="0"/>
                  </a:cubicBezTo>
                  <a:cubicBezTo>
                    <a:pt x="1807" y="0"/>
                    <a:pt x="0" y="222"/>
                    <a:pt x="0" y="475"/>
                  </a:cubicBezTo>
                  <a:cubicBezTo>
                    <a:pt x="0" y="761"/>
                    <a:pt x="1807" y="982"/>
                    <a:pt x="4025" y="982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3372700" y="3882175"/>
              <a:ext cx="201250" cy="24600"/>
            </a:xfrm>
            <a:custGeom>
              <a:avLst/>
              <a:gdLst/>
              <a:ahLst/>
              <a:cxnLst/>
              <a:rect l="l" t="t" r="r" b="b"/>
              <a:pathLst>
                <a:path w="8050" h="984" extrusionOk="0">
                  <a:moveTo>
                    <a:pt x="4025" y="983"/>
                  </a:moveTo>
                  <a:cubicBezTo>
                    <a:pt x="6243" y="983"/>
                    <a:pt x="8049" y="761"/>
                    <a:pt x="8049" y="508"/>
                  </a:cubicBezTo>
                  <a:cubicBezTo>
                    <a:pt x="8049" y="223"/>
                    <a:pt x="6243" y="1"/>
                    <a:pt x="4025" y="1"/>
                  </a:cubicBezTo>
                  <a:cubicBezTo>
                    <a:pt x="1807" y="1"/>
                    <a:pt x="0" y="223"/>
                    <a:pt x="0" y="508"/>
                  </a:cubicBezTo>
                  <a:cubicBezTo>
                    <a:pt x="0" y="761"/>
                    <a:pt x="1807" y="983"/>
                    <a:pt x="4025" y="983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3372700" y="4074675"/>
              <a:ext cx="201250" cy="36475"/>
            </a:xfrm>
            <a:custGeom>
              <a:avLst/>
              <a:gdLst/>
              <a:ahLst/>
              <a:cxnLst/>
              <a:rect l="l" t="t" r="r" b="b"/>
              <a:pathLst>
                <a:path w="8050" h="1459" extrusionOk="0">
                  <a:moveTo>
                    <a:pt x="8049" y="983"/>
                  </a:moveTo>
                  <a:cubicBezTo>
                    <a:pt x="8049" y="1237"/>
                    <a:pt x="6243" y="1459"/>
                    <a:pt x="4025" y="1459"/>
                  </a:cubicBezTo>
                  <a:cubicBezTo>
                    <a:pt x="1807" y="1459"/>
                    <a:pt x="0" y="1237"/>
                    <a:pt x="0" y="983"/>
                  </a:cubicBezTo>
                  <a:lnTo>
                    <a:pt x="0" y="1"/>
                  </a:lnTo>
                  <a:lnTo>
                    <a:pt x="0" y="1"/>
                  </a:lnTo>
                  <a:cubicBezTo>
                    <a:pt x="96" y="254"/>
                    <a:pt x="1870" y="476"/>
                    <a:pt x="4025" y="476"/>
                  </a:cubicBezTo>
                  <a:cubicBezTo>
                    <a:pt x="6211" y="476"/>
                    <a:pt x="7954" y="254"/>
                    <a:pt x="8049" y="1"/>
                  </a:cubicBezTo>
                  <a:lnTo>
                    <a:pt x="8049" y="1"/>
                  </a:lnTo>
                  <a:lnTo>
                    <a:pt x="8049" y="983"/>
                  </a:lnTo>
                  <a:close/>
                </a:path>
              </a:pathLst>
            </a:custGeom>
            <a:solidFill>
              <a:srgbClr val="1C2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3372700" y="4044575"/>
              <a:ext cx="201250" cy="37275"/>
            </a:xfrm>
            <a:custGeom>
              <a:avLst/>
              <a:gdLst/>
              <a:ahLst/>
              <a:cxnLst/>
              <a:rect l="l" t="t" r="r" b="b"/>
              <a:pathLst>
                <a:path w="8050" h="1491" extrusionOk="0">
                  <a:moveTo>
                    <a:pt x="8049" y="983"/>
                  </a:moveTo>
                  <a:cubicBezTo>
                    <a:pt x="8049" y="1268"/>
                    <a:pt x="6243" y="1490"/>
                    <a:pt x="4025" y="1490"/>
                  </a:cubicBezTo>
                  <a:cubicBezTo>
                    <a:pt x="1807" y="1490"/>
                    <a:pt x="0" y="1268"/>
                    <a:pt x="0" y="983"/>
                  </a:cubicBezTo>
                  <a:lnTo>
                    <a:pt x="0" y="1"/>
                  </a:lnTo>
                  <a:lnTo>
                    <a:pt x="0" y="1"/>
                  </a:lnTo>
                  <a:cubicBezTo>
                    <a:pt x="96" y="286"/>
                    <a:pt x="1870" y="476"/>
                    <a:pt x="4025" y="476"/>
                  </a:cubicBezTo>
                  <a:cubicBezTo>
                    <a:pt x="6211" y="476"/>
                    <a:pt x="7954" y="286"/>
                    <a:pt x="8049" y="1"/>
                  </a:cubicBezTo>
                  <a:lnTo>
                    <a:pt x="8049" y="1"/>
                  </a:lnTo>
                  <a:lnTo>
                    <a:pt x="8049" y="983"/>
                  </a:lnTo>
                  <a:close/>
                </a:path>
              </a:pathLst>
            </a:custGeom>
            <a:solidFill>
              <a:srgbClr val="1C2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3372700" y="4014475"/>
              <a:ext cx="201250" cy="37275"/>
            </a:xfrm>
            <a:custGeom>
              <a:avLst/>
              <a:gdLst/>
              <a:ahLst/>
              <a:cxnLst/>
              <a:rect l="l" t="t" r="r" b="b"/>
              <a:pathLst>
                <a:path w="8050" h="1491" extrusionOk="0">
                  <a:moveTo>
                    <a:pt x="8049" y="983"/>
                  </a:moveTo>
                  <a:cubicBezTo>
                    <a:pt x="8049" y="1268"/>
                    <a:pt x="6243" y="1490"/>
                    <a:pt x="4025" y="1490"/>
                  </a:cubicBezTo>
                  <a:cubicBezTo>
                    <a:pt x="1807" y="1490"/>
                    <a:pt x="0" y="1268"/>
                    <a:pt x="0" y="983"/>
                  </a:cubicBezTo>
                  <a:lnTo>
                    <a:pt x="0" y="1"/>
                  </a:lnTo>
                  <a:lnTo>
                    <a:pt x="0" y="1"/>
                  </a:lnTo>
                  <a:cubicBezTo>
                    <a:pt x="96" y="254"/>
                    <a:pt x="1870" y="476"/>
                    <a:pt x="4025" y="476"/>
                  </a:cubicBezTo>
                  <a:cubicBezTo>
                    <a:pt x="6211" y="476"/>
                    <a:pt x="7954" y="254"/>
                    <a:pt x="8049" y="1"/>
                  </a:cubicBezTo>
                  <a:lnTo>
                    <a:pt x="8049" y="1"/>
                  </a:lnTo>
                  <a:lnTo>
                    <a:pt x="8049" y="983"/>
                  </a:lnTo>
                  <a:close/>
                </a:path>
              </a:pathLst>
            </a:custGeom>
            <a:solidFill>
              <a:srgbClr val="1C2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3372700" y="3983575"/>
              <a:ext cx="201250" cy="37275"/>
            </a:xfrm>
            <a:custGeom>
              <a:avLst/>
              <a:gdLst/>
              <a:ahLst/>
              <a:cxnLst/>
              <a:rect l="l" t="t" r="r" b="b"/>
              <a:pathLst>
                <a:path w="8050" h="1491" extrusionOk="0">
                  <a:moveTo>
                    <a:pt x="8049" y="983"/>
                  </a:moveTo>
                  <a:cubicBezTo>
                    <a:pt x="8049" y="1268"/>
                    <a:pt x="6243" y="1490"/>
                    <a:pt x="4025" y="1490"/>
                  </a:cubicBezTo>
                  <a:cubicBezTo>
                    <a:pt x="1807" y="1490"/>
                    <a:pt x="0" y="1268"/>
                    <a:pt x="0" y="983"/>
                  </a:cubicBezTo>
                  <a:lnTo>
                    <a:pt x="0" y="1"/>
                  </a:lnTo>
                  <a:lnTo>
                    <a:pt x="0" y="1"/>
                  </a:lnTo>
                  <a:cubicBezTo>
                    <a:pt x="96" y="254"/>
                    <a:pt x="1870" y="476"/>
                    <a:pt x="4025" y="476"/>
                  </a:cubicBezTo>
                  <a:cubicBezTo>
                    <a:pt x="6211" y="476"/>
                    <a:pt x="7954" y="254"/>
                    <a:pt x="8049" y="1"/>
                  </a:cubicBezTo>
                  <a:lnTo>
                    <a:pt x="8049" y="1"/>
                  </a:lnTo>
                  <a:lnTo>
                    <a:pt x="8049" y="983"/>
                  </a:lnTo>
                  <a:close/>
                </a:path>
              </a:pathLst>
            </a:custGeom>
            <a:solidFill>
              <a:srgbClr val="1C2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3372700" y="3953475"/>
              <a:ext cx="201250" cy="36475"/>
            </a:xfrm>
            <a:custGeom>
              <a:avLst/>
              <a:gdLst/>
              <a:ahLst/>
              <a:cxnLst/>
              <a:rect l="l" t="t" r="r" b="b"/>
              <a:pathLst>
                <a:path w="8050" h="1459" extrusionOk="0">
                  <a:moveTo>
                    <a:pt x="8049" y="983"/>
                  </a:moveTo>
                  <a:cubicBezTo>
                    <a:pt x="8049" y="1237"/>
                    <a:pt x="6243" y="1458"/>
                    <a:pt x="4025" y="1458"/>
                  </a:cubicBezTo>
                  <a:cubicBezTo>
                    <a:pt x="1807" y="1458"/>
                    <a:pt x="0" y="1237"/>
                    <a:pt x="0" y="983"/>
                  </a:cubicBezTo>
                  <a:lnTo>
                    <a:pt x="0" y="1"/>
                  </a:lnTo>
                  <a:lnTo>
                    <a:pt x="0" y="1"/>
                  </a:lnTo>
                  <a:cubicBezTo>
                    <a:pt x="96" y="254"/>
                    <a:pt x="1870" y="476"/>
                    <a:pt x="4025" y="476"/>
                  </a:cubicBezTo>
                  <a:cubicBezTo>
                    <a:pt x="6211" y="476"/>
                    <a:pt x="7954" y="254"/>
                    <a:pt x="8049" y="1"/>
                  </a:cubicBezTo>
                  <a:lnTo>
                    <a:pt x="8049" y="1"/>
                  </a:lnTo>
                  <a:lnTo>
                    <a:pt x="8049" y="983"/>
                  </a:lnTo>
                  <a:close/>
                </a:path>
              </a:pathLst>
            </a:custGeom>
            <a:solidFill>
              <a:srgbClr val="1C2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3372700" y="3924975"/>
              <a:ext cx="201250" cy="36450"/>
            </a:xfrm>
            <a:custGeom>
              <a:avLst/>
              <a:gdLst/>
              <a:ahLst/>
              <a:cxnLst/>
              <a:rect l="l" t="t" r="r" b="b"/>
              <a:pathLst>
                <a:path w="8050" h="1458" extrusionOk="0">
                  <a:moveTo>
                    <a:pt x="8049" y="982"/>
                  </a:moveTo>
                  <a:cubicBezTo>
                    <a:pt x="8049" y="1236"/>
                    <a:pt x="6243" y="1458"/>
                    <a:pt x="4025" y="1458"/>
                  </a:cubicBezTo>
                  <a:cubicBezTo>
                    <a:pt x="1807" y="1458"/>
                    <a:pt x="0" y="1236"/>
                    <a:pt x="0" y="982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96" y="254"/>
                    <a:pt x="1870" y="475"/>
                    <a:pt x="4025" y="475"/>
                  </a:cubicBezTo>
                  <a:cubicBezTo>
                    <a:pt x="6211" y="475"/>
                    <a:pt x="7954" y="254"/>
                    <a:pt x="8049" y="0"/>
                  </a:cubicBezTo>
                  <a:lnTo>
                    <a:pt x="8049" y="0"/>
                  </a:lnTo>
                  <a:lnTo>
                    <a:pt x="8049" y="982"/>
                  </a:lnTo>
                  <a:close/>
                </a:path>
              </a:pathLst>
            </a:custGeom>
            <a:solidFill>
              <a:srgbClr val="1C2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3372700" y="3894850"/>
              <a:ext cx="201250" cy="37275"/>
            </a:xfrm>
            <a:custGeom>
              <a:avLst/>
              <a:gdLst/>
              <a:ahLst/>
              <a:cxnLst/>
              <a:rect l="l" t="t" r="r" b="b"/>
              <a:pathLst>
                <a:path w="8050" h="1491" extrusionOk="0">
                  <a:moveTo>
                    <a:pt x="8049" y="983"/>
                  </a:moveTo>
                  <a:cubicBezTo>
                    <a:pt x="8049" y="1268"/>
                    <a:pt x="6243" y="1490"/>
                    <a:pt x="4025" y="1490"/>
                  </a:cubicBezTo>
                  <a:cubicBezTo>
                    <a:pt x="1807" y="1490"/>
                    <a:pt x="0" y="1268"/>
                    <a:pt x="0" y="983"/>
                  </a:cubicBezTo>
                  <a:lnTo>
                    <a:pt x="0" y="1"/>
                  </a:lnTo>
                  <a:lnTo>
                    <a:pt x="0" y="1"/>
                  </a:lnTo>
                  <a:cubicBezTo>
                    <a:pt x="96" y="286"/>
                    <a:pt x="1870" y="476"/>
                    <a:pt x="4025" y="476"/>
                  </a:cubicBezTo>
                  <a:cubicBezTo>
                    <a:pt x="6211" y="476"/>
                    <a:pt x="7954" y="286"/>
                    <a:pt x="8049" y="1"/>
                  </a:cubicBezTo>
                  <a:lnTo>
                    <a:pt x="8049" y="1"/>
                  </a:lnTo>
                  <a:lnTo>
                    <a:pt x="8049" y="983"/>
                  </a:lnTo>
                  <a:close/>
                </a:path>
              </a:pathLst>
            </a:custGeom>
            <a:solidFill>
              <a:srgbClr val="1C2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3473300" y="4062000"/>
              <a:ext cx="100650" cy="24600"/>
            </a:xfrm>
            <a:custGeom>
              <a:avLst/>
              <a:gdLst/>
              <a:ahLst/>
              <a:cxnLst/>
              <a:rect l="l" t="t" r="r" b="b"/>
              <a:pathLst>
                <a:path w="4026" h="984" extrusionOk="0">
                  <a:moveTo>
                    <a:pt x="1" y="1"/>
                  </a:moveTo>
                  <a:cubicBezTo>
                    <a:pt x="2219" y="1"/>
                    <a:pt x="4025" y="223"/>
                    <a:pt x="4025" y="476"/>
                  </a:cubicBezTo>
                  <a:cubicBezTo>
                    <a:pt x="4025" y="761"/>
                    <a:pt x="2219" y="983"/>
                    <a:pt x="1" y="98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C2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3473300" y="4031900"/>
              <a:ext cx="100650" cy="24600"/>
            </a:xfrm>
            <a:custGeom>
              <a:avLst/>
              <a:gdLst/>
              <a:ahLst/>
              <a:cxnLst/>
              <a:rect l="l" t="t" r="r" b="b"/>
              <a:pathLst>
                <a:path w="4026" h="984" extrusionOk="0">
                  <a:moveTo>
                    <a:pt x="1" y="1"/>
                  </a:moveTo>
                  <a:cubicBezTo>
                    <a:pt x="2219" y="1"/>
                    <a:pt x="4025" y="223"/>
                    <a:pt x="4025" y="508"/>
                  </a:cubicBezTo>
                  <a:cubicBezTo>
                    <a:pt x="4025" y="761"/>
                    <a:pt x="2219" y="983"/>
                    <a:pt x="1" y="983"/>
                  </a:cubicBezTo>
                  <a:lnTo>
                    <a:pt x="1" y="1"/>
                  </a:lnTo>
                </a:path>
              </a:pathLst>
            </a:custGeom>
            <a:solidFill>
              <a:srgbClr val="1C2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3473300" y="4001800"/>
              <a:ext cx="100650" cy="24600"/>
            </a:xfrm>
            <a:custGeom>
              <a:avLst/>
              <a:gdLst/>
              <a:ahLst/>
              <a:cxnLst/>
              <a:rect l="l" t="t" r="r" b="b"/>
              <a:pathLst>
                <a:path w="4026" h="984" extrusionOk="0">
                  <a:moveTo>
                    <a:pt x="1" y="1"/>
                  </a:moveTo>
                  <a:cubicBezTo>
                    <a:pt x="2219" y="1"/>
                    <a:pt x="4025" y="223"/>
                    <a:pt x="4025" y="476"/>
                  </a:cubicBezTo>
                  <a:cubicBezTo>
                    <a:pt x="4025" y="761"/>
                    <a:pt x="2219" y="983"/>
                    <a:pt x="1" y="98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C2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3473300" y="3970900"/>
              <a:ext cx="100650" cy="24600"/>
            </a:xfrm>
            <a:custGeom>
              <a:avLst/>
              <a:gdLst/>
              <a:ahLst/>
              <a:cxnLst/>
              <a:rect l="l" t="t" r="r" b="b"/>
              <a:pathLst>
                <a:path w="4026" h="984" extrusionOk="0">
                  <a:moveTo>
                    <a:pt x="1" y="1"/>
                  </a:moveTo>
                  <a:cubicBezTo>
                    <a:pt x="2219" y="1"/>
                    <a:pt x="4025" y="223"/>
                    <a:pt x="4025" y="508"/>
                  </a:cubicBezTo>
                  <a:cubicBezTo>
                    <a:pt x="4025" y="761"/>
                    <a:pt x="2219" y="983"/>
                    <a:pt x="1" y="983"/>
                  </a:cubicBezTo>
                  <a:lnTo>
                    <a:pt x="1" y="1"/>
                  </a:lnTo>
                </a:path>
              </a:pathLst>
            </a:custGeom>
            <a:solidFill>
              <a:srgbClr val="1C2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3473300" y="3940800"/>
              <a:ext cx="100650" cy="24600"/>
            </a:xfrm>
            <a:custGeom>
              <a:avLst/>
              <a:gdLst/>
              <a:ahLst/>
              <a:cxnLst/>
              <a:rect l="l" t="t" r="r" b="b"/>
              <a:pathLst>
                <a:path w="4026" h="984" extrusionOk="0">
                  <a:moveTo>
                    <a:pt x="1" y="1"/>
                  </a:moveTo>
                  <a:cubicBezTo>
                    <a:pt x="2219" y="1"/>
                    <a:pt x="4025" y="223"/>
                    <a:pt x="4025" y="476"/>
                  </a:cubicBezTo>
                  <a:cubicBezTo>
                    <a:pt x="4025" y="761"/>
                    <a:pt x="2219" y="983"/>
                    <a:pt x="1" y="98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C2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3473300" y="3912300"/>
              <a:ext cx="100650" cy="24575"/>
            </a:xfrm>
            <a:custGeom>
              <a:avLst/>
              <a:gdLst/>
              <a:ahLst/>
              <a:cxnLst/>
              <a:rect l="l" t="t" r="r" b="b"/>
              <a:pathLst>
                <a:path w="4026" h="983" extrusionOk="0">
                  <a:moveTo>
                    <a:pt x="1" y="0"/>
                  </a:moveTo>
                  <a:cubicBezTo>
                    <a:pt x="2219" y="0"/>
                    <a:pt x="4025" y="222"/>
                    <a:pt x="4025" y="475"/>
                  </a:cubicBezTo>
                  <a:cubicBezTo>
                    <a:pt x="4025" y="761"/>
                    <a:pt x="2219" y="982"/>
                    <a:pt x="1" y="982"/>
                  </a:cubicBezTo>
                  <a:lnTo>
                    <a:pt x="1" y="0"/>
                  </a:lnTo>
                </a:path>
              </a:pathLst>
            </a:custGeom>
            <a:solidFill>
              <a:srgbClr val="1C2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3473300" y="3882175"/>
              <a:ext cx="100650" cy="24600"/>
            </a:xfrm>
            <a:custGeom>
              <a:avLst/>
              <a:gdLst/>
              <a:ahLst/>
              <a:cxnLst/>
              <a:rect l="l" t="t" r="r" b="b"/>
              <a:pathLst>
                <a:path w="4026" h="984" extrusionOk="0">
                  <a:moveTo>
                    <a:pt x="1" y="1"/>
                  </a:moveTo>
                  <a:cubicBezTo>
                    <a:pt x="2219" y="1"/>
                    <a:pt x="4025" y="223"/>
                    <a:pt x="4025" y="508"/>
                  </a:cubicBezTo>
                  <a:cubicBezTo>
                    <a:pt x="4025" y="761"/>
                    <a:pt x="2219" y="983"/>
                    <a:pt x="1" y="98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C2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3473300" y="4074675"/>
              <a:ext cx="100650" cy="36475"/>
            </a:xfrm>
            <a:custGeom>
              <a:avLst/>
              <a:gdLst/>
              <a:ahLst/>
              <a:cxnLst/>
              <a:rect l="l" t="t" r="r" b="b"/>
              <a:pathLst>
                <a:path w="4026" h="1459" extrusionOk="0">
                  <a:moveTo>
                    <a:pt x="4025" y="983"/>
                  </a:moveTo>
                  <a:cubicBezTo>
                    <a:pt x="4025" y="1237"/>
                    <a:pt x="2219" y="1459"/>
                    <a:pt x="1" y="1459"/>
                  </a:cubicBezTo>
                  <a:lnTo>
                    <a:pt x="1" y="476"/>
                  </a:lnTo>
                  <a:cubicBezTo>
                    <a:pt x="2187" y="476"/>
                    <a:pt x="3930" y="254"/>
                    <a:pt x="4025" y="1"/>
                  </a:cubicBezTo>
                  <a:lnTo>
                    <a:pt x="4025" y="1"/>
                  </a:lnTo>
                  <a:lnTo>
                    <a:pt x="4025" y="983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3473300" y="4044575"/>
              <a:ext cx="100650" cy="37275"/>
            </a:xfrm>
            <a:custGeom>
              <a:avLst/>
              <a:gdLst/>
              <a:ahLst/>
              <a:cxnLst/>
              <a:rect l="l" t="t" r="r" b="b"/>
              <a:pathLst>
                <a:path w="4026" h="1491" extrusionOk="0">
                  <a:moveTo>
                    <a:pt x="4025" y="983"/>
                  </a:moveTo>
                  <a:cubicBezTo>
                    <a:pt x="4025" y="1268"/>
                    <a:pt x="2219" y="1490"/>
                    <a:pt x="1" y="1490"/>
                  </a:cubicBezTo>
                  <a:lnTo>
                    <a:pt x="1" y="476"/>
                  </a:lnTo>
                  <a:cubicBezTo>
                    <a:pt x="2187" y="476"/>
                    <a:pt x="3930" y="286"/>
                    <a:pt x="4025" y="1"/>
                  </a:cubicBezTo>
                  <a:lnTo>
                    <a:pt x="4025" y="1"/>
                  </a:lnTo>
                  <a:lnTo>
                    <a:pt x="4025" y="983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3473300" y="4014475"/>
              <a:ext cx="100650" cy="37275"/>
            </a:xfrm>
            <a:custGeom>
              <a:avLst/>
              <a:gdLst/>
              <a:ahLst/>
              <a:cxnLst/>
              <a:rect l="l" t="t" r="r" b="b"/>
              <a:pathLst>
                <a:path w="4026" h="1491" extrusionOk="0">
                  <a:moveTo>
                    <a:pt x="4025" y="983"/>
                  </a:moveTo>
                  <a:cubicBezTo>
                    <a:pt x="4025" y="1268"/>
                    <a:pt x="2219" y="1490"/>
                    <a:pt x="1" y="1490"/>
                  </a:cubicBezTo>
                  <a:lnTo>
                    <a:pt x="1" y="476"/>
                  </a:lnTo>
                  <a:cubicBezTo>
                    <a:pt x="2187" y="476"/>
                    <a:pt x="3930" y="254"/>
                    <a:pt x="4025" y="1"/>
                  </a:cubicBezTo>
                  <a:lnTo>
                    <a:pt x="4025" y="1"/>
                  </a:lnTo>
                  <a:lnTo>
                    <a:pt x="4025" y="983"/>
                  </a:lnTo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3473300" y="3983575"/>
              <a:ext cx="100650" cy="37275"/>
            </a:xfrm>
            <a:custGeom>
              <a:avLst/>
              <a:gdLst/>
              <a:ahLst/>
              <a:cxnLst/>
              <a:rect l="l" t="t" r="r" b="b"/>
              <a:pathLst>
                <a:path w="4026" h="1491" extrusionOk="0">
                  <a:moveTo>
                    <a:pt x="4025" y="983"/>
                  </a:moveTo>
                  <a:cubicBezTo>
                    <a:pt x="4025" y="1268"/>
                    <a:pt x="2219" y="1490"/>
                    <a:pt x="1" y="1490"/>
                  </a:cubicBezTo>
                  <a:lnTo>
                    <a:pt x="1" y="476"/>
                  </a:lnTo>
                  <a:cubicBezTo>
                    <a:pt x="2187" y="476"/>
                    <a:pt x="3930" y="254"/>
                    <a:pt x="4025" y="1"/>
                  </a:cubicBezTo>
                  <a:lnTo>
                    <a:pt x="4025" y="1"/>
                  </a:lnTo>
                  <a:lnTo>
                    <a:pt x="4025" y="983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3473300" y="3953475"/>
              <a:ext cx="100650" cy="36475"/>
            </a:xfrm>
            <a:custGeom>
              <a:avLst/>
              <a:gdLst/>
              <a:ahLst/>
              <a:cxnLst/>
              <a:rect l="l" t="t" r="r" b="b"/>
              <a:pathLst>
                <a:path w="4026" h="1459" extrusionOk="0">
                  <a:moveTo>
                    <a:pt x="4025" y="983"/>
                  </a:moveTo>
                  <a:cubicBezTo>
                    <a:pt x="4025" y="1237"/>
                    <a:pt x="2219" y="1458"/>
                    <a:pt x="1" y="1458"/>
                  </a:cubicBezTo>
                  <a:lnTo>
                    <a:pt x="1" y="476"/>
                  </a:lnTo>
                  <a:cubicBezTo>
                    <a:pt x="2187" y="476"/>
                    <a:pt x="3930" y="254"/>
                    <a:pt x="4025" y="1"/>
                  </a:cubicBezTo>
                  <a:lnTo>
                    <a:pt x="4025" y="1"/>
                  </a:lnTo>
                  <a:lnTo>
                    <a:pt x="4025" y="983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3473300" y="3924975"/>
              <a:ext cx="100650" cy="36450"/>
            </a:xfrm>
            <a:custGeom>
              <a:avLst/>
              <a:gdLst/>
              <a:ahLst/>
              <a:cxnLst/>
              <a:rect l="l" t="t" r="r" b="b"/>
              <a:pathLst>
                <a:path w="4026" h="1458" extrusionOk="0">
                  <a:moveTo>
                    <a:pt x="4025" y="982"/>
                  </a:moveTo>
                  <a:cubicBezTo>
                    <a:pt x="4025" y="1236"/>
                    <a:pt x="2219" y="1458"/>
                    <a:pt x="1" y="1458"/>
                  </a:cubicBezTo>
                  <a:lnTo>
                    <a:pt x="1" y="475"/>
                  </a:lnTo>
                  <a:cubicBezTo>
                    <a:pt x="2187" y="475"/>
                    <a:pt x="3930" y="254"/>
                    <a:pt x="4025" y="0"/>
                  </a:cubicBezTo>
                  <a:lnTo>
                    <a:pt x="4025" y="0"/>
                  </a:lnTo>
                  <a:lnTo>
                    <a:pt x="4025" y="982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3473300" y="3894850"/>
              <a:ext cx="100650" cy="37275"/>
            </a:xfrm>
            <a:custGeom>
              <a:avLst/>
              <a:gdLst/>
              <a:ahLst/>
              <a:cxnLst/>
              <a:rect l="l" t="t" r="r" b="b"/>
              <a:pathLst>
                <a:path w="4026" h="1491" extrusionOk="0">
                  <a:moveTo>
                    <a:pt x="4025" y="983"/>
                  </a:moveTo>
                  <a:cubicBezTo>
                    <a:pt x="4025" y="1268"/>
                    <a:pt x="2219" y="1490"/>
                    <a:pt x="1" y="1490"/>
                  </a:cubicBezTo>
                  <a:lnTo>
                    <a:pt x="1" y="476"/>
                  </a:lnTo>
                  <a:cubicBezTo>
                    <a:pt x="2187" y="476"/>
                    <a:pt x="3930" y="286"/>
                    <a:pt x="4025" y="1"/>
                  </a:cubicBezTo>
                  <a:lnTo>
                    <a:pt x="4025" y="1"/>
                  </a:lnTo>
                  <a:lnTo>
                    <a:pt x="4025" y="983"/>
                  </a:lnTo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3512925" y="3947150"/>
              <a:ext cx="163200" cy="162425"/>
            </a:xfrm>
            <a:custGeom>
              <a:avLst/>
              <a:gdLst/>
              <a:ahLst/>
              <a:cxnLst/>
              <a:rect l="l" t="t" r="r" b="b"/>
              <a:pathLst>
                <a:path w="6528" h="6497" extrusionOk="0">
                  <a:moveTo>
                    <a:pt x="3264" y="6496"/>
                  </a:moveTo>
                  <a:cubicBezTo>
                    <a:pt x="5070" y="6496"/>
                    <a:pt x="6528" y="5039"/>
                    <a:pt x="6528" y="3232"/>
                  </a:cubicBezTo>
                  <a:cubicBezTo>
                    <a:pt x="6528" y="1458"/>
                    <a:pt x="5070" y="0"/>
                    <a:pt x="3264" y="0"/>
                  </a:cubicBezTo>
                  <a:cubicBezTo>
                    <a:pt x="1489" y="0"/>
                    <a:pt x="0" y="1458"/>
                    <a:pt x="0" y="3232"/>
                  </a:cubicBezTo>
                  <a:cubicBezTo>
                    <a:pt x="0" y="5039"/>
                    <a:pt x="1489" y="6496"/>
                    <a:pt x="3264" y="6496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3594500" y="3947150"/>
              <a:ext cx="81625" cy="162425"/>
            </a:xfrm>
            <a:custGeom>
              <a:avLst/>
              <a:gdLst/>
              <a:ahLst/>
              <a:cxnLst/>
              <a:rect l="l" t="t" r="r" b="b"/>
              <a:pathLst>
                <a:path w="3265" h="6497" extrusionOk="0">
                  <a:moveTo>
                    <a:pt x="1" y="0"/>
                  </a:moveTo>
                  <a:cubicBezTo>
                    <a:pt x="1807" y="0"/>
                    <a:pt x="3265" y="1458"/>
                    <a:pt x="3265" y="3232"/>
                  </a:cubicBezTo>
                  <a:cubicBezTo>
                    <a:pt x="3265" y="5039"/>
                    <a:pt x="1807" y="6496"/>
                    <a:pt x="1" y="649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3554100" y="3987550"/>
              <a:ext cx="81625" cy="81625"/>
            </a:xfrm>
            <a:custGeom>
              <a:avLst/>
              <a:gdLst/>
              <a:ahLst/>
              <a:cxnLst/>
              <a:rect l="l" t="t" r="r" b="b"/>
              <a:pathLst>
                <a:path w="3265" h="3265" extrusionOk="0">
                  <a:moveTo>
                    <a:pt x="1490" y="95"/>
                  </a:moveTo>
                  <a:cubicBezTo>
                    <a:pt x="2346" y="0"/>
                    <a:pt x="3106" y="634"/>
                    <a:pt x="3170" y="1490"/>
                  </a:cubicBezTo>
                  <a:cubicBezTo>
                    <a:pt x="3265" y="2345"/>
                    <a:pt x="2631" y="3106"/>
                    <a:pt x="1775" y="3169"/>
                  </a:cubicBezTo>
                  <a:cubicBezTo>
                    <a:pt x="920" y="3264"/>
                    <a:pt x="159" y="2630"/>
                    <a:pt x="64" y="1775"/>
                  </a:cubicBezTo>
                  <a:cubicBezTo>
                    <a:pt x="1" y="919"/>
                    <a:pt x="635" y="159"/>
                    <a:pt x="1490" y="95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3539850" y="3973275"/>
              <a:ext cx="109350" cy="109350"/>
            </a:xfrm>
            <a:custGeom>
              <a:avLst/>
              <a:gdLst/>
              <a:ahLst/>
              <a:cxnLst/>
              <a:rect l="l" t="t" r="r" b="b"/>
              <a:pathLst>
                <a:path w="4374" h="4374" extrusionOk="0">
                  <a:moveTo>
                    <a:pt x="3169" y="445"/>
                  </a:moveTo>
                  <a:cubicBezTo>
                    <a:pt x="3264" y="476"/>
                    <a:pt x="3328" y="381"/>
                    <a:pt x="3296" y="318"/>
                  </a:cubicBezTo>
                  <a:cubicBezTo>
                    <a:pt x="3264" y="286"/>
                    <a:pt x="3264" y="286"/>
                    <a:pt x="3264" y="286"/>
                  </a:cubicBezTo>
                  <a:lnTo>
                    <a:pt x="3264" y="286"/>
                  </a:lnTo>
                  <a:lnTo>
                    <a:pt x="3233" y="286"/>
                  </a:lnTo>
                  <a:lnTo>
                    <a:pt x="3233" y="286"/>
                  </a:lnTo>
                  <a:lnTo>
                    <a:pt x="3201" y="254"/>
                  </a:lnTo>
                  <a:lnTo>
                    <a:pt x="3201" y="254"/>
                  </a:lnTo>
                  <a:lnTo>
                    <a:pt x="3201" y="254"/>
                  </a:lnTo>
                  <a:lnTo>
                    <a:pt x="3169" y="254"/>
                  </a:lnTo>
                  <a:lnTo>
                    <a:pt x="3169" y="254"/>
                  </a:lnTo>
                  <a:lnTo>
                    <a:pt x="3169" y="223"/>
                  </a:lnTo>
                  <a:lnTo>
                    <a:pt x="3138" y="223"/>
                  </a:lnTo>
                  <a:lnTo>
                    <a:pt x="3138" y="223"/>
                  </a:lnTo>
                  <a:lnTo>
                    <a:pt x="3106" y="223"/>
                  </a:lnTo>
                  <a:lnTo>
                    <a:pt x="3106" y="223"/>
                  </a:lnTo>
                  <a:lnTo>
                    <a:pt x="3106" y="223"/>
                  </a:lnTo>
                  <a:lnTo>
                    <a:pt x="3074" y="191"/>
                  </a:lnTo>
                  <a:lnTo>
                    <a:pt x="3074" y="191"/>
                  </a:lnTo>
                  <a:lnTo>
                    <a:pt x="3074" y="191"/>
                  </a:lnTo>
                  <a:lnTo>
                    <a:pt x="3043" y="191"/>
                  </a:lnTo>
                  <a:lnTo>
                    <a:pt x="3043" y="191"/>
                  </a:lnTo>
                  <a:lnTo>
                    <a:pt x="3011" y="191"/>
                  </a:lnTo>
                  <a:lnTo>
                    <a:pt x="3011" y="159"/>
                  </a:lnTo>
                  <a:lnTo>
                    <a:pt x="3011" y="159"/>
                  </a:lnTo>
                  <a:lnTo>
                    <a:pt x="2979" y="159"/>
                  </a:lnTo>
                  <a:lnTo>
                    <a:pt x="2979" y="159"/>
                  </a:lnTo>
                  <a:lnTo>
                    <a:pt x="2947" y="159"/>
                  </a:lnTo>
                  <a:lnTo>
                    <a:pt x="2947" y="159"/>
                  </a:lnTo>
                  <a:lnTo>
                    <a:pt x="2947" y="128"/>
                  </a:lnTo>
                  <a:lnTo>
                    <a:pt x="2916" y="128"/>
                  </a:lnTo>
                  <a:lnTo>
                    <a:pt x="2916" y="128"/>
                  </a:lnTo>
                  <a:cubicBezTo>
                    <a:pt x="2821" y="96"/>
                    <a:pt x="2757" y="223"/>
                    <a:pt x="2821" y="286"/>
                  </a:cubicBezTo>
                  <a:cubicBezTo>
                    <a:pt x="2852" y="286"/>
                    <a:pt x="2852" y="286"/>
                    <a:pt x="2852" y="318"/>
                  </a:cubicBezTo>
                  <a:lnTo>
                    <a:pt x="2852" y="318"/>
                  </a:lnTo>
                  <a:lnTo>
                    <a:pt x="2884" y="318"/>
                  </a:lnTo>
                  <a:lnTo>
                    <a:pt x="2884" y="318"/>
                  </a:lnTo>
                  <a:lnTo>
                    <a:pt x="2884" y="318"/>
                  </a:lnTo>
                  <a:lnTo>
                    <a:pt x="2916" y="318"/>
                  </a:lnTo>
                  <a:lnTo>
                    <a:pt x="2916" y="318"/>
                  </a:lnTo>
                  <a:lnTo>
                    <a:pt x="2947" y="318"/>
                  </a:lnTo>
                  <a:lnTo>
                    <a:pt x="2947" y="350"/>
                  </a:lnTo>
                  <a:lnTo>
                    <a:pt x="2947" y="350"/>
                  </a:lnTo>
                  <a:lnTo>
                    <a:pt x="2979" y="350"/>
                  </a:lnTo>
                  <a:lnTo>
                    <a:pt x="2979" y="350"/>
                  </a:lnTo>
                  <a:lnTo>
                    <a:pt x="2979" y="350"/>
                  </a:lnTo>
                  <a:lnTo>
                    <a:pt x="3011" y="350"/>
                  </a:lnTo>
                  <a:lnTo>
                    <a:pt x="3011" y="350"/>
                  </a:lnTo>
                  <a:lnTo>
                    <a:pt x="3011" y="381"/>
                  </a:lnTo>
                  <a:lnTo>
                    <a:pt x="3043" y="381"/>
                  </a:lnTo>
                  <a:lnTo>
                    <a:pt x="3043" y="381"/>
                  </a:lnTo>
                  <a:lnTo>
                    <a:pt x="3043" y="381"/>
                  </a:lnTo>
                  <a:lnTo>
                    <a:pt x="3074" y="381"/>
                  </a:lnTo>
                  <a:lnTo>
                    <a:pt x="3074" y="381"/>
                  </a:lnTo>
                  <a:lnTo>
                    <a:pt x="3074" y="413"/>
                  </a:lnTo>
                  <a:lnTo>
                    <a:pt x="3106" y="413"/>
                  </a:lnTo>
                  <a:lnTo>
                    <a:pt x="3106" y="413"/>
                  </a:lnTo>
                  <a:lnTo>
                    <a:pt x="3106" y="413"/>
                  </a:lnTo>
                  <a:lnTo>
                    <a:pt x="3138" y="413"/>
                  </a:lnTo>
                  <a:lnTo>
                    <a:pt x="3138" y="413"/>
                  </a:lnTo>
                  <a:lnTo>
                    <a:pt x="3138" y="445"/>
                  </a:lnTo>
                  <a:lnTo>
                    <a:pt x="3169" y="445"/>
                  </a:lnTo>
                  <a:close/>
                  <a:moveTo>
                    <a:pt x="3803" y="983"/>
                  </a:moveTo>
                  <a:cubicBezTo>
                    <a:pt x="3866" y="1078"/>
                    <a:pt x="3993" y="1015"/>
                    <a:pt x="3961" y="920"/>
                  </a:cubicBezTo>
                  <a:cubicBezTo>
                    <a:pt x="3961" y="920"/>
                    <a:pt x="3961" y="888"/>
                    <a:pt x="3930" y="888"/>
                  </a:cubicBezTo>
                  <a:lnTo>
                    <a:pt x="3930" y="888"/>
                  </a:lnTo>
                  <a:lnTo>
                    <a:pt x="3930" y="857"/>
                  </a:lnTo>
                  <a:lnTo>
                    <a:pt x="3930" y="857"/>
                  </a:lnTo>
                  <a:lnTo>
                    <a:pt x="3930" y="857"/>
                  </a:lnTo>
                  <a:lnTo>
                    <a:pt x="3898" y="825"/>
                  </a:lnTo>
                  <a:lnTo>
                    <a:pt x="3898" y="825"/>
                  </a:lnTo>
                  <a:lnTo>
                    <a:pt x="3898" y="825"/>
                  </a:lnTo>
                  <a:lnTo>
                    <a:pt x="3866" y="793"/>
                  </a:lnTo>
                  <a:lnTo>
                    <a:pt x="3866" y="793"/>
                  </a:lnTo>
                  <a:lnTo>
                    <a:pt x="3866" y="793"/>
                  </a:lnTo>
                  <a:lnTo>
                    <a:pt x="3866" y="793"/>
                  </a:lnTo>
                  <a:lnTo>
                    <a:pt x="3835" y="761"/>
                  </a:lnTo>
                  <a:lnTo>
                    <a:pt x="3835" y="761"/>
                  </a:lnTo>
                  <a:lnTo>
                    <a:pt x="3835" y="761"/>
                  </a:lnTo>
                  <a:lnTo>
                    <a:pt x="3835" y="730"/>
                  </a:lnTo>
                  <a:lnTo>
                    <a:pt x="3803" y="730"/>
                  </a:lnTo>
                  <a:lnTo>
                    <a:pt x="3803" y="730"/>
                  </a:lnTo>
                  <a:lnTo>
                    <a:pt x="3803" y="698"/>
                  </a:lnTo>
                  <a:lnTo>
                    <a:pt x="3771" y="698"/>
                  </a:lnTo>
                  <a:lnTo>
                    <a:pt x="3771" y="698"/>
                  </a:lnTo>
                  <a:lnTo>
                    <a:pt x="3771" y="666"/>
                  </a:lnTo>
                  <a:lnTo>
                    <a:pt x="3771" y="666"/>
                  </a:lnTo>
                  <a:lnTo>
                    <a:pt x="3740" y="666"/>
                  </a:lnTo>
                  <a:lnTo>
                    <a:pt x="3740" y="666"/>
                  </a:lnTo>
                  <a:lnTo>
                    <a:pt x="3740" y="635"/>
                  </a:lnTo>
                  <a:lnTo>
                    <a:pt x="3708" y="635"/>
                  </a:lnTo>
                  <a:lnTo>
                    <a:pt x="3708" y="635"/>
                  </a:lnTo>
                  <a:lnTo>
                    <a:pt x="3708" y="603"/>
                  </a:lnTo>
                  <a:lnTo>
                    <a:pt x="3708" y="603"/>
                  </a:lnTo>
                  <a:cubicBezTo>
                    <a:pt x="3676" y="571"/>
                    <a:pt x="3613" y="571"/>
                    <a:pt x="3581" y="603"/>
                  </a:cubicBezTo>
                  <a:cubicBezTo>
                    <a:pt x="3550" y="635"/>
                    <a:pt x="3550" y="698"/>
                    <a:pt x="3581" y="730"/>
                  </a:cubicBezTo>
                  <a:lnTo>
                    <a:pt x="3581" y="730"/>
                  </a:lnTo>
                  <a:lnTo>
                    <a:pt x="3581" y="761"/>
                  </a:lnTo>
                  <a:lnTo>
                    <a:pt x="3613" y="761"/>
                  </a:lnTo>
                  <a:lnTo>
                    <a:pt x="3613" y="761"/>
                  </a:lnTo>
                  <a:lnTo>
                    <a:pt x="3613" y="793"/>
                  </a:lnTo>
                  <a:lnTo>
                    <a:pt x="3613" y="793"/>
                  </a:lnTo>
                  <a:lnTo>
                    <a:pt x="3645" y="793"/>
                  </a:lnTo>
                  <a:lnTo>
                    <a:pt x="3645" y="793"/>
                  </a:lnTo>
                  <a:lnTo>
                    <a:pt x="3645" y="825"/>
                  </a:lnTo>
                  <a:lnTo>
                    <a:pt x="3645" y="825"/>
                  </a:lnTo>
                  <a:lnTo>
                    <a:pt x="3676" y="825"/>
                  </a:lnTo>
                  <a:lnTo>
                    <a:pt x="3676" y="825"/>
                  </a:lnTo>
                  <a:lnTo>
                    <a:pt x="3676" y="857"/>
                  </a:lnTo>
                  <a:lnTo>
                    <a:pt x="3676" y="857"/>
                  </a:lnTo>
                  <a:lnTo>
                    <a:pt x="3708" y="857"/>
                  </a:lnTo>
                  <a:lnTo>
                    <a:pt x="3708" y="888"/>
                  </a:lnTo>
                  <a:lnTo>
                    <a:pt x="3708" y="888"/>
                  </a:lnTo>
                  <a:lnTo>
                    <a:pt x="3708" y="888"/>
                  </a:lnTo>
                  <a:lnTo>
                    <a:pt x="3740" y="888"/>
                  </a:lnTo>
                  <a:lnTo>
                    <a:pt x="3740" y="920"/>
                  </a:lnTo>
                  <a:lnTo>
                    <a:pt x="3740" y="920"/>
                  </a:lnTo>
                  <a:lnTo>
                    <a:pt x="3740" y="920"/>
                  </a:lnTo>
                  <a:lnTo>
                    <a:pt x="3771" y="952"/>
                  </a:lnTo>
                  <a:lnTo>
                    <a:pt x="3771" y="952"/>
                  </a:lnTo>
                  <a:lnTo>
                    <a:pt x="3771" y="952"/>
                  </a:lnTo>
                  <a:lnTo>
                    <a:pt x="3771" y="983"/>
                  </a:lnTo>
                  <a:lnTo>
                    <a:pt x="3803" y="983"/>
                  </a:lnTo>
                  <a:lnTo>
                    <a:pt x="3803" y="983"/>
                  </a:lnTo>
                  <a:close/>
                  <a:moveTo>
                    <a:pt x="4152" y="1744"/>
                  </a:moveTo>
                  <a:cubicBezTo>
                    <a:pt x="4183" y="1871"/>
                    <a:pt x="4310" y="1839"/>
                    <a:pt x="4342" y="1744"/>
                  </a:cubicBezTo>
                  <a:cubicBezTo>
                    <a:pt x="4342" y="1744"/>
                    <a:pt x="4342" y="1712"/>
                    <a:pt x="4342" y="1712"/>
                  </a:cubicBezTo>
                  <a:lnTo>
                    <a:pt x="4342" y="1712"/>
                  </a:lnTo>
                  <a:lnTo>
                    <a:pt x="4310" y="1712"/>
                  </a:lnTo>
                  <a:lnTo>
                    <a:pt x="4310" y="1680"/>
                  </a:lnTo>
                  <a:lnTo>
                    <a:pt x="4310" y="1680"/>
                  </a:lnTo>
                  <a:lnTo>
                    <a:pt x="4310" y="1649"/>
                  </a:lnTo>
                  <a:lnTo>
                    <a:pt x="4310" y="1649"/>
                  </a:lnTo>
                  <a:lnTo>
                    <a:pt x="4310" y="1617"/>
                  </a:lnTo>
                  <a:lnTo>
                    <a:pt x="4310" y="1617"/>
                  </a:lnTo>
                  <a:lnTo>
                    <a:pt x="4310" y="1617"/>
                  </a:lnTo>
                  <a:lnTo>
                    <a:pt x="4310" y="1585"/>
                  </a:lnTo>
                  <a:lnTo>
                    <a:pt x="4278" y="1585"/>
                  </a:lnTo>
                  <a:lnTo>
                    <a:pt x="4278" y="1554"/>
                  </a:lnTo>
                  <a:lnTo>
                    <a:pt x="4278" y="1554"/>
                  </a:lnTo>
                  <a:lnTo>
                    <a:pt x="4278" y="1554"/>
                  </a:lnTo>
                  <a:lnTo>
                    <a:pt x="4278" y="1522"/>
                  </a:lnTo>
                  <a:lnTo>
                    <a:pt x="4278" y="1522"/>
                  </a:lnTo>
                  <a:lnTo>
                    <a:pt x="4278" y="1490"/>
                  </a:lnTo>
                  <a:lnTo>
                    <a:pt x="4278" y="1490"/>
                  </a:lnTo>
                  <a:lnTo>
                    <a:pt x="4247" y="1490"/>
                  </a:lnTo>
                  <a:lnTo>
                    <a:pt x="4247" y="1459"/>
                  </a:lnTo>
                  <a:lnTo>
                    <a:pt x="4247" y="1459"/>
                  </a:lnTo>
                  <a:lnTo>
                    <a:pt x="4247" y="1427"/>
                  </a:lnTo>
                  <a:lnTo>
                    <a:pt x="4247" y="1427"/>
                  </a:lnTo>
                  <a:lnTo>
                    <a:pt x="4247" y="1427"/>
                  </a:lnTo>
                  <a:lnTo>
                    <a:pt x="4247" y="1395"/>
                  </a:lnTo>
                  <a:lnTo>
                    <a:pt x="4215" y="1395"/>
                  </a:lnTo>
                  <a:lnTo>
                    <a:pt x="4215" y="1364"/>
                  </a:lnTo>
                  <a:lnTo>
                    <a:pt x="4215" y="1364"/>
                  </a:lnTo>
                  <a:cubicBezTo>
                    <a:pt x="4183" y="1268"/>
                    <a:pt x="4057" y="1300"/>
                    <a:pt x="4057" y="1395"/>
                  </a:cubicBezTo>
                  <a:cubicBezTo>
                    <a:pt x="4057" y="1427"/>
                    <a:pt x="4057" y="1427"/>
                    <a:pt x="4057" y="1427"/>
                  </a:cubicBezTo>
                  <a:lnTo>
                    <a:pt x="4057" y="1427"/>
                  </a:lnTo>
                  <a:lnTo>
                    <a:pt x="4057" y="1459"/>
                  </a:lnTo>
                  <a:lnTo>
                    <a:pt x="4057" y="1459"/>
                  </a:lnTo>
                  <a:lnTo>
                    <a:pt x="4057" y="1490"/>
                  </a:lnTo>
                  <a:lnTo>
                    <a:pt x="4088" y="1490"/>
                  </a:lnTo>
                  <a:lnTo>
                    <a:pt x="4088" y="1490"/>
                  </a:lnTo>
                  <a:lnTo>
                    <a:pt x="4088" y="1522"/>
                  </a:lnTo>
                  <a:lnTo>
                    <a:pt x="4088" y="1522"/>
                  </a:lnTo>
                  <a:lnTo>
                    <a:pt x="4088" y="1522"/>
                  </a:lnTo>
                  <a:lnTo>
                    <a:pt x="4088" y="1554"/>
                  </a:lnTo>
                  <a:lnTo>
                    <a:pt x="4088" y="1554"/>
                  </a:lnTo>
                  <a:lnTo>
                    <a:pt x="4120" y="1585"/>
                  </a:lnTo>
                  <a:lnTo>
                    <a:pt x="4120" y="1585"/>
                  </a:lnTo>
                  <a:lnTo>
                    <a:pt x="4120" y="1585"/>
                  </a:lnTo>
                  <a:lnTo>
                    <a:pt x="4120" y="1617"/>
                  </a:lnTo>
                  <a:lnTo>
                    <a:pt x="4120" y="1617"/>
                  </a:lnTo>
                  <a:lnTo>
                    <a:pt x="4120" y="1617"/>
                  </a:lnTo>
                  <a:lnTo>
                    <a:pt x="4120" y="1649"/>
                  </a:lnTo>
                  <a:lnTo>
                    <a:pt x="4120" y="1649"/>
                  </a:lnTo>
                  <a:lnTo>
                    <a:pt x="4120" y="1680"/>
                  </a:lnTo>
                  <a:lnTo>
                    <a:pt x="4152" y="1680"/>
                  </a:lnTo>
                  <a:lnTo>
                    <a:pt x="4152" y="1680"/>
                  </a:lnTo>
                  <a:lnTo>
                    <a:pt x="4152" y="1712"/>
                  </a:lnTo>
                  <a:lnTo>
                    <a:pt x="4152" y="1712"/>
                  </a:lnTo>
                  <a:lnTo>
                    <a:pt x="4152" y="1712"/>
                  </a:lnTo>
                  <a:lnTo>
                    <a:pt x="4152" y="1744"/>
                  </a:lnTo>
                  <a:lnTo>
                    <a:pt x="4152" y="1744"/>
                  </a:lnTo>
                  <a:close/>
                  <a:moveTo>
                    <a:pt x="4152" y="2599"/>
                  </a:moveTo>
                  <a:cubicBezTo>
                    <a:pt x="4152" y="2694"/>
                    <a:pt x="4278" y="2758"/>
                    <a:pt x="4342" y="2663"/>
                  </a:cubicBezTo>
                  <a:cubicBezTo>
                    <a:pt x="4342" y="2663"/>
                    <a:pt x="4342" y="2631"/>
                    <a:pt x="4342" y="2631"/>
                  </a:cubicBezTo>
                  <a:lnTo>
                    <a:pt x="4342" y="2631"/>
                  </a:lnTo>
                  <a:lnTo>
                    <a:pt x="4342" y="2631"/>
                  </a:lnTo>
                  <a:lnTo>
                    <a:pt x="4342" y="2599"/>
                  </a:lnTo>
                  <a:lnTo>
                    <a:pt x="4342" y="2599"/>
                  </a:lnTo>
                  <a:lnTo>
                    <a:pt x="4342" y="2568"/>
                  </a:lnTo>
                  <a:lnTo>
                    <a:pt x="4342" y="2568"/>
                  </a:lnTo>
                  <a:lnTo>
                    <a:pt x="4342" y="2536"/>
                  </a:lnTo>
                  <a:lnTo>
                    <a:pt x="4373" y="2536"/>
                  </a:lnTo>
                  <a:lnTo>
                    <a:pt x="4373" y="2536"/>
                  </a:lnTo>
                  <a:lnTo>
                    <a:pt x="4373" y="2504"/>
                  </a:lnTo>
                  <a:lnTo>
                    <a:pt x="4373" y="2504"/>
                  </a:lnTo>
                  <a:lnTo>
                    <a:pt x="4373" y="2473"/>
                  </a:lnTo>
                  <a:lnTo>
                    <a:pt x="4373" y="2473"/>
                  </a:lnTo>
                  <a:lnTo>
                    <a:pt x="4373" y="2473"/>
                  </a:lnTo>
                  <a:lnTo>
                    <a:pt x="4373" y="2441"/>
                  </a:lnTo>
                  <a:lnTo>
                    <a:pt x="4373" y="2441"/>
                  </a:lnTo>
                  <a:lnTo>
                    <a:pt x="4373" y="2409"/>
                  </a:lnTo>
                  <a:lnTo>
                    <a:pt x="4373" y="2409"/>
                  </a:lnTo>
                  <a:lnTo>
                    <a:pt x="4373" y="2378"/>
                  </a:lnTo>
                  <a:lnTo>
                    <a:pt x="4373" y="2378"/>
                  </a:lnTo>
                  <a:lnTo>
                    <a:pt x="4373" y="2378"/>
                  </a:lnTo>
                  <a:lnTo>
                    <a:pt x="4373" y="2346"/>
                  </a:lnTo>
                  <a:lnTo>
                    <a:pt x="4373" y="2346"/>
                  </a:lnTo>
                  <a:lnTo>
                    <a:pt x="4373" y="2314"/>
                  </a:lnTo>
                  <a:lnTo>
                    <a:pt x="4373" y="2314"/>
                  </a:lnTo>
                  <a:lnTo>
                    <a:pt x="4373" y="2282"/>
                  </a:lnTo>
                  <a:lnTo>
                    <a:pt x="4373" y="2282"/>
                  </a:lnTo>
                  <a:lnTo>
                    <a:pt x="4373" y="2282"/>
                  </a:lnTo>
                  <a:cubicBezTo>
                    <a:pt x="4373" y="2187"/>
                    <a:pt x="4278" y="2156"/>
                    <a:pt x="4215" y="2219"/>
                  </a:cubicBezTo>
                  <a:cubicBezTo>
                    <a:pt x="4215" y="2219"/>
                    <a:pt x="4215" y="2251"/>
                    <a:pt x="4215" y="2251"/>
                  </a:cubicBezTo>
                  <a:lnTo>
                    <a:pt x="4215" y="2282"/>
                  </a:lnTo>
                  <a:lnTo>
                    <a:pt x="4215" y="2282"/>
                  </a:lnTo>
                  <a:lnTo>
                    <a:pt x="4215" y="2314"/>
                  </a:lnTo>
                  <a:lnTo>
                    <a:pt x="4215" y="2314"/>
                  </a:lnTo>
                  <a:lnTo>
                    <a:pt x="4215" y="2314"/>
                  </a:lnTo>
                  <a:lnTo>
                    <a:pt x="4215" y="2346"/>
                  </a:lnTo>
                  <a:lnTo>
                    <a:pt x="4215" y="2346"/>
                  </a:lnTo>
                  <a:lnTo>
                    <a:pt x="4215" y="2378"/>
                  </a:lnTo>
                  <a:lnTo>
                    <a:pt x="4183" y="2378"/>
                  </a:lnTo>
                  <a:lnTo>
                    <a:pt x="4183" y="2378"/>
                  </a:lnTo>
                  <a:lnTo>
                    <a:pt x="4183" y="2409"/>
                  </a:lnTo>
                  <a:lnTo>
                    <a:pt x="4183" y="2409"/>
                  </a:lnTo>
                  <a:lnTo>
                    <a:pt x="4183" y="2409"/>
                  </a:lnTo>
                  <a:lnTo>
                    <a:pt x="4183" y="2441"/>
                  </a:lnTo>
                  <a:lnTo>
                    <a:pt x="4183" y="2441"/>
                  </a:lnTo>
                  <a:lnTo>
                    <a:pt x="4183" y="2473"/>
                  </a:lnTo>
                  <a:lnTo>
                    <a:pt x="4183" y="2473"/>
                  </a:lnTo>
                  <a:lnTo>
                    <a:pt x="4183" y="2473"/>
                  </a:lnTo>
                  <a:lnTo>
                    <a:pt x="4183" y="2504"/>
                  </a:lnTo>
                  <a:lnTo>
                    <a:pt x="4183" y="2504"/>
                  </a:lnTo>
                  <a:lnTo>
                    <a:pt x="4183" y="2536"/>
                  </a:lnTo>
                  <a:lnTo>
                    <a:pt x="4183" y="2536"/>
                  </a:lnTo>
                  <a:lnTo>
                    <a:pt x="4183" y="2536"/>
                  </a:lnTo>
                  <a:lnTo>
                    <a:pt x="4183" y="2568"/>
                  </a:lnTo>
                  <a:lnTo>
                    <a:pt x="4183" y="2568"/>
                  </a:lnTo>
                  <a:lnTo>
                    <a:pt x="4183" y="2599"/>
                  </a:lnTo>
                  <a:lnTo>
                    <a:pt x="4183" y="2599"/>
                  </a:lnTo>
                  <a:close/>
                  <a:moveTo>
                    <a:pt x="3835" y="3360"/>
                  </a:moveTo>
                  <a:cubicBezTo>
                    <a:pt x="3771" y="3455"/>
                    <a:pt x="3866" y="3550"/>
                    <a:pt x="3961" y="3487"/>
                  </a:cubicBezTo>
                  <a:cubicBezTo>
                    <a:pt x="3961" y="3487"/>
                    <a:pt x="3961" y="3487"/>
                    <a:pt x="3961" y="3487"/>
                  </a:cubicBezTo>
                  <a:lnTo>
                    <a:pt x="3993" y="3455"/>
                  </a:lnTo>
                  <a:lnTo>
                    <a:pt x="3993" y="3455"/>
                  </a:lnTo>
                  <a:lnTo>
                    <a:pt x="3993" y="3455"/>
                  </a:lnTo>
                  <a:lnTo>
                    <a:pt x="3993" y="3423"/>
                  </a:lnTo>
                  <a:lnTo>
                    <a:pt x="4025" y="3423"/>
                  </a:lnTo>
                  <a:lnTo>
                    <a:pt x="4025" y="3423"/>
                  </a:lnTo>
                  <a:lnTo>
                    <a:pt x="4025" y="3392"/>
                  </a:lnTo>
                  <a:lnTo>
                    <a:pt x="4025" y="3392"/>
                  </a:lnTo>
                  <a:lnTo>
                    <a:pt x="4025" y="3392"/>
                  </a:lnTo>
                  <a:lnTo>
                    <a:pt x="4057" y="3360"/>
                  </a:lnTo>
                  <a:lnTo>
                    <a:pt x="4057" y="3360"/>
                  </a:lnTo>
                  <a:lnTo>
                    <a:pt x="4057" y="3328"/>
                  </a:lnTo>
                  <a:lnTo>
                    <a:pt x="4057" y="3328"/>
                  </a:lnTo>
                  <a:lnTo>
                    <a:pt x="4088" y="3328"/>
                  </a:lnTo>
                  <a:lnTo>
                    <a:pt x="4088" y="3296"/>
                  </a:lnTo>
                  <a:lnTo>
                    <a:pt x="4088" y="3296"/>
                  </a:lnTo>
                  <a:lnTo>
                    <a:pt x="4088" y="3296"/>
                  </a:lnTo>
                  <a:lnTo>
                    <a:pt x="4088" y="3265"/>
                  </a:lnTo>
                  <a:lnTo>
                    <a:pt x="4120" y="3265"/>
                  </a:lnTo>
                  <a:lnTo>
                    <a:pt x="4120" y="3265"/>
                  </a:lnTo>
                  <a:lnTo>
                    <a:pt x="4120" y="3233"/>
                  </a:lnTo>
                  <a:lnTo>
                    <a:pt x="4120" y="3233"/>
                  </a:lnTo>
                  <a:lnTo>
                    <a:pt x="4120" y="3233"/>
                  </a:lnTo>
                  <a:lnTo>
                    <a:pt x="4152" y="3201"/>
                  </a:lnTo>
                  <a:lnTo>
                    <a:pt x="4152" y="3201"/>
                  </a:lnTo>
                  <a:lnTo>
                    <a:pt x="4152" y="3170"/>
                  </a:lnTo>
                  <a:lnTo>
                    <a:pt x="4152" y="3170"/>
                  </a:lnTo>
                  <a:lnTo>
                    <a:pt x="4152" y="3170"/>
                  </a:lnTo>
                  <a:lnTo>
                    <a:pt x="4152" y="3170"/>
                  </a:lnTo>
                  <a:cubicBezTo>
                    <a:pt x="4215" y="3075"/>
                    <a:pt x="4120" y="2980"/>
                    <a:pt x="4025" y="3043"/>
                  </a:cubicBezTo>
                  <a:cubicBezTo>
                    <a:pt x="4025" y="3043"/>
                    <a:pt x="4025" y="3075"/>
                    <a:pt x="3993" y="3075"/>
                  </a:cubicBezTo>
                  <a:lnTo>
                    <a:pt x="3993" y="3075"/>
                  </a:lnTo>
                  <a:lnTo>
                    <a:pt x="3993" y="3106"/>
                  </a:lnTo>
                  <a:lnTo>
                    <a:pt x="3993" y="3106"/>
                  </a:lnTo>
                  <a:lnTo>
                    <a:pt x="3993" y="3106"/>
                  </a:lnTo>
                  <a:lnTo>
                    <a:pt x="3993" y="3138"/>
                  </a:lnTo>
                  <a:lnTo>
                    <a:pt x="3961" y="3138"/>
                  </a:lnTo>
                  <a:lnTo>
                    <a:pt x="3961" y="3138"/>
                  </a:lnTo>
                  <a:lnTo>
                    <a:pt x="3961" y="3170"/>
                  </a:lnTo>
                  <a:lnTo>
                    <a:pt x="3961" y="3170"/>
                  </a:lnTo>
                  <a:lnTo>
                    <a:pt x="3961" y="3170"/>
                  </a:lnTo>
                  <a:lnTo>
                    <a:pt x="3961" y="3201"/>
                  </a:lnTo>
                  <a:lnTo>
                    <a:pt x="3930" y="3201"/>
                  </a:lnTo>
                  <a:lnTo>
                    <a:pt x="3930" y="3201"/>
                  </a:lnTo>
                  <a:lnTo>
                    <a:pt x="3930" y="3233"/>
                  </a:lnTo>
                  <a:lnTo>
                    <a:pt x="3930" y="3233"/>
                  </a:lnTo>
                  <a:lnTo>
                    <a:pt x="3930" y="3233"/>
                  </a:lnTo>
                  <a:lnTo>
                    <a:pt x="3898" y="3265"/>
                  </a:lnTo>
                  <a:lnTo>
                    <a:pt x="3898" y="3265"/>
                  </a:lnTo>
                  <a:lnTo>
                    <a:pt x="3898" y="3265"/>
                  </a:lnTo>
                  <a:lnTo>
                    <a:pt x="3898" y="3296"/>
                  </a:lnTo>
                  <a:lnTo>
                    <a:pt x="3898" y="3296"/>
                  </a:lnTo>
                  <a:lnTo>
                    <a:pt x="3866" y="3296"/>
                  </a:lnTo>
                  <a:lnTo>
                    <a:pt x="3866" y="3296"/>
                  </a:lnTo>
                  <a:lnTo>
                    <a:pt x="3866" y="3328"/>
                  </a:lnTo>
                  <a:lnTo>
                    <a:pt x="3866" y="3328"/>
                  </a:lnTo>
                  <a:lnTo>
                    <a:pt x="3866" y="3328"/>
                  </a:lnTo>
                  <a:lnTo>
                    <a:pt x="3835" y="3360"/>
                  </a:lnTo>
                  <a:lnTo>
                    <a:pt x="3835" y="3360"/>
                  </a:lnTo>
                  <a:close/>
                  <a:moveTo>
                    <a:pt x="3201" y="3930"/>
                  </a:moveTo>
                  <a:cubicBezTo>
                    <a:pt x="3138" y="3994"/>
                    <a:pt x="3169" y="4120"/>
                    <a:pt x="3264" y="4089"/>
                  </a:cubicBezTo>
                  <a:cubicBezTo>
                    <a:pt x="3264" y="4089"/>
                    <a:pt x="3296" y="4089"/>
                    <a:pt x="3296" y="4089"/>
                  </a:cubicBezTo>
                  <a:lnTo>
                    <a:pt x="3296" y="4089"/>
                  </a:lnTo>
                  <a:lnTo>
                    <a:pt x="3328" y="4089"/>
                  </a:lnTo>
                  <a:lnTo>
                    <a:pt x="3328" y="4057"/>
                  </a:lnTo>
                  <a:lnTo>
                    <a:pt x="3359" y="4057"/>
                  </a:lnTo>
                  <a:lnTo>
                    <a:pt x="3359" y="4057"/>
                  </a:lnTo>
                  <a:lnTo>
                    <a:pt x="3359" y="4057"/>
                  </a:lnTo>
                  <a:lnTo>
                    <a:pt x="3391" y="4057"/>
                  </a:lnTo>
                  <a:lnTo>
                    <a:pt x="3391" y="4025"/>
                  </a:lnTo>
                  <a:lnTo>
                    <a:pt x="3391" y="4025"/>
                  </a:lnTo>
                  <a:lnTo>
                    <a:pt x="3423" y="4025"/>
                  </a:lnTo>
                  <a:lnTo>
                    <a:pt x="3423" y="4025"/>
                  </a:lnTo>
                  <a:lnTo>
                    <a:pt x="3423" y="3994"/>
                  </a:lnTo>
                  <a:lnTo>
                    <a:pt x="3454" y="3994"/>
                  </a:lnTo>
                  <a:lnTo>
                    <a:pt x="3454" y="3994"/>
                  </a:lnTo>
                  <a:lnTo>
                    <a:pt x="3454" y="3994"/>
                  </a:lnTo>
                  <a:lnTo>
                    <a:pt x="3486" y="3962"/>
                  </a:lnTo>
                  <a:lnTo>
                    <a:pt x="3486" y="3962"/>
                  </a:lnTo>
                  <a:lnTo>
                    <a:pt x="3486" y="3962"/>
                  </a:lnTo>
                  <a:lnTo>
                    <a:pt x="3518" y="3962"/>
                  </a:lnTo>
                  <a:lnTo>
                    <a:pt x="3518" y="3930"/>
                  </a:lnTo>
                  <a:lnTo>
                    <a:pt x="3518" y="3930"/>
                  </a:lnTo>
                  <a:lnTo>
                    <a:pt x="3550" y="3930"/>
                  </a:lnTo>
                  <a:lnTo>
                    <a:pt x="3550" y="3930"/>
                  </a:lnTo>
                  <a:lnTo>
                    <a:pt x="3550" y="3899"/>
                  </a:lnTo>
                  <a:lnTo>
                    <a:pt x="3581" y="3899"/>
                  </a:lnTo>
                  <a:lnTo>
                    <a:pt x="3581" y="3899"/>
                  </a:lnTo>
                  <a:lnTo>
                    <a:pt x="3581" y="3899"/>
                  </a:lnTo>
                  <a:lnTo>
                    <a:pt x="3613" y="3867"/>
                  </a:lnTo>
                  <a:cubicBezTo>
                    <a:pt x="3676" y="3803"/>
                    <a:pt x="3613" y="3708"/>
                    <a:pt x="3518" y="3708"/>
                  </a:cubicBezTo>
                  <a:cubicBezTo>
                    <a:pt x="3518" y="3740"/>
                    <a:pt x="3486" y="3740"/>
                    <a:pt x="3486" y="3740"/>
                  </a:cubicBezTo>
                  <a:lnTo>
                    <a:pt x="3486" y="3740"/>
                  </a:lnTo>
                  <a:lnTo>
                    <a:pt x="3454" y="3772"/>
                  </a:lnTo>
                  <a:lnTo>
                    <a:pt x="3454" y="3772"/>
                  </a:lnTo>
                  <a:lnTo>
                    <a:pt x="3454" y="3772"/>
                  </a:lnTo>
                  <a:lnTo>
                    <a:pt x="3454" y="3772"/>
                  </a:lnTo>
                  <a:lnTo>
                    <a:pt x="3423" y="3803"/>
                  </a:lnTo>
                  <a:lnTo>
                    <a:pt x="3423" y="3803"/>
                  </a:lnTo>
                  <a:lnTo>
                    <a:pt x="3423" y="3803"/>
                  </a:lnTo>
                  <a:lnTo>
                    <a:pt x="3391" y="3803"/>
                  </a:lnTo>
                  <a:lnTo>
                    <a:pt x="3391" y="3803"/>
                  </a:lnTo>
                  <a:lnTo>
                    <a:pt x="3391" y="3835"/>
                  </a:lnTo>
                  <a:lnTo>
                    <a:pt x="3359" y="3835"/>
                  </a:lnTo>
                  <a:lnTo>
                    <a:pt x="3359" y="3835"/>
                  </a:lnTo>
                  <a:lnTo>
                    <a:pt x="3359" y="3835"/>
                  </a:lnTo>
                  <a:lnTo>
                    <a:pt x="3328" y="3867"/>
                  </a:lnTo>
                  <a:lnTo>
                    <a:pt x="3328" y="3867"/>
                  </a:lnTo>
                  <a:lnTo>
                    <a:pt x="3328" y="3867"/>
                  </a:lnTo>
                  <a:lnTo>
                    <a:pt x="3328" y="3867"/>
                  </a:lnTo>
                  <a:lnTo>
                    <a:pt x="3296" y="3867"/>
                  </a:lnTo>
                  <a:lnTo>
                    <a:pt x="3296" y="3899"/>
                  </a:lnTo>
                  <a:lnTo>
                    <a:pt x="3296" y="3899"/>
                  </a:lnTo>
                  <a:lnTo>
                    <a:pt x="3264" y="3899"/>
                  </a:lnTo>
                  <a:lnTo>
                    <a:pt x="3264" y="3899"/>
                  </a:lnTo>
                  <a:lnTo>
                    <a:pt x="3264" y="3899"/>
                  </a:lnTo>
                  <a:lnTo>
                    <a:pt x="3233" y="3930"/>
                  </a:lnTo>
                  <a:lnTo>
                    <a:pt x="3233" y="3930"/>
                  </a:lnTo>
                  <a:lnTo>
                    <a:pt x="3233" y="3930"/>
                  </a:lnTo>
                  <a:close/>
                  <a:moveTo>
                    <a:pt x="2409" y="4184"/>
                  </a:moveTo>
                  <a:cubicBezTo>
                    <a:pt x="2314" y="4215"/>
                    <a:pt x="2314" y="4342"/>
                    <a:pt x="2409" y="4374"/>
                  </a:cubicBezTo>
                  <a:cubicBezTo>
                    <a:pt x="2409" y="4374"/>
                    <a:pt x="2409" y="4374"/>
                    <a:pt x="2440" y="4374"/>
                  </a:cubicBezTo>
                  <a:lnTo>
                    <a:pt x="2440" y="4374"/>
                  </a:lnTo>
                  <a:lnTo>
                    <a:pt x="2440" y="4374"/>
                  </a:lnTo>
                  <a:lnTo>
                    <a:pt x="2472" y="4374"/>
                  </a:lnTo>
                  <a:lnTo>
                    <a:pt x="2472" y="4374"/>
                  </a:lnTo>
                  <a:lnTo>
                    <a:pt x="2504" y="4374"/>
                  </a:lnTo>
                  <a:lnTo>
                    <a:pt x="2504" y="4374"/>
                  </a:lnTo>
                  <a:lnTo>
                    <a:pt x="2536" y="4374"/>
                  </a:lnTo>
                  <a:lnTo>
                    <a:pt x="2536" y="4374"/>
                  </a:lnTo>
                  <a:lnTo>
                    <a:pt x="2536" y="4374"/>
                  </a:lnTo>
                  <a:lnTo>
                    <a:pt x="2567" y="4342"/>
                  </a:lnTo>
                  <a:lnTo>
                    <a:pt x="2567" y="4342"/>
                  </a:lnTo>
                  <a:lnTo>
                    <a:pt x="2599" y="4342"/>
                  </a:lnTo>
                  <a:lnTo>
                    <a:pt x="2599" y="4342"/>
                  </a:lnTo>
                  <a:lnTo>
                    <a:pt x="2631" y="4342"/>
                  </a:lnTo>
                  <a:lnTo>
                    <a:pt x="2631" y="4342"/>
                  </a:lnTo>
                  <a:lnTo>
                    <a:pt x="2631" y="4342"/>
                  </a:lnTo>
                  <a:lnTo>
                    <a:pt x="2662" y="4342"/>
                  </a:lnTo>
                  <a:lnTo>
                    <a:pt x="2662" y="4342"/>
                  </a:lnTo>
                  <a:lnTo>
                    <a:pt x="2694" y="4342"/>
                  </a:lnTo>
                  <a:lnTo>
                    <a:pt x="2694" y="4342"/>
                  </a:lnTo>
                  <a:lnTo>
                    <a:pt x="2726" y="4310"/>
                  </a:lnTo>
                  <a:lnTo>
                    <a:pt x="2726" y="4310"/>
                  </a:lnTo>
                  <a:lnTo>
                    <a:pt x="2726" y="4310"/>
                  </a:lnTo>
                  <a:lnTo>
                    <a:pt x="2757" y="4310"/>
                  </a:lnTo>
                  <a:lnTo>
                    <a:pt x="2757" y="4310"/>
                  </a:lnTo>
                  <a:lnTo>
                    <a:pt x="2789" y="4310"/>
                  </a:lnTo>
                  <a:lnTo>
                    <a:pt x="2789" y="4310"/>
                  </a:lnTo>
                  <a:cubicBezTo>
                    <a:pt x="2884" y="4279"/>
                    <a:pt x="2884" y="4152"/>
                    <a:pt x="2789" y="4120"/>
                  </a:cubicBezTo>
                  <a:cubicBezTo>
                    <a:pt x="2757" y="4120"/>
                    <a:pt x="2757" y="4120"/>
                    <a:pt x="2757" y="4120"/>
                  </a:cubicBezTo>
                  <a:lnTo>
                    <a:pt x="2726" y="4152"/>
                  </a:lnTo>
                  <a:lnTo>
                    <a:pt x="2726" y="4152"/>
                  </a:lnTo>
                  <a:lnTo>
                    <a:pt x="2694" y="4152"/>
                  </a:lnTo>
                  <a:lnTo>
                    <a:pt x="2694" y="4152"/>
                  </a:lnTo>
                  <a:lnTo>
                    <a:pt x="2694" y="4152"/>
                  </a:lnTo>
                  <a:lnTo>
                    <a:pt x="2662" y="4152"/>
                  </a:lnTo>
                  <a:lnTo>
                    <a:pt x="2662" y="4152"/>
                  </a:lnTo>
                  <a:lnTo>
                    <a:pt x="2662" y="4152"/>
                  </a:lnTo>
                  <a:lnTo>
                    <a:pt x="2631" y="4152"/>
                  </a:lnTo>
                  <a:lnTo>
                    <a:pt x="2631" y="4152"/>
                  </a:lnTo>
                  <a:lnTo>
                    <a:pt x="2599" y="4184"/>
                  </a:lnTo>
                  <a:lnTo>
                    <a:pt x="2599" y="4184"/>
                  </a:lnTo>
                  <a:lnTo>
                    <a:pt x="2599" y="4184"/>
                  </a:lnTo>
                  <a:lnTo>
                    <a:pt x="2567" y="4184"/>
                  </a:lnTo>
                  <a:lnTo>
                    <a:pt x="2567" y="4184"/>
                  </a:lnTo>
                  <a:lnTo>
                    <a:pt x="2536" y="4184"/>
                  </a:lnTo>
                  <a:lnTo>
                    <a:pt x="2536" y="4184"/>
                  </a:lnTo>
                  <a:lnTo>
                    <a:pt x="2536" y="4184"/>
                  </a:lnTo>
                  <a:lnTo>
                    <a:pt x="2504" y="4184"/>
                  </a:lnTo>
                  <a:lnTo>
                    <a:pt x="2504" y="4184"/>
                  </a:lnTo>
                  <a:lnTo>
                    <a:pt x="2472" y="4184"/>
                  </a:lnTo>
                  <a:lnTo>
                    <a:pt x="2472" y="4184"/>
                  </a:lnTo>
                  <a:lnTo>
                    <a:pt x="2472" y="4184"/>
                  </a:lnTo>
                  <a:lnTo>
                    <a:pt x="2440" y="4184"/>
                  </a:lnTo>
                  <a:lnTo>
                    <a:pt x="2440" y="4184"/>
                  </a:lnTo>
                  <a:lnTo>
                    <a:pt x="2409" y="4184"/>
                  </a:lnTo>
                  <a:close/>
                  <a:moveTo>
                    <a:pt x="1585" y="4120"/>
                  </a:moveTo>
                  <a:cubicBezTo>
                    <a:pt x="1490" y="4089"/>
                    <a:pt x="1426" y="4215"/>
                    <a:pt x="1490" y="4279"/>
                  </a:cubicBezTo>
                  <a:cubicBezTo>
                    <a:pt x="1490" y="4279"/>
                    <a:pt x="1522" y="4279"/>
                    <a:pt x="1522" y="4279"/>
                  </a:cubicBezTo>
                  <a:lnTo>
                    <a:pt x="1522" y="4279"/>
                  </a:lnTo>
                  <a:lnTo>
                    <a:pt x="1522" y="4279"/>
                  </a:lnTo>
                  <a:lnTo>
                    <a:pt x="1553" y="4279"/>
                  </a:lnTo>
                  <a:lnTo>
                    <a:pt x="1553" y="4279"/>
                  </a:lnTo>
                  <a:lnTo>
                    <a:pt x="1585" y="4310"/>
                  </a:lnTo>
                  <a:lnTo>
                    <a:pt x="1585" y="4310"/>
                  </a:lnTo>
                  <a:lnTo>
                    <a:pt x="1585" y="4310"/>
                  </a:lnTo>
                  <a:lnTo>
                    <a:pt x="1617" y="4310"/>
                  </a:lnTo>
                  <a:lnTo>
                    <a:pt x="1617" y="4310"/>
                  </a:lnTo>
                  <a:lnTo>
                    <a:pt x="1648" y="4310"/>
                  </a:lnTo>
                  <a:lnTo>
                    <a:pt x="1648" y="4310"/>
                  </a:lnTo>
                  <a:lnTo>
                    <a:pt x="1648" y="4310"/>
                  </a:lnTo>
                  <a:lnTo>
                    <a:pt x="1680" y="4310"/>
                  </a:lnTo>
                  <a:lnTo>
                    <a:pt x="1680" y="4342"/>
                  </a:lnTo>
                  <a:lnTo>
                    <a:pt x="1712" y="4342"/>
                  </a:lnTo>
                  <a:lnTo>
                    <a:pt x="1712" y="4342"/>
                  </a:lnTo>
                  <a:lnTo>
                    <a:pt x="1743" y="4342"/>
                  </a:lnTo>
                  <a:lnTo>
                    <a:pt x="1743" y="4342"/>
                  </a:lnTo>
                  <a:lnTo>
                    <a:pt x="1743" y="4342"/>
                  </a:lnTo>
                  <a:lnTo>
                    <a:pt x="1775" y="4342"/>
                  </a:lnTo>
                  <a:lnTo>
                    <a:pt x="1775" y="4342"/>
                  </a:lnTo>
                  <a:lnTo>
                    <a:pt x="1807" y="4342"/>
                  </a:lnTo>
                  <a:lnTo>
                    <a:pt x="1807" y="4342"/>
                  </a:lnTo>
                  <a:lnTo>
                    <a:pt x="1807" y="4342"/>
                  </a:lnTo>
                  <a:lnTo>
                    <a:pt x="1838" y="4342"/>
                  </a:lnTo>
                  <a:lnTo>
                    <a:pt x="1838" y="4374"/>
                  </a:lnTo>
                  <a:lnTo>
                    <a:pt x="1870" y="4374"/>
                  </a:lnTo>
                  <a:lnTo>
                    <a:pt x="1870" y="4374"/>
                  </a:lnTo>
                  <a:lnTo>
                    <a:pt x="1870" y="4374"/>
                  </a:lnTo>
                  <a:cubicBezTo>
                    <a:pt x="1965" y="4374"/>
                    <a:pt x="2029" y="4247"/>
                    <a:pt x="1933" y="4184"/>
                  </a:cubicBezTo>
                  <a:cubicBezTo>
                    <a:pt x="1933" y="4184"/>
                    <a:pt x="1902" y="4184"/>
                    <a:pt x="1902" y="4184"/>
                  </a:cubicBezTo>
                  <a:lnTo>
                    <a:pt x="1902" y="4184"/>
                  </a:lnTo>
                  <a:lnTo>
                    <a:pt x="1902" y="4184"/>
                  </a:lnTo>
                  <a:lnTo>
                    <a:pt x="1870" y="4184"/>
                  </a:lnTo>
                  <a:lnTo>
                    <a:pt x="1870" y="4184"/>
                  </a:lnTo>
                  <a:lnTo>
                    <a:pt x="1838" y="4184"/>
                  </a:lnTo>
                  <a:lnTo>
                    <a:pt x="1838" y="4184"/>
                  </a:lnTo>
                  <a:lnTo>
                    <a:pt x="1838" y="4184"/>
                  </a:lnTo>
                  <a:lnTo>
                    <a:pt x="1807" y="4184"/>
                  </a:lnTo>
                  <a:lnTo>
                    <a:pt x="1807" y="4184"/>
                  </a:lnTo>
                  <a:lnTo>
                    <a:pt x="1775" y="4184"/>
                  </a:lnTo>
                  <a:lnTo>
                    <a:pt x="1775" y="4152"/>
                  </a:lnTo>
                  <a:lnTo>
                    <a:pt x="1775" y="4152"/>
                  </a:lnTo>
                  <a:lnTo>
                    <a:pt x="1743" y="4152"/>
                  </a:lnTo>
                  <a:lnTo>
                    <a:pt x="1743" y="4152"/>
                  </a:lnTo>
                  <a:lnTo>
                    <a:pt x="1743" y="4152"/>
                  </a:lnTo>
                  <a:lnTo>
                    <a:pt x="1712" y="4152"/>
                  </a:lnTo>
                  <a:lnTo>
                    <a:pt x="1712" y="4152"/>
                  </a:lnTo>
                  <a:lnTo>
                    <a:pt x="1680" y="4152"/>
                  </a:lnTo>
                  <a:lnTo>
                    <a:pt x="1680" y="4152"/>
                  </a:lnTo>
                  <a:lnTo>
                    <a:pt x="1680" y="4152"/>
                  </a:lnTo>
                  <a:lnTo>
                    <a:pt x="1648" y="4152"/>
                  </a:lnTo>
                  <a:lnTo>
                    <a:pt x="1648" y="4120"/>
                  </a:lnTo>
                  <a:lnTo>
                    <a:pt x="1648" y="4120"/>
                  </a:lnTo>
                  <a:lnTo>
                    <a:pt x="1617" y="4120"/>
                  </a:lnTo>
                  <a:lnTo>
                    <a:pt x="1617" y="4120"/>
                  </a:lnTo>
                  <a:lnTo>
                    <a:pt x="1585" y="4120"/>
                  </a:lnTo>
                  <a:lnTo>
                    <a:pt x="1585" y="4120"/>
                  </a:lnTo>
                  <a:lnTo>
                    <a:pt x="1585" y="4120"/>
                  </a:lnTo>
                  <a:close/>
                  <a:moveTo>
                    <a:pt x="856" y="3677"/>
                  </a:moveTo>
                  <a:cubicBezTo>
                    <a:pt x="824" y="3677"/>
                    <a:pt x="761" y="3645"/>
                    <a:pt x="729" y="3677"/>
                  </a:cubicBezTo>
                  <a:cubicBezTo>
                    <a:pt x="698" y="3708"/>
                    <a:pt x="698" y="3772"/>
                    <a:pt x="729" y="3835"/>
                  </a:cubicBezTo>
                  <a:lnTo>
                    <a:pt x="729" y="3835"/>
                  </a:lnTo>
                  <a:lnTo>
                    <a:pt x="729" y="3835"/>
                  </a:lnTo>
                  <a:lnTo>
                    <a:pt x="761" y="3835"/>
                  </a:lnTo>
                  <a:lnTo>
                    <a:pt x="761" y="3835"/>
                  </a:lnTo>
                  <a:lnTo>
                    <a:pt x="761" y="3867"/>
                  </a:lnTo>
                  <a:lnTo>
                    <a:pt x="793" y="3867"/>
                  </a:lnTo>
                  <a:lnTo>
                    <a:pt x="793" y="3867"/>
                  </a:lnTo>
                  <a:lnTo>
                    <a:pt x="793" y="3867"/>
                  </a:lnTo>
                  <a:lnTo>
                    <a:pt x="824" y="3899"/>
                  </a:lnTo>
                  <a:lnTo>
                    <a:pt x="824" y="3899"/>
                  </a:lnTo>
                  <a:lnTo>
                    <a:pt x="824" y="3899"/>
                  </a:lnTo>
                  <a:lnTo>
                    <a:pt x="824" y="3930"/>
                  </a:lnTo>
                  <a:lnTo>
                    <a:pt x="856" y="3930"/>
                  </a:lnTo>
                  <a:lnTo>
                    <a:pt x="856" y="3930"/>
                  </a:lnTo>
                  <a:lnTo>
                    <a:pt x="856" y="3930"/>
                  </a:lnTo>
                  <a:lnTo>
                    <a:pt x="888" y="3962"/>
                  </a:lnTo>
                  <a:lnTo>
                    <a:pt x="888" y="3962"/>
                  </a:lnTo>
                  <a:lnTo>
                    <a:pt x="888" y="3962"/>
                  </a:lnTo>
                  <a:lnTo>
                    <a:pt x="919" y="3962"/>
                  </a:lnTo>
                  <a:lnTo>
                    <a:pt x="919" y="3994"/>
                  </a:lnTo>
                  <a:lnTo>
                    <a:pt x="919" y="3994"/>
                  </a:lnTo>
                  <a:lnTo>
                    <a:pt x="951" y="3994"/>
                  </a:lnTo>
                  <a:lnTo>
                    <a:pt x="951" y="3994"/>
                  </a:lnTo>
                  <a:lnTo>
                    <a:pt x="951" y="3994"/>
                  </a:lnTo>
                  <a:lnTo>
                    <a:pt x="983" y="4025"/>
                  </a:lnTo>
                  <a:lnTo>
                    <a:pt x="983" y="4025"/>
                  </a:lnTo>
                  <a:lnTo>
                    <a:pt x="1015" y="4025"/>
                  </a:lnTo>
                  <a:lnTo>
                    <a:pt x="1015" y="4025"/>
                  </a:lnTo>
                  <a:lnTo>
                    <a:pt x="1015" y="4057"/>
                  </a:lnTo>
                  <a:cubicBezTo>
                    <a:pt x="1110" y="4089"/>
                    <a:pt x="1205" y="3994"/>
                    <a:pt x="1141" y="3930"/>
                  </a:cubicBezTo>
                  <a:cubicBezTo>
                    <a:pt x="1141" y="3899"/>
                    <a:pt x="1110" y="3899"/>
                    <a:pt x="1110" y="3899"/>
                  </a:cubicBezTo>
                  <a:lnTo>
                    <a:pt x="1110" y="3899"/>
                  </a:lnTo>
                  <a:lnTo>
                    <a:pt x="1110" y="3867"/>
                  </a:lnTo>
                  <a:lnTo>
                    <a:pt x="1078" y="3867"/>
                  </a:lnTo>
                  <a:lnTo>
                    <a:pt x="1078" y="3867"/>
                  </a:lnTo>
                  <a:lnTo>
                    <a:pt x="1078" y="3867"/>
                  </a:lnTo>
                  <a:lnTo>
                    <a:pt x="1046" y="3867"/>
                  </a:lnTo>
                  <a:lnTo>
                    <a:pt x="1046" y="3835"/>
                  </a:lnTo>
                  <a:lnTo>
                    <a:pt x="1046" y="3835"/>
                  </a:lnTo>
                  <a:lnTo>
                    <a:pt x="1015" y="3835"/>
                  </a:lnTo>
                  <a:lnTo>
                    <a:pt x="1015" y="3835"/>
                  </a:lnTo>
                  <a:lnTo>
                    <a:pt x="1015" y="3835"/>
                  </a:lnTo>
                  <a:lnTo>
                    <a:pt x="983" y="3803"/>
                  </a:lnTo>
                  <a:lnTo>
                    <a:pt x="983" y="3803"/>
                  </a:lnTo>
                  <a:lnTo>
                    <a:pt x="983" y="3803"/>
                  </a:lnTo>
                  <a:lnTo>
                    <a:pt x="983" y="3803"/>
                  </a:lnTo>
                  <a:lnTo>
                    <a:pt x="951" y="3772"/>
                  </a:lnTo>
                  <a:lnTo>
                    <a:pt x="951" y="3772"/>
                  </a:lnTo>
                  <a:lnTo>
                    <a:pt x="951" y="3772"/>
                  </a:lnTo>
                  <a:lnTo>
                    <a:pt x="919" y="3772"/>
                  </a:lnTo>
                  <a:lnTo>
                    <a:pt x="919" y="3740"/>
                  </a:lnTo>
                  <a:lnTo>
                    <a:pt x="919" y="3740"/>
                  </a:lnTo>
                  <a:lnTo>
                    <a:pt x="888" y="3740"/>
                  </a:lnTo>
                  <a:lnTo>
                    <a:pt x="888" y="3740"/>
                  </a:lnTo>
                  <a:lnTo>
                    <a:pt x="888" y="3708"/>
                  </a:lnTo>
                  <a:lnTo>
                    <a:pt x="888" y="3708"/>
                  </a:lnTo>
                  <a:lnTo>
                    <a:pt x="856" y="3708"/>
                  </a:lnTo>
                  <a:lnTo>
                    <a:pt x="856" y="3708"/>
                  </a:lnTo>
                  <a:lnTo>
                    <a:pt x="856" y="3677"/>
                  </a:lnTo>
                  <a:close/>
                  <a:moveTo>
                    <a:pt x="349" y="3011"/>
                  </a:moveTo>
                  <a:cubicBezTo>
                    <a:pt x="317" y="2916"/>
                    <a:pt x="222" y="2948"/>
                    <a:pt x="191" y="3011"/>
                  </a:cubicBezTo>
                  <a:cubicBezTo>
                    <a:pt x="191" y="3043"/>
                    <a:pt x="191" y="3043"/>
                    <a:pt x="191" y="3075"/>
                  </a:cubicBezTo>
                  <a:lnTo>
                    <a:pt x="191" y="3075"/>
                  </a:lnTo>
                  <a:lnTo>
                    <a:pt x="191" y="3075"/>
                  </a:lnTo>
                  <a:lnTo>
                    <a:pt x="191" y="3106"/>
                  </a:lnTo>
                  <a:lnTo>
                    <a:pt x="222" y="3106"/>
                  </a:lnTo>
                  <a:lnTo>
                    <a:pt x="222" y="3138"/>
                  </a:lnTo>
                  <a:lnTo>
                    <a:pt x="222" y="3138"/>
                  </a:lnTo>
                  <a:lnTo>
                    <a:pt x="222" y="3138"/>
                  </a:lnTo>
                  <a:lnTo>
                    <a:pt x="222" y="3170"/>
                  </a:lnTo>
                  <a:lnTo>
                    <a:pt x="254" y="3170"/>
                  </a:lnTo>
                  <a:lnTo>
                    <a:pt x="254" y="3201"/>
                  </a:lnTo>
                  <a:lnTo>
                    <a:pt x="254" y="3201"/>
                  </a:lnTo>
                  <a:lnTo>
                    <a:pt x="254" y="3201"/>
                  </a:lnTo>
                  <a:lnTo>
                    <a:pt x="254" y="3233"/>
                  </a:lnTo>
                  <a:lnTo>
                    <a:pt x="254" y="3233"/>
                  </a:lnTo>
                  <a:lnTo>
                    <a:pt x="286" y="3233"/>
                  </a:lnTo>
                  <a:lnTo>
                    <a:pt x="286" y="3265"/>
                  </a:lnTo>
                  <a:lnTo>
                    <a:pt x="286" y="3265"/>
                  </a:lnTo>
                  <a:lnTo>
                    <a:pt x="286" y="3265"/>
                  </a:lnTo>
                  <a:lnTo>
                    <a:pt x="286" y="3296"/>
                  </a:lnTo>
                  <a:lnTo>
                    <a:pt x="317" y="3296"/>
                  </a:lnTo>
                  <a:lnTo>
                    <a:pt x="317" y="3328"/>
                  </a:lnTo>
                  <a:lnTo>
                    <a:pt x="317" y="3328"/>
                  </a:lnTo>
                  <a:lnTo>
                    <a:pt x="317" y="3328"/>
                  </a:lnTo>
                  <a:lnTo>
                    <a:pt x="349" y="3360"/>
                  </a:lnTo>
                  <a:lnTo>
                    <a:pt x="349" y="3360"/>
                  </a:lnTo>
                  <a:lnTo>
                    <a:pt x="349" y="3360"/>
                  </a:lnTo>
                  <a:lnTo>
                    <a:pt x="349" y="3392"/>
                  </a:lnTo>
                  <a:lnTo>
                    <a:pt x="349" y="3392"/>
                  </a:lnTo>
                  <a:lnTo>
                    <a:pt x="381" y="3392"/>
                  </a:lnTo>
                  <a:cubicBezTo>
                    <a:pt x="412" y="3455"/>
                    <a:pt x="508" y="3455"/>
                    <a:pt x="539" y="3360"/>
                  </a:cubicBezTo>
                  <a:cubicBezTo>
                    <a:pt x="539" y="3360"/>
                    <a:pt x="539" y="3328"/>
                    <a:pt x="508" y="3296"/>
                  </a:cubicBezTo>
                  <a:lnTo>
                    <a:pt x="508" y="3296"/>
                  </a:lnTo>
                  <a:lnTo>
                    <a:pt x="508" y="3296"/>
                  </a:lnTo>
                  <a:lnTo>
                    <a:pt x="508" y="3265"/>
                  </a:lnTo>
                  <a:lnTo>
                    <a:pt x="508" y="3265"/>
                  </a:lnTo>
                  <a:lnTo>
                    <a:pt x="476" y="3265"/>
                  </a:lnTo>
                  <a:lnTo>
                    <a:pt x="476" y="3233"/>
                  </a:lnTo>
                  <a:lnTo>
                    <a:pt x="476" y="3233"/>
                  </a:lnTo>
                  <a:lnTo>
                    <a:pt x="476" y="3233"/>
                  </a:lnTo>
                  <a:lnTo>
                    <a:pt x="476" y="3201"/>
                  </a:lnTo>
                  <a:lnTo>
                    <a:pt x="444" y="3201"/>
                  </a:lnTo>
                  <a:lnTo>
                    <a:pt x="444" y="3201"/>
                  </a:lnTo>
                  <a:lnTo>
                    <a:pt x="444" y="3170"/>
                  </a:lnTo>
                  <a:lnTo>
                    <a:pt x="444" y="3170"/>
                  </a:lnTo>
                  <a:lnTo>
                    <a:pt x="444" y="3170"/>
                  </a:lnTo>
                  <a:lnTo>
                    <a:pt x="412" y="3138"/>
                  </a:lnTo>
                  <a:lnTo>
                    <a:pt x="412" y="3138"/>
                  </a:lnTo>
                  <a:lnTo>
                    <a:pt x="412" y="3138"/>
                  </a:lnTo>
                  <a:lnTo>
                    <a:pt x="412" y="3106"/>
                  </a:lnTo>
                  <a:lnTo>
                    <a:pt x="412" y="3106"/>
                  </a:lnTo>
                  <a:lnTo>
                    <a:pt x="412" y="3106"/>
                  </a:lnTo>
                  <a:lnTo>
                    <a:pt x="381" y="3075"/>
                  </a:lnTo>
                  <a:lnTo>
                    <a:pt x="381" y="3075"/>
                  </a:lnTo>
                  <a:lnTo>
                    <a:pt x="381" y="3075"/>
                  </a:lnTo>
                  <a:lnTo>
                    <a:pt x="381" y="3043"/>
                  </a:lnTo>
                  <a:lnTo>
                    <a:pt x="381" y="3043"/>
                  </a:lnTo>
                  <a:lnTo>
                    <a:pt x="381" y="3043"/>
                  </a:lnTo>
                  <a:lnTo>
                    <a:pt x="349" y="3011"/>
                  </a:lnTo>
                  <a:lnTo>
                    <a:pt x="349" y="3011"/>
                  </a:lnTo>
                  <a:close/>
                  <a:moveTo>
                    <a:pt x="191" y="2187"/>
                  </a:moveTo>
                  <a:cubicBezTo>
                    <a:pt x="191" y="2092"/>
                    <a:pt x="64" y="2061"/>
                    <a:pt x="32" y="2156"/>
                  </a:cubicBezTo>
                  <a:cubicBezTo>
                    <a:pt x="1" y="2156"/>
                    <a:pt x="1" y="2156"/>
                    <a:pt x="1" y="2187"/>
                  </a:cubicBezTo>
                  <a:lnTo>
                    <a:pt x="1" y="2187"/>
                  </a:lnTo>
                  <a:lnTo>
                    <a:pt x="1" y="2219"/>
                  </a:lnTo>
                  <a:lnTo>
                    <a:pt x="1" y="2219"/>
                  </a:lnTo>
                  <a:lnTo>
                    <a:pt x="1" y="2219"/>
                  </a:lnTo>
                  <a:lnTo>
                    <a:pt x="1" y="2251"/>
                  </a:lnTo>
                  <a:lnTo>
                    <a:pt x="1" y="2251"/>
                  </a:lnTo>
                  <a:lnTo>
                    <a:pt x="1" y="2282"/>
                  </a:lnTo>
                  <a:lnTo>
                    <a:pt x="1" y="2282"/>
                  </a:lnTo>
                  <a:lnTo>
                    <a:pt x="1" y="2314"/>
                  </a:lnTo>
                  <a:lnTo>
                    <a:pt x="1" y="2314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32" y="2346"/>
                  </a:lnTo>
                  <a:lnTo>
                    <a:pt x="32" y="2378"/>
                  </a:lnTo>
                  <a:lnTo>
                    <a:pt x="32" y="2378"/>
                  </a:lnTo>
                  <a:lnTo>
                    <a:pt x="32" y="2409"/>
                  </a:lnTo>
                  <a:lnTo>
                    <a:pt x="32" y="2409"/>
                  </a:lnTo>
                  <a:lnTo>
                    <a:pt x="32" y="2441"/>
                  </a:lnTo>
                  <a:lnTo>
                    <a:pt x="32" y="2441"/>
                  </a:lnTo>
                  <a:lnTo>
                    <a:pt x="32" y="2473"/>
                  </a:lnTo>
                  <a:lnTo>
                    <a:pt x="32" y="2473"/>
                  </a:lnTo>
                  <a:lnTo>
                    <a:pt x="32" y="2473"/>
                  </a:lnTo>
                  <a:lnTo>
                    <a:pt x="32" y="2504"/>
                  </a:lnTo>
                  <a:lnTo>
                    <a:pt x="32" y="2504"/>
                  </a:lnTo>
                  <a:lnTo>
                    <a:pt x="32" y="2536"/>
                  </a:lnTo>
                  <a:lnTo>
                    <a:pt x="32" y="2536"/>
                  </a:lnTo>
                  <a:lnTo>
                    <a:pt x="32" y="2536"/>
                  </a:lnTo>
                  <a:cubicBezTo>
                    <a:pt x="64" y="2631"/>
                    <a:pt x="159" y="2663"/>
                    <a:pt x="191" y="2599"/>
                  </a:cubicBezTo>
                  <a:cubicBezTo>
                    <a:pt x="222" y="2568"/>
                    <a:pt x="222" y="2536"/>
                    <a:pt x="222" y="2504"/>
                  </a:cubicBezTo>
                  <a:lnTo>
                    <a:pt x="222" y="2504"/>
                  </a:lnTo>
                  <a:lnTo>
                    <a:pt x="222" y="2504"/>
                  </a:lnTo>
                  <a:lnTo>
                    <a:pt x="222" y="2504"/>
                  </a:lnTo>
                  <a:lnTo>
                    <a:pt x="191" y="2473"/>
                  </a:lnTo>
                  <a:lnTo>
                    <a:pt x="191" y="2473"/>
                  </a:lnTo>
                  <a:lnTo>
                    <a:pt x="191" y="2441"/>
                  </a:lnTo>
                  <a:lnTo>
                    <a:pt x="191" y="2441"/>
                  </a:lnTo>
                  <a:lnTo>
                    <a:pt x="191" y="2409"/>
                  </a:lnTo>
                  <a:lnTo>
                    <a:pt x="191" y="2409"/>
                  </a:lnTo>
                  <a:lnTo>
                    <a:pt x="191" y="2409"/>
                  </a:lnTo>
                  <a:lnTo>
                    <a:pt x="191" y="2378"/>
                  </a:lnTo>
                  <a:lnTo>
                    <a:pt x="191" y="2378"/>
                  </a:lnTo>
                  <a:lnTo>
                    <a:pt x="191" y="2346"/>
                  </a:lnTo>
                  <a:lnTo>
                    <a:pt x="191" y="2346"/>
                  </a:lnTo>
                  <a:lnTo>
                    <a:pt x="191" y="2346"/>
                  </a:lnTo>
                  <a:lnTo>
                    <a:pt x="191" y="2314"/>
                  </a:lnTo>
                  <a:lnTo>
                    <a:pt x="191" y="2314"/>
                  </a:lnTo>
                  <a:lnTo>
                    <a:pt x="191" y="2282"/>
                  </a:lnTo>
                  <a:lnTo>
                    <a:pt x="191" y="2282"/>
                  </a:lnTo>
                  <a:lnTo>
                    <a:pt x="191" y="2282"/>
                  </a:lnTo>
                  <a:lnTo>
                    <a:pt x="191" y="2251"/>
                  </a:lnTo>
                  <a:lnTo>
                    <a:pt x="191" y="2251"/>
                  </a:lnTo>
                  <a:lnTo>
                    <a:pt x="191" y="2219"/>
                  </a:lnTo>
                  <a:lnTo>
                    <a:pt x="191" y="2219"/>
                  </a:lnTo>
                  <a:lnTo>
                    <a:pt x="191" y="2219"/>
                  </a:lnTo>
                  <a:lnTo>
                    <a:pt x="191" y="2187"/>
                  </a:lnTo>
                  <a:close/>
                  <a:moveTo>
                    <a:pt x="381" y="1364"/>
                  </a:moveTo>
                  <a:cubicBezTo>
                    <a:pt x="381" y="1332"/>
                    <a:pt x="381" y="1300"/>
                    <a:pt x="381" y="1268"/>
                  </a:cubicBezTo>
                  <a:cubicBezTo>
                    <a:pt x="317" y="1205"/>
                    <a:pt x="254" y="1237"/>
                    <a:pt x="222" y="1300"/>
                  </a:cubicBezTo>
                  <a:lnTo>
                    <a:pt x="222" y="1300"/>
                  </a:lnTo>
                  <a:lnTo>
                    <a:pt x="191" y="1300"/>
                  </a:lnTo>
                  <a:lnTo>
                    <a:pt x="191" y="1300"/>
                  </a:lnTo>
                  <a:lnTo>
                    <a:pt x="191" y="1332"/>
                  </a:lnTo>
                  <a:lnTo>
                    <a:pt x="191" y="1332"/>
                  </a:lnTo>
                  <a:lnTo>
                    <a:pt x="191" y="1364"/>
                  </a:lnTo>
                  <a:lnTo>
                    <a:pt x="191" y="1364"/>
                  </a:lnTo>
                  <a:lnTo>
                    <a:pt x="159" y="1364"/>
                  </a:lnTo>
                  <a:lnTo>
                    <a:pt x="159" y="1395"/>
                  </a:lnTo>
                  <a:lnTo>
                    <a:pt x="159" y="1395"/>
                  </a:lnTo>
                  <a:lnTo>
                    <a:pt x="159" y="1427"/>
                  </a:lnTo>
                  <a:lnTo>
                    <a:pt x="159" y="1427"/>
                  </a:lnTo>
                  <a:lnTo>
                    <a:pt x="159" y="1427"/>
                  </a:lnTo>
                  <a:lnTo>
                    <a:pt x="127" y="1459"/>
                  </a:lnTo>
                  <a:lnTo>
                    <a:pt x="127" y="1459"/>
                  </a:lnTo>
                  <a:lnTo>
                    <a:pt x="127" y="1490"/>
                  </a:lnTo>
                  <a:lnTo>
                    <a:pt x="127" y="1490"/>
                  </a:lnTo>
                  <a:lnTo>
                    <a:pt x="127" y="1490"/>
                  </a:lnTo>
                  <a:lnTo>
                    <a:pt x="127" y="1522"/>
                  </a:lnTo>
                  <a:lnTo>
                    <a:pt x="127" y="1522"/>
                  </a:lnTo>
                  <a:lnTo>
                    <a:pt x="127" y="1554"/>
                  </a:lnTo>
                  <a:lnTo>
                    <a:pt x="96" y="1554"/>
                  </a:lnTo>
                  <a:lnTo>
                    <a:pt x="96" y="1554"/>
                  </a:lnTo>
                  <a:lnTo>
                    <a:pt x="96" y="1585"/>
                  </a:lnTo>
                  <a:lnTo>
                    <a:pt x="96" y="1585"/>
                  </a:lnTo>
                  <a:lnTo>
                    <a:pt x="96" y="1617"/>
                  </a:lnTo>
                  <a:lnTo>
                    <a:pt x="96" y="1617"/>
                  </a:lnTo>
                  <a:lnTo>
                    <a:pt x="96" y="1617"/>
                  </a:lnTo>
                  <a:lnTo>
                    <a:pt x="96" y="1617"/>
                  </a:lnTo>
                  <a:cubicBezTo>
                    <a:pt x="64" y="1712"/>
                    <a:pt x="191" y="1775"/>
                    <a:pt x="254" y="1712"/>
                  </a:cubicBezTo>
                  <a:cubicBezTo>
                    <a:pt x="254" y="1712"/>
                    <a:pt x="254" y="1680"/>
                    <a:pt x="254" y="1680"/>
                  </a:cubicBezTo>
                  <a:lnTo>
                    <a:pt x="254" y="1680"/>
                  </a:lnTo>
                  <a:lnTo>
                    <a:pt x="254" y="1649"/>
                  </a:lnTo>
                  <a:lnTo>
                    <a:pt x="254" y="1649"/>
                  </a:lnTo>
                  <a:lnTo>
                    <a:pt x="254" y="1649"/>
                  </a:lnTo>
                  <a:lnTo>
                    <a:pt x="286" y="1617"/>
                  </a:lnTo>
                  <a:lnTo>
                    <a:pt x="286" y="1617"/>
                  </a:lnTo>
                  <a:lnTo>
                    <a:pt x="286" y="1617"/>
                  </a:lnTo>
                  <a:lnTo>
                    <a:pt x="286" y="1585"/>
                  </a:lnTo>
                  <a:lnTo>
                    <a:pt x="286" y="1585"/>
                  </a:lnTo>
                  <a:lnTo>
                    <a:pt x="286" y="1554"/>
                  </a:lnTo>
                  <a:lnTo>
                    <a:pt x="286" y="1554"/>
                  </a:lnTo>
                  <a:lnTo>
                    <a:pt x="286" y="1554"/>
                  </a:lnTo>
                  <a:lnTo>
                    <a:pt x="286" y="1522"/>
                  </a:lnTo>
                  <a:lnTo>
                    <a:pt x="317" y="1522"/>
                  </a:lnTo>
                  <a:lnTo>
                    <a:pt x="317" y="1522"/>
                  </a:lnTo>
                  <a:lnTo>
                    <a:pt x="317" y="1490"/>
                  </a:lnTo>
                  <a:lnTo>
                    <a:pt x="317" y="1490"/>
                  </a:lnTo>
                  <a:lnTo>
                    <a:pt x="317" y="1490"/>
                  </a:lnTo>
                  <a:lnTo>
                    <a:pt x="317" y="1459"/>
                  </a:lnTo>
                  <a:lnTo>
                    <a:pt x="317" y="1459"/>
                  </a:lnTo>
                  <a:lnTo>
                    <a:pt x="349" y="1427"/>
                  </a:lnTo>
                  <a:lnTo>
                    <a:pt x="349" y="1427"/>
                  </a:lnTo>
                  <a:lnTo>
                    <a:pt x="349" y="1427"/>
                  </a:lnTo>
                  <a:lnTo>
                    <a:pt x="349" y="1395"/>
                  </a:lnTo>
                  <a:lnTo>
                    <a:pt x="349" y="1395"/>
                  </a:lnTo>
                  <a:lnTo>
                    <a:pt x="349" y="1395"/>
                  </a:lnTo>
                  <a:lnTo>
                    <a:pt x="349" y="1364"/>
                  </a:lnTo>
                  <a:lnTo>
                    <a:pt x="381" y="1364"/>
                  </a:lnTo>
                  <a:close/>
                  <a:moveTo>
                    <a:pt x="888" y="698"/>
                  </a:moveTo>
                  <a:cubicBezTo>
                    <a:pt x="951" y="635"/>
                    <a:pt x="888" y="508"/>
                    <a:pt x="793" y="540"/>
                  </a:cubicBezTo>
                  <a:cubicBezTo>
                    <a:pt x="793" y="540"/>
                    <a:pt x="761" y="540"/>
                    <a:pt x="761" y="540"/>
                  </a:cubicBezTo>
                  <a:lnTo>
                    <a:pt x="761" y="571"/>
                  </a:lnTo>
                  <a:lnTo>
                    <a:pt x="729" y="571"/>
                  </a:lnTo>
                  <a:lnTo>
                    <a:pt x="729" y="571"/>
                  </a:lnTo>
                  <a:lnTo>
                    <a:pt x="729" y="571"/>
                  </a:lnTo>
                  <a:lnTo>
                    <a:pt x="729" y="603"/>
                  </a:lnTo>
                  <a:lnTo>
                    <a:pt x="698" y="603"/>
                  </a:lnTo>
                  <a:lnTo>
                    <a:pt x="698" y="603"/>
                  </a:lnTo>
                  <a:lnTo>
                    <a:pt x="698" y="635"/>
                  </a:lnTo>
                  <a:lnTo>
                    <a:pt x="666" y="635"/>
                  </a:lnTo>
                  <a:lnTo>
                    <a:pt x="666" y="635"/>
                  </a:lnTo>
                  <a:lnTo>
                    <a:pt x="666" y="635"/>
                  </a:lnTo>
                  <a:lnTo>
                    <a:pt x="634" y="666"/>
                  </a:lnTo>
                  <a:lnTo>
                    <a:pt x="634" y="666"/>
                  </a:lnTo>
                  <a:lnTo>
                    <a:pt x="634" y="666"/>
                  </a:lnTo>
                  <a:lnTo>
                    <a:pt x="634" y="698"/>
                  </a:lnTo>
                  <a:lnTo>
                    <a:pt x="603" y="698"/>
                  </a:lnTo>
                  <a:lnTo>
                    <a:pt x="603" y="698"/>
                  </a:lnTo>
                  <a:lnTo>
                    <a:pt x="603" y="730"/>
                  </a:lnTo>
                  <a:lnTo>
                    <a:pt x="571" y="730"/>
                  </a:lnTo>
                  <a:lnTo>
                    <a:pt x="571" y="730"/>
                  </a:lnTo>
                  <a:lnTo>
                    <a:pt x="571" y="730"/>
                  </a:lnTo>
                  <a:lnTo>
                    <a:pt x="571" y="761"/>
                  </a:lnTo>
                  <a:lnTo>
                    <a:pt x="539" y="761"/>
                  </a:lnTo>
                  <a:lnTo>
                    <a:pt x="539" y="761"/>
                  </a:lnTo>
                  <a:lnTo>
                    <a:pt x="539" y="793"/>
                  </a:lnTo>
                  <a:lnTo>
                    <a:pt x="539" y="793"/>
                  </a:lnTo>
                  <a:lnTo>
                    <a:pt x="508" y="793"/>
                  </a:lnTo>
                  <a:lnTo>
                    <a:pt x="508" y="825"/>
                  </a:lnTo>
                  <a:lnTo>
                    <a:pt x="508" y="825"/>
                  </a:lnTo>
                  <a:cubicBezTo>
                    <a:pt x="476" y="857"/>
                    <a:pt x="476" y="888"/>
                    <a:pt x="508" y="920"/>
                  </a:cubicBezTo>
                  <a:cubicBezTo>
                    <a:pt x="508" y="983"/>
                    <a:pt x="603" y="983"/>
                    <a:pt x="634" y="920"/>
                  </a:cubicBezTo>
                  <a:lnTo>
                    <a:pt x="634" y="920"/>
                  </a:lnTo>
                  <a:lnTo>
                    <a:pt x="666" y="920"/>
                  </a:lnTo>
                  <a:lnTo>
                    <a:pt x="666" y="920"/>
                  </a:lnTo>
                  <a:lnTo>
                    <a:pt x="666" y="888"/>
                  </a:lnTo>
                  <a:lnTo>
                    <a:pt x="666" y="888"/>
                  </a:lnTo>
                  <a:lnTo>
                    <a:pt x="698" y="888"/>
                  </a:lnTo>
                  <a:lnTo>
                    <a:pt x="698" y="857"/>
                  </a:lnTo>
                  <a:lnTo>
                    <a:pt x="698" y="857"/>
                  </a:lnTo>
                  <a:lnTo>
                    <a:pt x="698" y="857"/>
                  </a:lnTo>
                  <a:lnTo>
                    <a:pt x="729" y="857"/>
                  </a:lnTo>
                  <a:lnTo>
                    <a:pt x="729" y="825"/>
                  </a:lnTo>
                  <a:lnTo>
                    <a:pt x="729" y="825"/>
                  </a:lnTo>
                  <a:lnTo>
                    <a:pt x="729" y="825"/>
                  </a:lnTo>
                  <a:lnTo>
                    <a:pt x="761" y="793"/>
                  </a:lnTo>
                  <a:lnTo>
                    <a:pt x="761" y="793"/>
                  </a:lnTo>
                  <a:lnTo>
                    <a:pt x="761" y="793"/>
                  </a:lnTo>
                  <a:lnTo>
                    <a:pt x="761" y="793"/>
                  </a:lnTo>
                  <a:lnTo>
                    <a:pt x="793" y="761"/>
                  </a:lnTo>
                  <a:lnTo>
                    <a:pt x="793" y="761"/>
                  </a:lnTo>
                  <a:lnTo>
                    <a:pt x="793" y="761"/>
                  </a:lnTo>
                  <a:lnTo>
                    <a:pt x="793" y="761"/>
                  </a:lnTo>
                  <a:lnTo>
                    <a:pt x="824" y="730"/>
                  </a:lnTo>
                  <a:lnTo>
                    <a:pt x="824" y="730"/>
                  </a:lnTo>
                  <a:lnTo>
                    <a:pt x="824" y="730"/>
                  </a:lnTo>
                  <a:lnTo>
                    <a:pt x="856" y="730"/>
                  </a:lnTo>
                  <a:lnTo>
                    <a:pt x="856" y="698"/>
                  </a:lnTo>
                  <a:lnTo>
                    <a:pt x="856" y="698"/>
                  </a:lnTo>
                  <a:lnTo>
                    <a:pt x="856" y="698"/>
                  </a:lnTo>
                  <a:close/>
                  <a:moveTo>
                    <a:pt x="1617" y="286"/>
                  </a:moveTo>
                  <a:cubicBezTo>
                    <a:pt x="1712" y="254"/>
                    <a:pt x="1680" y="128"/>
                    <a:pt x="1585" y="96"/>
                  </a:cubicBezTo>
                  <a:cubicBezTo>
                    <a:pt x="1585" y="96"/>
                    <a:pt x="1585" y="96"/>
                    <a:pt x="1553" y="96"/>
                  </a:cubicBezTo>
                  <a:lnTo>
                    <a:pt x="1553" y="128"/>
                  </a:lnTo>
                  <a:lnTo>
                    <a:pt x="1522" y="128"/>
                  </a:lnTo>
                  <a:lnTo>
                    <a:pt x="1522" y="128"/>
                  </a:lnTo>
                  <a:lnTo>
                    <a:pt x="1522" y="128"/>
                  </a:lnTo>
                  <a:lnTo>
                    <a:pt x="1490" y="128"/>
                  </a:lnTo>
                  <a:lnTo>
                    <a:pt x="1490" y="128"/>
                  </a:lnTo>
                  <a:lnTo>
                    <a:pt x="1458" y="128"/>
                  </a:lnTo>
                  <a:lnTo>
                    <a:pt x="1458" y="128"/>
                  </a:lnTo>
                  <a:lnTo>
                    <a:pt x="1458" y="159"/>
                  </a:lnTo>
                  <a:lnTo>
                    <a:pt x="1426" y="159"/>
                  </a:lnTo>
                  <a:lnTo>
                    <a:pt x="1426" y="159"/>
                  </a:lnTo>
                  <a:lnTo>
                    <a:pt x="1395" y="159"/>
                  </a:lnTo>
                  <a:lnTo>
                    <a:pt x="1395" y="159"/>
                  </a:lnTo>
                  <a:lnTo>
                    <a:pt x="1395" y="159"/>
                  </a:lnTo>
                  <a:lnTo>
                    <a:pt x="1363" y="191"/>
                  </a:lnTo>
                  <a:lnTo>
                    <a:pt x="1363" y="191"/>
                  </a:lnTo>
                  <a:lnTo>
                    <a:pt x="1331" y="191"/>
                  </a:lnTo>
                  <a:lnTo>
                    <a:pt x="1331" y="191"/>
                  </a:lnTo>
                  <a:lnTo>
                    <a:pt x="1331" y="191"/>
                  </a:lnTo>
                  <a:lnTo>
                    <a:pt x="1300" y="191"/>
                  </a:lnTo>
                  <a:lnTo>
                    <a:pt x="1300" y="223"/>
                  </a:lnTo>
                  <a:lnTo>
                    <a:pt x="1300" y="223"/>
                  </a:lnTo>
                  <a:lnTo>
                    <a:pt x="1268" y="223"/>
                  </a:lnTo>
                  <a:lnTo>
                    <a:pt x="1268" y="223"/>
                  </a:lnTo>
                  <a:lnTo>
                    <a:pt x="1236" y="223"/>
                  </a:lnTo>
                  <a:lnTo>
                    <a:pt x="1236" y="223"/>
                  </a:lnTo>
                  <a:lnTo>
                    <a:pt x="1236" y="254"/>
                  </a:lnTo>
                  <a:lnTo>
                    <a:pt x="1205" y="254"/>
                  </a:lnTo>
                  <a:cubicBezTo>
                    <a:pt x="1141" y="286"/>
                    <a:pt x="1173" y="413"/>
                    <a:pt x="1268" y="413"/>
                  </a:cubicBezTo>
                  <a:cubicBezTo>
                    <a:pt x="1268" y="413"/>
                    <a:pt x="1300" y="413"/>
                    <a:pt x="1300" y="413"/>
                  </a:cubicBezTo>
                  <a:lnTo>
                    <a:pt x="1300" y="413"/>
                  </a:lnTo>
                  <a:lnTo>
                    <a:pt x="1300" y="381"/>
                  </a:lnTo>
                  <a:lnTo>
                    <a:pt x="1331" y="381"/>
                  </a:lnTo>
                  <a:lnTo>
                    <a:pt x="1331" y="381"/>
                  </a:lnTo>
                  <a:lnTo>
                    <a:pt x="1363" y="381"/>
                  </a:lnTo>
                  <a:lnTo>
                    <a:pt x="1363" y="381"/>
                  </a:lnTo>
                  <a:lnTo>
                    <a:pt x="1363" y="381"/>
                  </a:lnTo>
                  <a:lnTo>
                    <a:pt x="1395" y="350"/>
                  </a:lnTo>
                  <a:lnTo>
                    <a:pt x="1395" y="350"/>
                  </a:lnTo>
                  <a:lnTo>
                    <a:pt x="1395" y="350"/>
                  </a:lnTo>
                  <a:lnTo>
                    <a:pt x="1426" y="350"/>
                  </a:lnTo>
                  <a:lnTo>
                    <a:pt x="1426" y="350"/>
                  </a:lnTo>
                  <a:lnTo>
                    <a:pt x="1426" y="350"/>
                  </a:lnTo>
                  <a:lnTo>
                    <a:pt x="1458" y="350"/>
                  </a:lnTo>
                  <a:lnTo>
                    <a:pt x="1458" y="318"/>
                  </a:lnTo>
                  <a:lnTo>
                    <a:pt x="1458" y="318"/>
                  </a:lnTo>
                  <a:lnTo>
                    <a:pt x="1490" y="318"/>
                  </a:lnTo>
                  <a:lnTo>
                    <a:pt x="1490" y="318"/>
                  </a:lnTo>
                  <a:lnTo>
                    <a:pt x="1522" y="318"/>
                  </a:lnTo>
                  <a:lnTo>
                    <a:pt x="1522" y="318"/>
                  </a:lnTo>
                  <a:lnTo>
                    <a:pt x="1522" y="318"/>
                  </a:lnTo>
                  <a:lnTo>
                    <a:pt x="1553" y="286"/>
                  </a:lnTo>
                  <a:lnTo>
                    <a:pt x="1553" y="286"/>
                  </a:lnTo>
                  <a:lnTo>
                    <a:pt x="1553" y="286"/>
                  </a:lnTo>
                  <a:lnTo>
                    <a:pt x="1585" y="286"/>
                  </a:lnTo>
                  <a:lnTo>
                    <a:pt x="1585" y="286"/>
                  </a:lnTo>
                  <a:lnTo>
                    <a:pt x="1617" y="286"/>
                  </a:lnTo>
                  <a:close/>
                  <a:moveTo>
                    <a:pt x="1997" y="33"/>
                  </a:moveTo>
                  <a:cubicBezTo>
                    <a:pt x="1933" y="33"/>
                    <a:pt x="1902" y="128"/>
                    <a:pt x="1965" y="191"/>
                  </a:cubicBezTo>
                  <a:cubicBezTo>
                    <a:pt x="1965" y="191"/>
                    <a:pt x="1997" y="191"/>
                    <a:pt x="2029" y="191"/>
                  </a:cubicBezTo>
                  <a:lnTo>
                    <a:pt x="2029" y="191"/>
                  </a:lnTo>
                  <a:lnTo>
                    <a:pt x="2060" y="191"/>
                  </a:lnTo>
                  <a:lnTo>
                    <a:pt x="2060" y="191"/>
                  </a:lnTo>
                  <a:lnTo>
                    <a:pt x="2092" y="191"/>
                  </a:lnTo>
                  <a:lnTo>
                    <a:pt x="2092" y="191"/>
                  </a:lnTo>
                  <a:lnTo>
                    <a:pt x="2092" y="191"/>
                  </a:lnTo>
                  <a:lnTo>
                    <a:pt x="2124" y="191"/>
                  </a:lnTo>
                  <a:lnTo>
                    <a:pt x="2124" y="191"/>
                  </a:lnTo>
                  <a:lnTo>
                    <a:pt x="2155" y="191"/>
                  </a:lnTo>
                  <a:lnTo>
                    <a:pt x="2155" y="191"/>
                  </a:lnTo>
                  <a:lnTo>
                    <a:pt x="2155" y="191"/>
                  </a:lnTo>
                  <a:lnTo>
                    <a:pt x="2187" y="191"/>
                  </a:lnTo>
                  <a:lnTo>
                    <a:pt x="2187" y="191"/>
                  </a:lnTo>
                  <a:lnTo>
                    <a:pt x="2219" y="191"/>
                  </a:lnTo>
                  <a:lnTo>
                    <a:pt x="2219" y="191"/>
                  </a:lnTo>
                  <a:lnTo>
                    <a:pt x="2219" y="191"/>
                  </a:lnTo>
                  <a:lnTo>
                    <a:pt x="2250" y="191"/>
                  </a:lnTo>
                  <a:lnTo>
                    <a:pt x="2250" y="191"/>
                  </a:lnTo>
                  <a:lnTo>
                    <a:pt x="2282" y="191"/>
                  </a:lnTo>
                  <a:lnTo>
                    <a:pt x="2282" y="191"/>
                  </a:lnTo>
                  <a:lnTo>
                    <a:pt x="2282" y="191"/>
                  </a:lnTo>
                  <a:lnTo>
                    <a:pt x="2314" y="191"/>
                  </a:lnTo>
                  <a:lnTo>
                    <a:pt x="2314" y="191"/>
                  </a:lnTo>
                  <a:lnTo>
                    <a:pt x="2345" y="191"/>
                  </a:lnTo>
                  <a:lnTo>
                    <a:pt x="2345" y="191"/>
                  </a:lnTo>
                  <a:lnTo>
                    <a:pt x="2345" y="191"/>
                  </a:lnTo>
                  <a:lnTo>
                    <a:pt x="2377" y="191"/>
                  </a:lnTo>
                  <a:cubicBezTo>
                    <a:pt x="2472" y="191"/>
                    <a:pt x="2504" y="64"/>
                    <a:pt x="2409" y="33"/>
                  </a:cubicBezTo>
                  <a:cubicBezTo>
                    <a:pt x="2409" y="33"/>
                    <a:pt x="2377" y="33"/>
                    <a:pt x="2377" y="33"/>
                  </a:cubicBezTo>
                  <a:lnTo>
                    <a:pt x="2377" y="33"/>
                  </a:lnTo>
                  <a:lnTo>
                    <a:pt x="2345" y="33"/>
                  </a:lnTo>
                  <a:lnTo>
                    <a:pt x="2345" y="33"/>
                  </a:lnTo>
                  <a:lnTo>
                    <a:pt x="2345" y="33"/>
                  </a:lnTo>
                  <a:lnTo>
                    <a:pt x="2314" y="33"/>
                  </a:lnTo>
                  <a:lnTo>
                    <a:pt x="2314" y="33"/>
                  </a:lnTo>
                  <a:lnTo>
                    <a:pt x="2282" y="1"/>
                  </a:lnTo>
                  <a:lnTo>
                    <a:pt x="2282" y="1"/>
                  </a:lnTo>
                  <a:lnTo>
                    <a:pt x="2250" y="1"/>
                  </a:lnTo>
                  <a:lnTo>
                    <a:pt x="2250" y="1"/>
                  </a:lnTo>
                  <a:lnTo>
                    <a:pt x="2219" y="1"/>
                  </a:lnTo>
                  <a:lnTo>
                    <a:pt x="2219" y="1"/>
                  </a:lnTo>
                  <a:lnTo>
                    <a:pt x="2219" y="1"/>
                  </a:lnTo>
                  <a:lnTo>
                    <a:pt x="2187" y="1"/>
                  </a:lnTo>
                  <a:lnTo>
                    <a:pt x="2187" y="1"/>
                  </a:lnTo>
                  <a:lnTo>
                    <a:pt x="2155" y="1"/>
                  </a:lnTo>
                  <a:lnTo>
                    <a:pt x="2155" y="1"/>
                  </a:lnTo>
                  <a:lnTo>
                    <a:pt x="2124" y="1"/>
                  </a:lnTo>
                  <a:lnTo>
                    <a:pt x="2124" y="1"/>
                  </a:lnTo>
                  <a:lnTo>
                    <a:pt x="2124" y="1"/>
                  </a:lnTo>
                  <a:lnTo>
                    <a:pt x="2092" y="33"/>
                  </a:lnTo>
                  <a:lnTo>
                    <a:pt x="2092" y="33"/>
                  </a:lnTo>
                  <a:lnTo>
                    <a:pt x="2060" y="33"/>
                  </a:lnTo>
                  <a:lnTo>
                    <a:pt x="2060" y="33"/>
                  </a:lnTo>
                  <a:lnTo>
                    <a:pt x="2029" y="33"/>
                  </a:lnTo>
                  <a:lnTo>
                    <a:pt x="2029" y="33"/>
                  </a:lnTo>
                  <a:lnTo>
                    <a:pt x="1997" y="33"/>
                  </a:lnTo>
                  <a:lnTo>
                    <a:pt x="1997" y="33"/>
                  </a:ln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3581825" y="3946350"/>
              <a:ext cx="27775" cy="20625"/>
            </a:xfrm>
            <a:custGeom>
              <a:avLst/>
              <a:gdLst/>
              <a:ahLst/>
              <a:cxnLst/>
              <a:rect l="l" t="t" r="r" b="b"/>
              <a:pathLst>
                <a:path w="1111" h="825" extrusionOk="0">
                  <a:moveTo>
                    <a:pt x="1110" y="64"/>
                  </a:moveTo>
                  <a:lnTo>
                    <a:pt x="1110" y="824"/>
                  </a:lnTo>
                  <a:lnTo>
                    <a:pt x="1" y="824"/>
                  </a:lnTo>
                  <a:lnTo>
                    <a:pt x="1" y="64"/>
                  </a:lnTo>
                  <a:cubicBezTo>
                    <a:pt x="96" y="32"/>
                    <a:pt x="159" y="32"/>
                    <a:pt x="254" y="32"/>
                  </a:cubicBezTo>
                  <a:cubicBezTo>
                    <a:pt x="540" y="1"/>
                    <a:pt x="825" y="32"/>
                    <a:pt x="1110" y="64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3518450" y="3974875"/>
              <a:ext cx="30150" cy="33300"/>
            </a:xfrm>
            <a:custGeom>
              <a:avLst/>
              <a:gdLst/>
              <a:ahLst/>
              <a:cxnLst/>
              <a:rect l="l" t="t" r="r" b="b"/>
              <a:pathLst>
                <a:path w="1206" h="1332" extrusionOk="0">
                  <a:moveTo>
                    <a:pt x="571" y="0"/>
                  </a:moveTo>
                  <a:lnTo>
                    <a:pt x="1205" y="381"/>
                  </a:lnTo>
                  <a:lnTo>
                    <a:pt x="666" y="1331"/>
                  </a:lnTo>
                  <a:lnTo>
                    <a:pt x="1" y="951"/>
                  </a:lnTo>
                  <a:cubicBezTo>
                    <a:pt x="159" y="602"/>
                    <a:pt x="350" y="286"/>
                    <a:pt x="571" y="0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3641250" y="3977250"/>
              <a:ext cx="30125" cy="32500"/>
            </a:xfrm>
            <a:custGeom>
              <a:avLst/>
              <a:gdLst/>
              <a:ahLst/>
              <a:cxnLst/>
              <a:rect l="l" t="t" r="r" b="b"/>
              <a:pathLst>
                <a:path w="1205" h="1300" extrusionOk="0">
                  <a:moveTo>
                    <a:pt x="666" y="0"/>
                  </a:moveTo>
                  <a:lnTo>
                    <a:pt x="1" y="349"/>
                  </a:lnTo>
                  <a:lnTo>
                    <a:pt x="508" y="1300"/>
                  </a:lnTo>
                  <a:lnTo>
                    <a:pt x="1205" y="951"/>
                  </a:lnTo>
                  <a:cubicBezTo>
                    <a:pt x="1078" y="602"/>
                    <a:pt x="888" y="254"/>
                    <a:pt x="666" y="0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3581050" y="4090525"/>
              <a:ext cx="27750" cy="19050"/>
            </a:xfrm>
            <a:custGeom>
              <a:avLst/>
              <a:gdLst/>
              <a:ahLst/>
              <a:cxnLst/>
              <a:rect l="l" t="t" r="r" b="b"/>
              <a:pathLst>
                <a:path w="1110" h="762" extrusionOk="0">
                  <a:moveTo>
                    <a:pt x="0" y="730"/>
                  </a:moveTo>
                  <a:lnTo>
                    <a:pt x="0" y="1"/>
                  </a:lnTo>
                  <a:lnTo>
                    <a:pt x="1109" y="1"/>
                  </a:lnTo>
                  <a:lnTo>
                    <a:pt x="1109" y="730"/>
                  </a:lnTo>
                  <a:cubicBezTo>
                    <a:pt x="919" y="761"/>
                    <a:pt x="729" y="761"/>
                    <a:pt x="539" y="761"/>
                  </a:cubicBezTo>
                  <a:cubicBezTo>
                    <a:pt x="349" y="761"/>
                    <a:pt x="190" y="761"/>
                    <a:pt x="0" y="730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3640450" y="4047750"/>
              <a:ext cx="30125" cy="33300"/>
            </a:xfrm>
            <a:custGeom>
              <a:avLst/>
              <a:gdLst/>
              <a:ahLst/>
              <a:cxnLst/>
              <a:rect l="l" t="t" r="r" b="b"/>
              <a:pathLst>
                <a:path w="1205" h="1332" extrusionOk="0">
                  <a:moveTo>
                    <a:pt x="666" y="1331"/>
                  </a:moveTo>
                  <a:lnTo>
                    <a:pt x="1" y="951"/>
                  </a:lnTo>
                  <a:lnTo>
                    <a:pt x="540" y="1"/>
                  </a:lnTo>
                  <a:lnTo>
                    <a:pt x="1205" y="381"/>
                  </a:lnTo>
                  <a:cubicBezTo>
                    <a:pt x="1078" y="729"/>
                    <a:pt x="888" y="1046"/>
                    <a:pt x="666" y="1331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3517675" y="4045375"/>
              <a:ext cx="28550" cy="32500"/>
            </a:xfrm>
            <a:custGeom>
              <a:avLst/>
              <a:gdLst/>
              <a:ahLst/>
              <a:cxnLst/>
              <a:rect l="l" t="t" r="r" b="b"/>
              <a:pathLst>
                <a:path w="1142" h="1300" extrusionOk="0">
                  <a:moveTo>
                    <a:pt x="507" y="1300"/>
                  </a:moveTo>
                  <a:lnTo>
                    <a:pt x="1141" y="983"/>
                  </a:lnTo>
                  <a:lnTo>
                    <a:pt x="634" y="1"/>
                  </a:lnTo>
                  <a:lnTo>
                    <a:pt x="0" y="317"/>
                  </a:lnTo>
                  <a:cubicBezTo>
                    <a:pt x="95" y="698"/>
                    <a:pt x="285" y="1015"/>
                    <a:pt x="507" y="1300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3592125" y="3995475"/>
              <a:ext cx="34900" cy="34875"/>
            </a:xfrm>
            <a:custGeom>
              <a:avLst/>
              <a:gdLst/>
              <a:ahLst/>
              <a:cxnLst/>
              <a:rect l="l" t="t" r="r" b="b"/>
              <a:pathLst>
                <a:path w="1396" h="1395" extrusionOk="0">
                  <a:moveTo>
                    <a:pt x="730" y="951"/>
                  </a:moveTo>
                  <a:cubicBezTo>
                    <a:pt x="856" y="1363"/>
                    <a:pt x="1395" y="1109"/>
                    <a:pt x="1173" y="634"/>
                  </a:cubicBezTo>
                  <a:cubicBezTo>
                    <a:pt x="1078" y="412"/>
                    <a:pt x="761" y="159"/>
                    <a:pt x="730" y="0"/>
                  </a:cubicBezTo>
                  <a:cubicBezTo>
                    <a:pt x="635" y="222"/>
                    <a:pt x="413" y="317"/>
                    <a:pt x="254" y="571"/>
                  </a:cubicBezTo>
                  <a:cubicBezTo>
                    <a:pt x="1" y="1014"/>
                    <a:pt x="571" y="1394"/>
                    <a:pt x="698" y="951"/>
                  </a:cubicBezTo>
                  <a:cubicBezTo>
                    <a:pt x="666" y="1109"/>
                    <a:pt x="603" y="1204"/>
                    <a:pt x="540" y="1268"/>
                  </a:cubicBezTo>
                  <a:lnTo>
                    <a:pt x="888" y="1268"/>
                  </a:lnTo>
                  <a:cubicBezTo>
                    <a:pt x="793" y="1173"/>
                    <a:pt x="730" y="1078"/>
                    <a:pt x="730" y="951"/>
                  </a:cubicBez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3562825" y="4027950"/>
              <a:ext cx="34100" cy="33300"/>
            </a:xfrm>
            <a:custGeom>
              <a:avLst/>
              <a:gdLst/>
              <a:ahLst/>
              <a:cxnLst/>
              <a:rect l="l" t="t" r="r" b="b"/>
              <a:pathLst>
                <a:path w="1364" h="1332" extrusionOk="0">
                  <a:moveTo>
                    <a:pt x="698" y="444"/>
                  </a:moveTo>
                  <a:cubicBezTo>
                    <a:pt x="793" y="0"/>
                    <a:pt x="1363" y="286"/>
                    <a:pt x="1141" y="729"/>
                  </a:cubicBezTo>
                  <a:cubicBezTo>
                    <a:pt x="1046" y="951"/>
                    <a:pt x="761" y="1173"/>
                    <a:pt x="729" y="1331"/>
                  </a:cubicBezTo>
                  <a:cubicBezTo>
                    <a:pt x="634" y="1109"/>
                    <a:pt x="412" y="1014"/>
                    <a:pt x="254" y="761"/>
                  </a:cubicBezTo>
                  <a:cubicBezTo>
                    <a:pt x="0" y="317"/>
                    <a:pt x="539" y="0"/>
                    <a:pt x="698" y="444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3573925" y="4013700"/>
              <a:ext cx="12700" cy="13475"/>
            </a:xfrm>
            <a:custGeom>
              <a:avLst/>
              <a:gdLst/>
              <a:ahLst/>
              <a:cxnLst/>
              <a:rect l="l" t="t" r="r" b="b"/>
              <a:pathLst>
                <a:path w="508" h="539" extrusionOk="0">
                  <a:moveTo>
                    <a:pt x="254" y="127"/>
                  </a:moveTo>
                  <a:lnTo>
                    <a:pt x="254" y="0"/>
                  </a:lnTo>
                  <a:lnTo>
                    <a:pt x="254" y="127"/>
                  </a:lnTo>
                  <a:cubicBezTo>
                    <a:pt x="222" y="285"/>
                    <a:pt x="127" y="444"/>
                    <a:pt x="0" y="539"/>
                  </a:cubicBezTo>
                  <a:lnTo>
                    <a:pt x="507" y="539"/>
                  </a:lnTo>
                  <a:cubicBezTo>
                    <a:pt x="349" y="412"/>
                    <a:pt x="285" y="285"/>
                    <a:pt x="254" y="127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3566775" y="3997850"/>
              <a:ext cx="26975" cy="24575"/>
            </a:xfrm>
            <a:custGeom>
              <a:avLst/>
              <a:gdLst/>
              <a:ahLst/>
              <a:cxnLst/>
              <a:rect l="l" t="t" r="r" b="b"/>
              <a:pathLst>
                <a:path w="1079" h="983" extrusionOk="0">
                  <a:moveTo>
                    <a:pt x="540" y="0"/>
                  </a:moveTo>
                  <a:cubicBezTo>
                    <a:pt x="698" y="0"/>
                    <a:pt x="793" y="127"/>
                    <a:pt x="793" y="254"/>
                  </a:cubicBezTo>
                  <a:cubicBezTo>
                    <a:pt x="793" y="349"/>
                    <a:pt x="761" y="412"/>
                    <a:pt x="698" y="476"/>
                  </a:cubicBezTo>
                  <a:cubicBezTo>
                    <a:pt x="730" y="444"/>
                    <a:pt x="793" y="444"/>
                    <a:pt x="825" y="444"/>
                  </a:cubicBezTo>
                  <a:cubicBezTo>
                    <a:pt x="952" y="444"/>
                    <a:pt x="1078" y="571"/>
                    <a:pt x="1078" y="697"/>
                  </a:cubicBezTo>
                  <a:cubicBezTo>
                    <a:pt x="1078" y="856"/>
                    <a:pt x="952" y="983"/>
                    <a:pt x="825" y="983"/>
                  </a:cubicBezTo>
                  <a:cubicBezTo>
                    <a:pt x="666" y="983"/>
                    <a:pt x="540" y="856"/>
                    <a:pt x="540" y="697"/>
                  </a:cubicBezTo>
                  <a:lnTo>
                    <a:pt x="540" y="697"/>
                  </a:lnTo>
                  <a:cubicBezTo>
                    <a:pt x="540" y="856"/>
                    <a:pt x="413" y="983"/>
                    <a:pt x="254" y="983"/>
                  </a:cubicBezTo>
                  <a:cubicBezTo>
                    <a:pt x="96" y="983"/>
                    <a:pt x="1" y="856"/>
                    <a:pt x="1" y="697"/>
                  </a:cubicBezTo>
                  <a:cubicBezTo>
                    <a:pt x="1" y="571"/>
                    <a:pt x="96" y="444"/>
                    <a:pt x="254" y="444"/>
                  </a:cubicBezTo>
                  <a:cubicBezTo>
                    <a:pt x="286" y="444"/>
                    <a:pt x="318" y="444"/>
                    <a:pt x="349" y="476"/>
                  </a:cubicBezTo>
                  <a:cubicBezTo>
                    <a:pt x="318" y="412"/>
                    <a:pt x="254" y="349"/>
                    <a:pt x="254" y="254"/>
                  </a:cubicBezTo>
                  <a:cubicBezTo>
                    <a:pt x="254" y="127"/>
                    <a:pt x="381" y="0"/>
                    <a:pt x="540" y="0"/>
                  </a:cubicBezTo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3598475" y="4030325"/>
              <a:ext cx="23000" cy="30925"/>
            </a:xfrm>
            <a:custGeom>
              <a:avLst/>
              <a:gdLst/>
              <a:ahLst/>
              <a:cxnLst/>
              <a:rect l="l" t="t" r="r" b="b"/>
              <a:pathLst>
                <a:path w="920" h="1237" extrusionOk="0">
                  <a:moveTo>
                    <a:pt x="0" y="603"/>
                  </a:moveTo>
                  <a:lnTo>
                    <a:pt x="476" y="0"/>
                  </a:lnTo>
                  <a:lnTo>
                    <a:pt x="919" y="603"/>
                  </a:lnTo>
                  <a:lnTo>
                    <a:pt x="444" y="1236"/>
                  </a:lnTo>
                  <a:lnTo>
                    <a:pt x="0" y="603"/>
                  </a:ln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3594500" y="3989125"/>
              <a:ext cx="41225" cy="77675"/>
            </a:xfrm>
            <a:custGeom>
              <a:avLst/>
              <a:gdLst/>
              <a:ahLst/>
              <a:cxnLst/>
              <a:rect l="l" t="t" r="r" b="b"/>
              <a:pathLst>
                <a:path w="1649" h="3107" extrusionOk="0">
                  <a:moveTo>
                    <a:pt x="1" y="1"/>
                  </a:moveTo>
                  <a:cubicBezTo>
                    <a:pt x="825" y="1"/>
                    <a:pt x="1490" y="634"/>
                    <a:pt x="1554" y="1427"/>
                  </a:cubicBezTo>
                  <a:cubicBezTo>
                    <a:pt x="1649" y="2282"/>
                    <a:pt x="1015" y="3043"/>
                    <a:pt x="159" y="3106"/>
                  </a:cubicBezTo>
                  <a:cubicBezTo>
                    <a:pt x="96" y="3106"/>
                    <a:pt x="64" y="3106"/>
                    <a:pt x="1" y="310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3594500" y="3973275"/>
              <a:ext cx="54700" cy="109350"/>
            </a:xfrm>
            <a:custGeom>
              <a:avLst/>
              <a:gdLst/>
              <a:ahLst/>
              <a:cxnLst/>
              <a:rect l="l" t="t" r="r" b="b"/>
              <a:pathLst>
                <a:path w="2188" h="4374" extrusionOk="0">
                  <a:moveTo>
                    <a:pt x="983" y="445"/>
                  </a:moveTo>
                  <a:cubicBezTo>
                    <a:pt x="1078" y="476"/>
                    <a:pt x="1142" y="381"/>
                    <a:pt x="1110" y="318"/>
                  </a:cubicBezTo>
                  <a:cubicBezTo>
                    <a:pt x="1078" y="286"/>
                    <a:pt x="1078" y="286"/>
                    <a:pt x="1078" y="286"/>
                  </a:cubicBezTo>
                  <a:lnTo>
                    <a:pt x="1078" y="286"/>
                  </a:lnTo>
                  <a:lnTo>
                    <a:pt x="1047" y="286"/>
                  </a:lnTo>
                  <a:lnTo>
                    <a:pt x="1047" y="286"/>
                  </a:lnTo>
                  <a:lnTo>
                    <a:pt x="1015" y="254"/>
                  </a:lnTo>
                  <a:lnTo>
                    <a:pt x="1015" y="254"/>
                  </a:lnTo>
                  <a:lnTo>
                    <a:pt x="1015" y="254"/>
                  </a:lnTo>
                  <a:lnTo>
                    <a:pt x="983" y="254"/>
                  </a:lnTo>
                  <a:lnTo>
                    <a:pt x="983" y="254"/>
                  </a:lnTo>
                  <a:lnTo>
                    <a:pt x="983" y="223"/>
                  </a:lnTo>
                  <a:lnTo>
                    <a:pt x="952" y="223"/>
                  </a:lnTo>
                  <a:lnTo>
                    <a:pt x="952" y="223"/>
                  </a:lnTo>
                  <a:lnTo>
                    <a:pt x="920" y="223"/>
                  </a:lnTo>
                  <a:lnTo>
                    <a:pt x="920" y="223"/>
                  </a:lnTo>
                  <a:lnTo>
                    <a:pt x="920" y="223"/>
                  </a:lnTo>
                  <a:lnTo>
                    <a:pt x="888" y="191"/>
                  </a:lnTo>
                  <a:lnTo>
                    <a:pt x="888" y="191"/>
                  </a:lnTo>
                  <a:lnTo>
                    <a:pt x="888" y="191"/>
                  </a:lnTo>
                  <a:lnTo>
                    <a:pt x="857" y="191"/>
                  </a:lnTo>
                  <a:lnTo>
                    <a:pt x="857" y="191"/>
                  </a:lnTo>
                  <a:lnTo>
                    <a:pt x="825" y="191"/>
                  </a:lnTo>
                  <a:lnTo>
                    <a:pt x="825" y="159"/>
                  </a:lnTo>
                  <a:lnTo>
                    <a:pt x="825" y="159"/>
                  </a:lnTo>
                  <a:lnTo>
                    <a:pt x="793" y="159"/>
                  </a:lnTo>
                  <a:lnTo>
                    <a:pt x="793" y="159"/>
                  </a:lnTo>
                  <a:lnTo>
                    <a:pt x="761" y="159"/>
                  </a:lnTo>
                  <a:lnTo>
                    <a:pt x="761" y="159"/>
                  </a:lnTo>
                  <a:lnTo>
                    <a:pt x="761" y="128"/>
                  </a:lnTo>
                  <a:lnTo>
                    <a:pt x="730" y="128"/>
                  </a:lnTo>
                  <a:lnTo>
                    <a:pt x="730" y="128"/>
                  </a:lnTo>
                  <a:cubicBezTo>
                    <a:pt x="635" y="96"/>
                    <a:pt x="571" y="223"/>
                    <a:pt x="635" y="286"/>
                  </a:cubicBezTo>
                  <a:cubicBezTo>
                    <a:pt x="666" y="286"/>
                    <a:pt x="666" y="286"/>
                    <a:pt x="666" y="318"/>
                  </a:cubicBezTo>
                  <a:lnTo>
                    <a:pt x="666" y="318"/>
                  </a:lnTo>
                  <a:lnTo>
                    <a:pt x="698" y="318"/>
                  </a:lnTo>
                  <a:lnTo>
                    <a:pt x="698" y="318"/>
                  </a:lnTo>
                  <a:lnTo>
                    <a:pt x="698" y="318"/>
                  </a:lnTo>
                  <a:lnTo>
                    <a:pt x="730" y="318"/>
                  </a:lnTo>
                  <a:lnTo>
                    <a:pt x="730" y="318"/>
                  </a:lnTo>
                  <a:lnTo>
                    <a:pt x="761" y="318"/>
                  </a:lnTo>
                  <a:lnTo>
                    <a:pt x="761" y="350"/>
                  </a:lnTo>
                  <a:lnTo>
                    <a:pt x="761" y="350"/>
                  </a:lnTo>
                  <a:lnTo>
                    <a:pt x="793" y="350"/>
                  </a:lnTo>
                  <a:lnTo>
                    <a:pt x="793" y="350"/>
                  </a:lnTo>
                  <a:lnTo>
                    <a:pt x="793" y="350"/>
                  </a:lnTo>
                  <a:lnTo>
                    <a:pt x="825" y="350"/>
                  </a:lnTo>
                  <a:lnTo>
                    <a:pt x="825" y="350"/>
                  </a:lnTo>
                  <a:lnTo>
                    <a:pt x="825" y="381"/>
                  </a:lnTo>
                  <a:lnTo>
                    <a:pt x="857" y="381"/>
                  </a:lnTo>
                  <a:lnTo>
                    <a:pt x="857" y="381"/>
                  </a:lnTo>
                  <a:lnTo>
                    <a:pt x="857" y="381"/>
                  </a:lnTo>
                  <a:lnTo>
                    <a:pt x="888" y="381"/>
                  </a:lnTo>
                  <a:lnTo>
                    <a:pt x="888" y="381"/>
                  </a:lnTo>
                  <a:lnTo>
                    <a:pt x="888" y="413"/>
                  </a:lnTo>
                  <a:lnTo>
                    <a:pt x="920" y="413"/>
                  </a:lnTo>
                  <a:lnTo>
                    <a:pt x="920" y="413"/>
                  </a:lnTo>
                  <a:lnTo>
                    <a:pt x="920" y="413"/>
                  </a:lnTo>
                  <a:lnTo>
                    <a:pt x="952" y="413"/>
                  </a:lnTo>
                  <a:lnTo>
                    <a:pt x="952" y="413"/>
                  </a:lnTo>
                  <a:lnTo>
                    <a:pt x="952" y="445"/>
                  </a:lnTo>
                  <a:lnTo>
                    <a:pt x="983" y="445"/>
                  </a:lnTo>
                  <a:close/>
                  <a:moveTo>
                    <a:pt x="1617" y="983"/>
                  </a:moveTo>
                  <a:cubicBezTo>
                    <a:pt x="1680" y="1078"/>
                    <a:pt x="1807" y="1015"/>
                    <a:pt x="1775" y="920"/>
                  </a:cubicBezTo>
                  <a:cubicBezTo>
                    <a:pt x="1775" y="920"/>
                    <a:pt x="1775" y="888"/>
                    <a:pt x="1744" y="888"/>
                  </a:cubicBezTo>
                  <a:lnTo>
                    <a:pt x="1744" y="888"/>
                  </a:lnTo>
                  <a:lnTo>
                    <a:pt x="1744" y="857"/>
                  </a:lnTo>
                  <a:lnTo>
                    <a:pt x="1744" y="857"/>
                  </a:lnTo>
                  <a:lnTo>
                    <a:pt x="1744" y="857"/>
                  </a:lnTo>
                  <a:lnTo>
                    <a:pt x="1712" y="825"/>
                  </a:lnTo>
                  <a:lnTo>
                    <a:pt x="1712" y="825"/>
                  </a:lnTo>
                  <a:lnTo>
                    <a:pt x="1712" y="825"/>
                  </a:lnTo>
                  <a:lnTo>
                    <a:pt x="1680" y="793"/>
                  </a:lnTo>
                  <a:lnTo>
                    <a:pt x="1680" y="793"/>
                  </a:lnTo>
                  <a:lnTo>
                    <a:pt x="1680" y="793"/>
                  </a:lnTo>
                  <a:lnTo>
                    <a:pt x="1680" y="793"/>
                  </a:lnTo>
                  <a:lnTo>
                    <a:pt x="1649" y="761"/>
                  </a:lnTo>
                  <a:lnTo>
                    <a:pt x="1649" y="761"/>
                  </a:lnTo>
                  <a:lnTo>
                    <a:pt x="1649" y="761"/>
                  </a:lnTo>
                  <a:lnTo>
                    <a:pt x="1649" y="730"/>
                  </a:lnTo>
                  <a:lnTo>
                    <a:pt x="1617" y="730"/>
                  </a:lnTo>
                  <a:lnTo>
                    <a:pt x="1617" y="730"/>
                  </a:lnTo>
                  <a:lnTo>
                    <a:pt x="1617" y="698"/>
                  </a:lnTo>
                  <a:lnTo>
                    <a:pt x="1585" y="698"/>
                  </a:lnTo>
                  <a:lnTo>
                    <a:pt x="1585" y="698"/>
                  </a:lnTo>
                  <a:lnTo>
                    <a:pt x="1585" y="666"/>
                  </a:lnTo>
                  <a:lnTo>
                    <a:pt x="1585" y="666"/>
                  </a:lnTo>
                  <a:lnTo>
                    <a:pt x="1554" y="666"/>
                  </a:lnTo>
                  <a:lnTo>
                    <a:pt x="1554" y="666"/>
                  </a:lnTo>
                  <a:lnTo>
                    <a:pt x="1554" y="635"/>
                  </a:lnTo>
                  <a:lnTo>
                    <a:pt x="1522" y="635"/>
                  </a:lnTo>
                  <a:lnTo>
                    <a:pt x="1522" y="635"/>
                  </a:lnTo>
                  <a:lnTo>
                    <a:pt x="1522" y="603"/>
                  </a:lnTo>
                  <a:lnTo>
                    <a:pt x="1522" y="603"/>
                  </a:lnTo>
                  <a:cubicBezTo>
                    <a:pt x="1490" y="571"/>
                    <a:pt x="1427" y="571"/>
                    <a:pt x="1395" y="603"/>
                  </a:cubicBezTo>
                  <a:cubicBezTo>
                    <a:pt x="1364" y="635"/>
                    <a:pt x="1364" y="698"/>
                    <a:pt x="1395" y="730"/>
                  </a:cubicBezTo>
                  <a:lnTo>
                    <a:pt x="1395" y="730"/>
                  </a:lnTo>
                  <a:lnTo>
                    <a:pt x="1395" y="761"/>
                  </a:lnTo>
                  <a:lnTo>
                    <a:pt x="1427" y="761"/>
                  </a:lnTo>
                  <a:lnTo>
                    <a:pt x="1427" y="761"/>
                  </a:lnTo>
                  <a:lnTo>
                    <a:pt x="1427" y="793"/>
                  </a:lnTo>
                  <a:lnTo>
                    <a:pt x="1427" y="793"/>
                  </a:lnTo>
                  <a:lnTo>
                    <a:pt x="1459" y="793"/>
                  </a:lnTo>
                  <a:lnTo>
                    <a:pt x="1459" y="793"/>
                  </a:lnTo>
                  <a:lnTo>
                    <a:pt x="1459" y="825"/>
                  </a:lnTo>
                  <a:lnTo>
                    <a:pt x="1459" y="825"/>
                  </a:lnTo>
                  <a:lnTo>
                    <a:pt x="1490" y="825"/>
                  </a:lnTo>
                  <a:lnTo>
                    <a:pt x="1490" y="825"/>
                  </a:lnTo>
                  <a:lnTo>
                    <a:pt x="1490" y="857"/>
                  </a:lnTo>
                  <a:lnTo>
                    <a:pt x="1490" y="857"/>
                  </a:lnTo>
                  <a:lnTo>
                    <a:pt x="1522" y="857"/>
                  </a:lnTo>
                  <a:lnTo>
                    <a:pt x="1522" y="888"/>
                  </a:lnTo>
                  <a:lnTo>
                    <a:pt x="1522" y="888"/>
                  </a:lnTo>
                  <a:lnTo>
                    <a:pt x="1522" y="888"/>
                  </a:lnTo>
                  <a:lnTo>
                    <a:pt x="1554" y="888"/>
                  </a:lnTo>
                  <a:lnTo>
                    <a:pt x="1554" y="920"/>
                  </a:lnTo>
                  <a:lnTo>
                    <a:pt x="1554" y="920"/>
                  </a:lnTo>
                  <a:lnTo>
                    <a:pt x="1554" y="920"/>
                  </a:lnTo>
                  <a:lnTo>
                    <a:pt x="1585" y="952"/>
                  </a:lnTo>
                  <a:lnTo>
                    <a:pt x="1585" y="952"/>
                  </a:lnTo>
                  <a:lnTo>
                    <a:pt x="1585" y="952"/>
                  </a:lnTo>
                  <a:lnTo>
                    <a:pt x="1585" y="983"/>
                  </a:lnTo>
                  <a:lnTo>
                    <a:pt x="1617" y="983"/>
                  </a:lnTo>
                  <a:lnTo>
                    <a:pt x="1617" y="983"/>
                  </a:lnTo>
                  <a:close/>
                  <a:moveTo>
                    <a:pt x="1966" y="1744"/>
                  </a:moveTo>
                  <a:cubicBezTo>
                    <a:pt x="1997" y="1871"/>
                    <a:pt x="2124" y="1839"/>
                    <a:pt x="2156" y="1744"/>
                  </a:cubicBezTo>
                  <a:cubicBezTo>
                    <a:pt x="2156" y="1744"/>
                    <a:pt x="2156" y="1712"/>
                    <a:pt x="2156" y="1712"/>
                  </a:cubicBezTo>
                  <a:lnTo>
                    <a:pt x="2156" y="1712"/>
                  </a:lnTo>
                  <a:lnTo>
                    <a:pt x="2124" y="1712"/>
                  </a:lnTo>
                  <a:lnTo>
                    <a:pt x="2124" y="1680"/>
                  </a:lnTo>
                  <a:lnTo>
                    <a:pt x="2124" y="1680"/>
                  </a:lnTo>
                  <a:lnTo>
                    <a:pt x="2124" y="1649"/>
                  </a:lnTo>
                  <a:lnTo>
                    <a:pt x="2124" y="1649"/>
                  </a:lnTo>
                  <a:lnTo>
                    <a:pt x="2124" y="1617"/>
                  </a:lnTo>
                  <a:lnTo>
                    <a:pt x="2124" y="1617"/>
                  </a:lnTo>
                  <a:lnTo>
                    <a:pt x="2124" y="1617"/>
                  </a:lnTo>
                  <a:lnTo>
                    <a:pt x="2124" y="1585"/>
                  </a:lnTo>
                  <a:lnTo>
                    <a:pt x="2092" y="1585"/>
                  </a:lnTo>
                  <a:lnTo>
                    <a:pt x="2092" y="1554"/>
                  </a:lnTo>
                  <a:lnTo>
                    <a:pt x="2092" y="1554"/>
                  </a:lnTo>
                  <a:lnTo>
                    <a:pt x="2092" y="1554"/>
                  </a:lnTo>
                  <a:lnTo>
                    <a:pt x="2092" y="1522"/>
                  </a:lnTo>
                  <a:lnTo>
                    <a:pt x="2092" y="1522"/>
                  </a:lnTo>
                  <a:lnTo>
                    <a:pt x="2092" y="1490"/>
                  </a:lnTo>
                  <a:lnTo>
                    <a:pt x="2092" y="1490"/>
                  </a:lnTo>
                  <a:lnTo>
                    <a:pt x="2061" y="1490"/>
                  </a:lnTo>
                  <a:lnTo>
                    <a:pt x="2061" y="1459"/>
                  </a:lnTo>
                  <a:lnTo>
                    <a:pt x="2061" y="1459"/>
                  </a:lnTo>
                  <a:lnTo>
                    <a:pt x="2061" y="1427"/>
                  </a:lnTo>
                  <a:lnTo>
                    <a:pt x="2061" y="1427"/>
                  </a:lnTo>
                  <a:lnTo>
                    <a:pt x="2061" y="1427"/>
                  </a:lnTo>
                  <a:lnTo>
                    <a:pt x="2061" y="1395"/>
                  </a:lnTo>
                  <a:lnTo>
                    <a:pt x="2029" y="1395"/>
                  </a:lnTo>
                  <a:lnTo>
                    <a:pt x="2029" y="1364"/>
                  </a:lnTo>
                  <a:lnTo>
                    <a:pt x="2029" y="1364"/>
                  </a:lnTo>
                  <a:cubicBezTo>
                    <a:pt x="1997" y="1268"/>
                    <a:pt x="1871" y="1300"/>
                    <a:pt x="1871" y="1395"/>
                  </a:cubicBezTo>
                  <a:cubicBezTo>
                    <a:pt x="1871" y="1427"/>
                    <a:pt x="1871" y="1427"/>
                    <a:pt x="1871" y="1427"/>
                  </a:cubicBezTo>
                  <a:lnTo>
                    <a:pt x="1871" y="1427"/>
                  </a:lnTo>
                  <a:lnTo>
                    <a:pt x="1871" y="1459"/>
                  </a:lnTo>
                  <a:lnTo>
                    <a:pt x="1871" y="1459"/>
                  </a:lnTo>
                  <a:lnTo>
                    <a:pt x="1871" y="1490"/>
                  </a:lnTo>
                  <a:lnTo>
                    <a:pt x="1902" y="1490"/>
                  </a:lnTo>
                  <a:lnTo>
                    <a:pt x="1902" y="1490"/>
                  </a:lnTo>
                  <a:lnTo>
                    <a:pt x="1902" y="1522"/>
                  </a:lnTo>
                  <a:lnTo>
                    <a:pt x="1902" y="1522"/>
                  </a:lnTo>
                  <a:lnTo>
                    <a:pt x="1902" y="1522"/>
                  </a:lnTo>
                  <a:lnTo>
                    <a:pt x="1902" y="1554"/>
                  </a:lnTo>
                  <a:lnTo>
                    <a:pt x="1902" y="1554"/>
                  </a:lnTo>
                  <a:lnTo>
                    <a:pt x="1934" y="1585"/>
                  </a:lnTo>
                  <a:lnTo>
                    <a:pt x="1934" y="1585"/>
                  </a:lnTo>
                  <a:lnTo>
                    <a:pt x="1934" y="1585"/>
                  </a:lnTo>
                  <a:lnTo>
                    <a:pt x="1934" y="1617"/>
                  </a:lnTo>
                  <a:lnTo>
                    <a:pt x="1934" y="1617"/>
                  </a:lnTo>
                  <a:lnTo>
                    <a:pt x="1934" y="1617"/>
                  </a:lnTo>
                  <a:lnTo>
                    <a:pt x="1934" y="1649"/>
                  </a:lnTo>
                  <a:lnTo>
                    <a:pt x="1934" y="1649"/>
                  </a:lnTo>
                  <a:lnTo>
                    <a:pt x="1934" y="1680"/>
                  </a:lnTo>
                  <a:lnTo>
                    <a:pt x="1966" y="1680"/>
                  </a:lnTo>
                  <a:lnTo>
                    <a:pt x="1966" y="1680"/>
                  </a:lnTo>
                  <a:lnTo>
                    <a:pt x="1966" y="1712"/>
                  </a:lnTo>
                  <a:lnTo>
                    <a:pt x="1966" y="1712"/>
                  </a:lnTo>
                  <a:lnTo>
                    <a:pt x="1966" y="1712"/>
                  </a:lnTo>
                  <a:lnTo>
                    <a:pt x="1966" y="1744"/>
                  </a:lnTo>
                  <a:lnTo>
                    <a:pt x="1966" y="1744"/>
                  </a:lnTo>
                  <a:close/>
                  <a:moveTo>
                    <a:pt x="1966" y="2599"/>
                  </a:moveTo>
                  <a:cubicBezTo>
                    <a:pt x="1966" y="2694"/>
                    <a:pt x="2092" y="2758"/>
                    <a:pt x="2156" y="2663"/>
                  </a:cubicBezTo>
                  <a:cubicBezTo>
                    <a:pt x="2156" y="2663"/>
                    <a:pt x="2156" y="2631"/>
                    <a:pt x="2156" y="2631"/>
                  </a:cubicBezTo>
                  <a:lnTo>
                    <a:pt x="2156" y="2631"/>
                  </a:lnTo>
                  <a:lnTo>
                    <a:pt x="2156" y="2631"/>
                  </a:lnTo>
                  <a:lnTo>
                    <a:pt x="2156" y="2599"/>
                  </a:lnTo>
                  <a:lnTo>
                    <a:pt x="2156" y="2599"/>
                  </a:lnTo>
                  <a:lnTo>
                    <a:pt x="2156" y="2568"/>
                  </a:lnTo>
                  <a:lnTo>
                    <a:pt x="2156" y="2568"/>
                  </a:lnTo>
                  <a:lnTo>
                    <a:pt x="2156" y="2536"/>
                  </a:lnTo>
                  <a:lnTo>
                    <a:pt x="2187" y="2536"/>
                  </a:lnTo>
                  <a:lnTo>
                    <a:pt x="2187" y="2536"/>
                  </a:lnTo>
                  <a:lnTo>
                    <a:pt x="2187" y="2504"/>
                  </a:lnTo>
                  <a:lnTo>
                    <a:pt x="2187" y="2504"/>
                  </a:lnTo>
                  <a:lnTo>
                    <a:pt x="2187" y="2473"/>
                  </a:lnTo>
                  <a:lnTo>
                    <a:pt x="2187" y="2473"/>
                  </a:lnTo>
                  <a:lnTo>
                    <a:pt x="2187" y="2473"/>
                  </a:lnTo>
                  <a:lnTo>
                    <a:pt x="2187" y="2441"/>
                  </a:lnTo>
                  <a:lnTo>
                    <a:pt x="2187" y="2441"/>
                  </a:lnTo>
                  <a:lnTo>
                    <a:pt x="2187" y="2409"/>
                  </a:lnTo>
                  <a:lnTo>
                    <a:pt x="2187" y="2409"/>
                  </a:lnTo>
                  <a:lnTo>
                    <a:pt x="2187" y="2378"/>
                  </a:lnTo>
                  <a:lnTo>
                    <a:pt x="2187" y="2378"/>
                  </a:lnTo>
                  <a:lnTo>
                    <a:pt x="2187" y="2378"/>
                  </a:lnTo>
                  <a:lnTo>
                    <a:pt x="2187" y="2346"/>
                  </a:lnTo>
                  <a:lnTo>
                    <a:pt x="2187" y="2346"/>
                  </a:lnTo>
                  <a:lnTo>
                    <a:pt x="2187" y="2314"/>
                  </a:lnTo>
                  <a:lnTo>
                    <a:pt x="2187" y="2314"/>
                  </a:lnTo>
                  <a:lnTo>
                    <a:pt x="2187" y="2282"/>
                  </a:lnTo>
                  <a:lnTo>
                    <a:pt x="2187" y="2282"/>
                  </a:lnTo>
                  <a:lnTo>
                    <a:pt x="2187" y="2282"/>
                  </a:lnTo>
                  <a:cubicBezTo>
                    <a:pt x="2187" y="2187"/>
                    <a:pt x="2092" y="2156"/>
                    <a:pt x="2029" y="2219"/>
                  </a:cubicBezTo>
                  <a:cubicBezTo>
                    <a:pt x="2029" y="2219"/>
                    <a:pt x="2029" y="2251"/>
                    <a:pt x="2029" y="2251"/>
                  </a:cubicBezTo>
                  <a:lnTo>
                    <a:pt x="2029" y="2282"/>
                  </a:lnTo>
                  <a:lnTo>
                    <a:pt x="2029" y="2282"/>
                  </a:lnTo>
                  <a:lnTo>
                    <a:pt x="2029" y="2314"/>
                  </a:lnTo>
                  <a:lnTo>
                    <a:pt x="2029" y="2314"/>
                  </a:lnTo>
                  <a:lnTo>
                    <a:pt x="2029" y="2314"/>
                  </a:lnTo>
                  <a:lnTo>
                    <a:pt x="2029" y="2346"/>
                  </a:lnTo>
                  <a:lnTo>
                    <a:pt x="2029" y="2346"/>
                  </a:lnTo>
                  <a:lnTo>
                    <a:pt x="2029" y="2378"/>
                  </a:lnTo>
                  <a:lnTo>
                    <a:pt x="1997" y="2378"/>
                  </a:lnTo>
                  <a:lnTo>
                    <a:pt x="1997" y="2378"/>
                  </a:lnTo>
                  <a:lnTo>
                    <a:pt x="1997" y="2409"/>
                  </a:lnTo>
                  <a:lnTo>
                    <a:pt x="1997" y="2409"/>
                  </a:lnTo>
                  <a:lnTo>
                    <a:pt x="1997" y="2409"/>
                  </a:lnTo>
                  <a:lnTo>
                    <a:pt x="1997" y="2441"/>
                  </a:lnTo>
                  <a:lnTo>
                    <a:pt x="1997" y="2441"/>
                  </a:lnTo>
                  <a:lnTo>
                    <a:pt x="1997" y="2473"/>
                  </a:lnTo>
                  <a:lnTo>
                    <a:pt x="1997" y="2473"/>
                  </a:lnTo>
                  <a:lnTo>
                    <a:pt x="1997" y="2473"/>
                  </a:lnTo>
                  <a:lnTo>
                    <a:pt x="1997" y="2504"/>
                  </a:lnTo>
                  <a:lnTo>
                    <a:pt x="1997" y="2504"/>
                  </a:lnTo>
                  <a:lnTo>
                    <a:pt x="1997" y="2536"/>
                  </a:lnTo>
                  <a:lnTo>
                    <a:pt x="1997" y="2536"/>
                  </a:lnTo>
                  <a:lnTo>
                    <a:pt x="1997" y="2536"/>
                  </a:lnTo>
                  <a:lnTo>
                    <a:pt x="1997" y="2568"/>
                  </a:lnTo>
                  <a:lnTo>
                    <a:pt x="1997" y="2568"/>
                  </a:lnTo>
                  <a:lnTo>
                    <a:pt x="1997" y="2599"/>
                  </a:lnTo>
                  <a:lnTo>
                    <a:pt x="1997" y="2599"/>
                  </a:lnTo>
                  <a:close/>
                  <a:moveTo>
                    <a:pt x="1649" y="3360"/>
                  </a:moveTo>
                  <a:cubicBezTo>
                    <a:pt x="1585" y="3455"/>
                    <a:pt x="1680" y="3550"/>
                    <a:pt x="1775" y="3487"/>
                  </a:cubicBezTo>
                  <a:cubicBezTo>
                    <a:pt x="1775" y="3487"/>
                    <a:pt x="1775" y="3487"/>
                    <a:pt x="1775" y="3487"/>
                  </a:cubicBezTo>
                  <a:lnTo>
                    <a:pt x="1807" y="3455"/>
                  </a:lnTo>
                  <a:lnTo>
                    <a:pt x="1807" y="3455"/>
                  </a:lnTo>
                  <a:lnTo>
                    <a:pt x="1807" y="3455"/>
                  </a:lnTo>
                  <a:lnTo>
                    <a:pt x="1807" y="3423"/>
                  </a:lnTo>
                  <a:lnTo>
                    <a:pt x="1839" y="3423"/>
                  </a:lnTo>
                  <a:lnTo>
                    <a:pt x="1839" y="3423"/>
                  </a:lnTo>
                  <a:lnTo>
                    <a:pt x="1839" y="3392"/>
                  </a:lnTo>
                  <a:lnTo>
                    <a:pt x="1839" y="3392"/>
                  </a:lnTo>
                  <a:lnTo>
                    <a:pt x="1839" y="3392"/>
                  </a:lnTo>
                  <a:lnTo>
                    <a:pt x="1871" y="3360"/>
                  </a:lnTo>
                  <a:lnTo>
                    <a:pt x="1871" y="3360"/>
                  </a:lnTo>
                  <a:lnTo>
                    <a:pt x="1871" y="3328"/>
                  </a:lnTo>
                  <a:lnTo>
                    <a:pt x="1871" y="3328"/>
                  </a:lnTo>
                  <a:lnTo>
                    <a:pt x="1902" y="3328"/>
                  </a:lnTo>
                  <a:lnTo>
                    <a:pt x="1902" y="3296"/>
                  </a:lnTo>
                  <a:lnTo>
                    <a:pt x="1902" y="3296"/>
                  </a:lnTo>
                  <a:lnTo>
                    <a:pt x="1902" y="3296"/>
                  </a:lnTo>
                  <a:lnTo>
                    <a:pt x="1902" y="3265"/>
                  </a:lnTo>
                  <a:lnTo>
                    <a:pt x="1934" y="3265"/>
                  </a:lnTo>
                  <a:lnTo>
                    <a:pt x="1934" y="3265"/>
                  </a:lnTo>
                  <a:lnTo>
                    <a:pt x="1934" y="3233"/>
                  </a:lnTo>
                  <a:lnTo>
                    <a:pt x="1934" y="3233"/>
                  </a:lnTo>
                  <a:lnTo>
                    <a:pt x="1934" y="3233"/>
                  </a:lnTo>
                  <a:lnTo>
                    <a:pt x="1966" y="3201"/>
                  </a:lnTo>
                  <a:lnTo>
                    <a:pt x="1966" y="3201"/>
                  </a:lnTo>
                  <a:lnTo>
                    <a:pt x="1966" y="3170"/>
                  </a:lnTo>
                  <a:lnTo>
                    <a:pt x="1966" y="3170"/>
                  </a:lnTo>
                  <a:lnTo>
                    <a:pt x="1966" y="3170"/>
                  </a:lnTo>
                  <a:lnTo>
                    <a:pt x="1966" y="3170"/>
                  </a:lnTo>
                  <a:cubicBezTo>
                    <a:pt x="2029" y="3075"/>
                    <a:pt x="1934" y="2980"/>
                    <a:pt x="1839" y="3043"/>
                  </a:cubicBezTo>
                  <a:cubicBezTo>
                    <a:pt x="1839" y="3043"/>
                    <a:pt x="1839" y="3075"/>
                    <a:pt x="1807" y="3075"/>
                  </a:cubicBezTo>
                  <a:lnTo>
                    <a:pt x="1807" y="3075"/>
                  </a:lnTo>
                  <a:lnTo>
                    <a:pt x="1807" y="3106"/>
                  </a:lnTo>
                  <a:lnTo>
                    <a:pt x="1807" y="3106"/>
                  </a:lnTo>
                  <a:lnTo>
                    <a:pt x="1807" y="3106"/>
                  </a:lnTo>
                  <a:lnTo>
                    <a:pt x="1807" y="3138"/>
                  </a:lnTo>
                  <a:lnTo>
                    <a:pt x="1775" y="3138"/>
                  </a:lnTo>
                  <a:lnTo>
                    <a:pt x="1775" y="3138"/>
                  </a:lnTo>
                  <a:lnTo>
                    <a:pt x="1775" y="3170"/>
                  </a:lnTo>
                  <a:lnTo>
                    <a:pt x="1775" y="3170"/>
                  </a:lnTo>
                  <a:lnTo>
                    <a:pt x="1775" y="3170"/>
                  </a:lnTo>
                  <a:lnTo>
                    <a:pt x="1775" y="3201"/>
                  </a:lnTo>
                  <a:lnTo>
                    <a:pt x="1744" y="3201"/>
                  </a:lnTo>
                  <a:lnTo>
                    <a:pt x="1744" y="3201"/>
                  </a:lnTo>
                  <a:lnTo>
                    <a:pt x="1744" y="3233"/>
                  </a:lnTo>
                  <a:lnTo>
                    <a:pt x="1744" y="3233"/>
                  </a:lnTo>
                  <a:lnTo>
                    <a:pt x="1744" y="3233"/>
                  </a:lnTo>
                  <a:lnTo>
                    <a:pt x="1712" y="3265"/>
                  </a:lnTo>
                  <a:lnTo>
                    <a:pt x="1712" y="3265"/>
                  </a:lnTo>
                  <a:lnTo>
                    <a:pt x="1712" y="3265"/>
                  </a:lnTo>
                  <a:lnTo>
                    <a:pt x="1712" y="3296"/>
                  </a:lnTo>
                  <a:lnTo>
                    <a:pt x="1712" y="3296"/>
                  </a:lnTo>
                  <a:lnTo>
                    <a:pt x="1680" y="3296"/>
                  </a:lnTo>
                  <a:lnTo>
                    <a:pt x="1680" y="3296"/>
                  </a:lnTo>
                  <a:lnTo>
                    <a:pt x="1680" y="3328"/>
                  </a:lnTo>
                  <a:lnTo>
                    <a:pt x="1680" y="3328"/>
                  </a:lnTo>
                  <a:lnTo>
                    <a:pt x="1680" y="3328"/>
                  </a:lnTo>
                  <a:lnTo>
                    <a:pt x="1649" y="3360"/>
                  </a:lnTo>
                  <a:lnTo>
                    <a:pt x="1649" y="3360"/>
                  </a:lnTo>
                  <a:close/>
                  <a:moveTo>
                    <a:pt x="1015" y="3930"/>
                  </a:moveTo>
                  <a:cubicBezTo>
                    <a:pt x="952" y="3994"/>
                    <a:pt x="983" y="4120"/>
                    <a:pt x="1078" y="4089"/>
                  </a:cubicBezTo>
                  <a:cubicBezTo>
                    <a:pt x="1078" y="4089"/>
                    <a:pt x="1110" y="4089"/>
                    <a:pt x="1110" y="4089"/>
                  </a:cubicBezTo>
                  <a:lnTo>
                    <a:pt x="1110" y="4089"/>
                  </a:lnTo>
                  <a:lnTo>
                    <a:pt x="1142" y="4089"/>
                  </a:lnTo>
                  <a:lnTo>
                    <a:pt x="1142" y="4057"/>
                  </a:lnTo>
                  <a:lnTo>
                    <a:pt x="1173" y="4057"/>
                  </a:lnTo>
                  <a:lnTo>
                    <a:pt x="1173" y="4057"/>
                  </a:lnTo>
                  <a:lnTo>
                    <a:pt x="1173" y="4057"/>
                  </a:lnTo>
                  <a:lnTo>
                    <a:pt x="1205" y="4057"/>
                  </a:lnTo>
                  <a:lnTo>
                    <a:pt x="1205" y="4025"/>
                  </a:lnTo>
                  <a:lnTo>
                    <a:pt x="1205" y="4025"/>
                  </a:lnTo>
                  <a:lnTo>
                    <a:pt x="1237" y="4025"/>
                  </a:lnTo>
                  <a:lnTo>
                    <a:pt x="1237" y="4025"/>
                  </a:lnTo>
                  <a:lnTo>
                    <a:pt x="1237" y="3994"/>
                  </a:lnTo>
                  <a:lnTo>
                    <a:pt x="1268" y="3994"/>
                  </a:lnTo>
                  <a:lnTo>
                    <a:pt x="1268" y="3994"/>
                  </a:lnTo>
                  <a:lnTo>
                    <a:pt x="1268" y="3994"/>
                  </a:lnTo>
                  <a:lnTo>
                    <a:pt x="1300" y="3962"/>
                  </a:lnTo>
                  <a:lnTo>
                    <a:pt x="1300" y="3962"/>
                  </a:lnTo>
                  <a:lnTo>
                    <a:pt x="1300" y="3962"/>
                  </a:lnTo>
                  <a:lnTo>
                    <a:pt x="1332" y="3962"/>
                  </a:lnTo>
                  <a:lnTo>
                    <a:pt x="1332" y="3930"/>
                  </a:lnTo>
                  <a:lnTo>
                    <a:pt x="1332" y="3930"/>
                  </a:lnTo>
                  <a:lnTo>
                    <a:pt x="1364" y="3930"/>
                  </a:lnTo>
                  <a:lnTo>
                    <a:pt x="1364" y="3930"/>
                  </a:lnTo>
                  <a:lnTo>
                    <a:pt x="1364" y="3899"/>
                  </a:lnTo>
                  <a:lnTo>
                    <a:pt x="1395" y="3899"/>
                  </a:lnTo>
                  <a:lnTo>
                    <a:pt x="1395" y="3899"/>
                  </a:lnTo>
                  <a:lnTo>
                    <a:pt x="1395" y="3899"/>
                  </a:lnTo>
                  <a:lnTo>
                    <a:pt x="1427" y="3867"/>
                  </a:lnTo>
                  <a:cubicBezTo>
                    <a:pt x="1490" y="3803"/>
                    <a:pt x="1427" y="3708"/>
                    <a:pt x="1332" y="3708"/>
                  </a:cubicBezTo>
                  <a:cubicBezTo>
                    <a:pt x="1332" y="3740"/>
                    <a:pt x="1300" y="3740"/>
                    <a:pt x="1300" y="3740"/>
                  </a:cubicBezTo>
                  <a:lnTo>
                    <a:pt x="1300" y="3740"/>
                  </a:lnTo>
                  <a:lnTo>
                    <a:pt x="1268" y="3772"/>
                  </a:lnTo>
                  <a:lnTo>
                    <a:pt x="1268" y="3772"/>
                  </a:lnTo>
                  <a:lnTo>
                    <a:pt x="1268" y="3772"/>
                  </a:lnTo>
                  <a:lnTo>
                    <a:pt x="1268" y="3772"/>
                  </a:lnTo>
                  <a:lnTo>
                    <a:pt x="1237" y="3803"/>
                  </a:lnTo>
                  <a:lnTo>
                    <a:pt x="1237" y="3803"/>
                  </a:lnTo>
                  <a:lnTo>
                    <a:pt x="1237" y="3803"/>
                  </a:lnTo>
                  <a:lnTo>
                    <a:pt x="1205" y="3803"/>
                  </a:lnTo>
                  <a:lnTo>
                    <a:pt x="1205" y="3803"/>
                  </a:lnTo>
                  <a:lnTo>
                    <a:pt x="1205" y="3835"/>
                  </a:lnTo>
                  <a:lnTo>
                    <a:pt x="1173" y="3835"/>
                  </a:lnTo>
                  <a:lnTo>
                    <a:pt x="1173" y="3835"/>
                  </a:lnTo>
                  <a:lnTo>
                    <a:pt x="1173" y="3835"/>
                  </a:lnTo>
                  <a:lnTo>
                    <a:pt x="1142" y="3867"/>
                  </a:lnTo>
                  <a:lnTo>
                    <a:pt x="1142" y="3867"/>
                  </a:lnTo>
                  <a:lnTo>
                    <a:pt x="1142" y="3867"/>
                  </a:lnTo>
                  <a:lnTo>
                    <a:pt x="1142" y="3867"/>
                  </a:lnTo>
                  <a:lnTo>
                    <a:pt x="1110" y="3867"/>
                  </a:lnTo>
                  <a:lnTo>
                    <a:pt x="1110" y="3899"/>
                  </a:lnTo>
                  <a:lnTo>
                    <a:pt x="1110" y="3899"/>
                  </a:lnTo>
                  <a:lnTo>
                    <a:pt x="1078" y="3899"/>
                  </a:lnTo>
                  <a:lnTo>
                    <a:pt x="1078" y="3899"/>
                  </a:lnTo>
                  <a:lnTo>
                    <a:pt x="1078" y="3899"/>
                  </a:lnTo>
                  <a:lnTo>
                    <a:pt x="1047" y="3930"/>
                  </a:lnTo>
                  <a:lnTo>
                    <a:pt x="1047" y="3930"/>
                  </a:lnTo>
                  <a:lnTo>
                    <a:pt x="1047" y="3930"/>
                  </a:lnTo>
                  <a:close/>
                  <a:moveTo>
                    <a:pt x="223" y="4184"/>
                  </a:moveTo>
                  <a:cubicBezTo>
                    <a:pt x="128" y="4215"/>
                    <a:pt x="128" y="4342"/>
                    <a:pt x="223" y="4374"/>
                  </a:cubicBezTo>
                  <a:cubicBezTo>
                    <a:pt x="223" y="4374"/>
                    <a:pt x="223" y="4374"/>
                    <a:pt x="254" y="4374"/>
                  </a:cubicBezTo>
                  <a:lnTo>
                    <a:pt x="254" y="4374"/>
                  </a:lnTo>
                  <a:lnTo>
                    <a:pt x="254" y="4374"/>
                  </a:lnTo>
                  <a:lnTo>
                    <a:pt x="286" y="4374"/>
                  </a:lnTo>
                  <a:lnTo>
                    <a:pt x="286" y="4374"/>
                  </a:lnTo>
                  <a:lnTo>
                    <a:pt x="318" y="4374"/>
                  </a:lnTo>
                  <a:lnTo>
                    <a:pt x="318" y="4374"/>
                  </a:lnTo>
                  <a:lnTo>
                    <a:pt x="350" y="4374"/>
                  </a:lnTo>
                  <a:lnTo>
                    <a:pt x="350" y="4374"/>
                  </a:lnTo>
                  <a:lnTo>
                    <a:pt x="350" y="4374"/>
                  </a:lnTo>
                  <a:lnTo>
                    <a:pt x="381" y="4342"/>
                  </a:lnTo>
                  <a:lnTo>
                    <a:pt x="381" y="4342"/>
                  </a:lnTo>
                  <a:lnTo>
                    <a:pt x="413" y="4342"/>
                  </a:lnTo>
                  <a:lnTo>
                    <a:pt x="413" y="4342"/>
                  </a:lnTo>
                  <a:lnTo>
                    <a:pt x="445" y="4342"/>
                  </a:lnTo>
                  <a:lnTo>
                    <a:pt x="445" y="4342"/>
                  </a:lnTo>
                  <a:lnTo>
                    <a:pt x="445" y="4342"/>
                  </a:lnTo>
                  <a:lnTo>
                    <a:pt x="476" y="4342"/>
                  </a:lnTo>
                  <a:lnTo>
                    <a:pt x="476" y="4342"/>
                  </a:lnTo>
                  <a:lnTo>
                    <a:pt x="508" y="4342"/>
                  </a:lnTo>
                  <a:lnTo>
                    <a:pt x="508" y="4342"/>
                  </a:lnTo>
                  <a:lnTo>
                    <a:pt x="540" y="4310"/>
                  </a:lnTo>
                  <a:lnTo>
                    <a:pt x="540" y="4310"/>
                  </a:lnTo>
                  <a:lnTo>
                    <a:pt x="540" y="4310"/>
                  </a:lnTo>
                  <a:lnTo>
                    <a:pt x="571" y="4310"/>
                  </a:lnTo>
                  <a:lnTo>
                    <a:pt x="571" y="4310"/>
                  </a:lnTo>
                  <a:lnTo>
                    <a:pt x="603" y="4310"/>
                  </a:lnTo>
                  <a:lnTo>
                    <a:pt x="603" y="4310"/>
                  </a:lnTo>
                  <a:cubicBezTo>
                    <a:pt x="698" y="4279"/>
                    <a:pt x="698" y="4152"/>
                    <a:pt x="603" y="4120"/>
                  </a:cubicBezTo>
                  <a:cubicBezTo>
                    <a:pt x="571" y="4120"/>
                    <a:pt x="571" y="4120"/>
                    <a:pt x="571" y="4120"/>
                  </a:cubicBezTo>
                  <a:lnTo>
                    <a:pt x="540" y="4152"/>
                  </a:lnTo>
                  <a:lnTo>
                    <a:pt x="540" y="4152"/>
                  </a:lnTo>
                  <a:lnTo>
                    <a:pt x="508" y="4152"/>
                  </a:lnTo>
                  <a:lnTo>
                    <a:pt x="508" y="4152"/>
                  </a:lnTo>
                  <a:lnTo>
                    <a:pt x="508" y="4152"/>
                  </a:lnTo>
                  <a:lnTo>
                    <a:pt x="476" y="4152"/>
                  </a:lnTo>
                  <a:lnTo>
                    <a:pt x="476" y="4152"/>
                  </a:lnTo>
                  <a:lnTo>
                    <a:pt x="476" y="4152"/>
                  </a:lnTo>
                  <a:lnTo>
                    <a:pt x="445" y="4152"/>
                  </a:lnTo>
                  <a:lnTo>
                    <a:pt x="445" y="4152"/>
                  </a:lnTo>
                  <a:lnTo>
                    <a:pt x="413" y="4184"/>
                  </a:lnTo>
                  <a:lnTo>
                    <a:pt x="413" y="4184"/>
                  </a:lnTo>
                  <a:lnTo>
                    <a:pt x="413" y="4184"/>
                  </a:lnTo>
                  <a:lnTo>
                    <a:pt x="381" y="4184"/>
                  </a:lnTo>
                  <a:lnTo>
                    <a:pt x="381" y="4184"/>
                  </a:lnTo>
                  <a:lnTo>
                    <a:pt x="350" y="4184"/>
                  </a:lnTo>
                  <a:lnTo>
                    <a:pt x="350" y="4184"/>
                  </a:lnTo>
                  <a:lnTo>
                    <a:pt x="350" y="4184"/>
                  </a:lnTo>
                  <a:lnTo>
                    <a:pt x="318" y="4184"/>
                  </a:lnTo>
                  <a:lnTo>
                    <a:pt x="318" y="4184"/>
                  </a:lnTo>
                  <a:lnTo>
                    <a:pt x="286" y="4184"/>
                  </a:lnTo>
                  <a:lnTo>
                    <a:pt x="286" y="4184"/>
                  </a:lnTo>
                  <a:lnTo>
                    <a:pt x="286" y="4184"/>
                  </a:lnTo>
                  <a:lnTo>
                    <a:pt x="254" y="4184"/>
                  </a:lnTo>
                  <a:lnTo>
                    <a:pt x="254" y="4184"/>
                  </a:lnTo>
                  <a:lnTo>
                    <a:pt x="223" y="4184"/>
                  </a:lnTo>
                  <a:close/>
                  <a:moveTo>
                    <a:pt x="1" y="191"/>
                  </a:moveTo>
                  <a:lnTo>
                    <a:pt x="33" y="191"/>
                  </a:lnTo>
                  <a:lnTo>
                    <a:pt x="64" y="191"/>
                  </a:lnTo>
                  <a:lnTo>
                    <a:pt x="64" y="191"/>
                  </a:lnTo>
                  <a:lnTo>
                    <a:pt x="96" y="191"/>
                  </a:lnTo>
                  <a:lnTo>
                    <a:pt x="96" y="191"/>
                  </a:lnTo>
                  <a:lnTo>
                    <a:pt x="96" y="191"/>
                  </a:lnTo>
                  <a:lnTo>
                    <a:pt x="128" y="191"/>
                  </a:lnTo>
                  <a:lnTo>
                    <a:pt x="128" y="191"/>
                  </a:lnTo>
                  <a:lnTo>
                    <a:pt x="159" y="191"/>
                  </a:lnTo>
                  <a:lnTo>
                    <a:pt x="159" y="191"/>
                  </a:lnTo>
                  <a:lnTo>
                    <a:pt x="159" y="191"/>
                  </a:lnTo>
                  <a:lnTo>
                    <a:pt x="191" y="191"/>
                  </a:lnTo>
                  <a:cubicBezTo>
                    <a:pt x="286" y="191"/>
                    <a:pt x="318" y="64"/>
                    <a:pt x="223" y="33"/>
                  </a:cubicBezTo>
                  <a:cubicBezTo>
                    <a:pt x="223" y="33"/>
                    <a:pt x="191" y="33"/>
                    <a:pt x="191" y="33"/>
                  </a:cubicBezTo>
                  <a:lnTo>
                    <a:pt x="191" y="33"/>
                  </a:lnTo>
                  <a:lnTo>
                    <a:pt x="159" y="33"/>
                  </a:lnTo>
                  <a:lnTo>
                    <a:pt x="159" y="33"/>
                  </a:lnTo>
                  <a:lnTo>
                    <a:pt x="159" y="33"/>
                  </a:lnTo>
                  <a:lnTo>
                    <a:pt x="128" y="33"/>
                  </a:lnTo>
                  <a:lnTo>
                    <a:pt x="128" y="33"/>
                  </a:lnTo>
                  <a:lnTo>
                    <a:pt x="96" y="1"/>
                  </a:lnTo>
                  <a:lnTo>
                    <a:pt x="96" y="1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1" y="1"/>
                  </a:lnTo>
                  <a:lnTo>
                    <a:pt x="1" y="191"/>
                  </a:lnTo>
                  <a:lnTo>
                    <a:pt x="1" y="191"/>
                  </a:ln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3594500" y="3947150"/>
              <a:ext cx="15100" cy="19825"/>
            </a:xfrm>
            <a:custGeom>
              <a:avLst/>
              <a:gdLst/>
              <a:ahLst/>
              <a:cxnLst/>
              <a:rect l="l" t="t" r="r" b="b"/>
              <a:pathLst>
                <a:path w="604" h="793" extrusionOk="0">
                  <a:moveTo>
                    <a:pt x="603" y="32"/>
                  </a:moveTo>
                  <a:lnTo>
                    <a:pt x="603" y="792"/>
                  </a:lnTo>
                  <a:lnTo>
                    <a:pt x="1" y="792"/>
                  </a:lnTo>
                  <a:lnTo>
                    <a:pt x="1" y="0"/>
                  </a:lnTo>
                  <a:cubicBezTo>
                    <a:pt x="223" y="0"/>
                    <a:pt x="413" y="0"/>
                    <a:pt x="603" y="32"/>
                  </a:cubicBez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3641250" y="3977250"/>
              <a:ext cx="30125" cy="32500"/>
            </a:xfrm>
            <a:custGeom>
              <a:avLst/>
              <a:gdLst/>
              <a:ahLst/>
              <a:cxnLst/>
              <a:rect l="l" t="t" r="r" b="b"/>
              <a:pathLst>
                <a:path w="1205" h="1300" extrusionOk="0">
                  <a:moveTo>
                    <a:pt x="666" y="0"/>
                  </a:moveTo>
                  <a:lnTo>
                    <a:pt x="1" y="349"/>
                  </a:lnTo>
                  <a:lnTo>
                    <a:pt x="508" y="1300"/>
                  </a:lnTo>
                  <a:lnTo>
                    <a:pt x="1205" y="951"/>
                  </a:lnTo>
                  <a:cubicBezTo>
                    <a:pt x="1078" y="602"/>
                    <a:pt x="888" y="254"/>
                    <a:pt x="666" y="0"/>
                  </a:cubicBez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3594500" y="4090525"/>
              <a:ext cx="14300" cy="19050"/>
            </a:xfrm>
            <a:custGeom>
              <a:avLst/>
              <a:gdLst/>
              <a:ahLst/>
              <a:cxnLst/>
              <a:rect l="l" t="t" r="r" b="b"/>
              <a:pathLst>
                <a:path w="572" h="762" extrusionOk="0">
                  <a:moveTo>
                    <a:pt x="1" y="1"/>
                  </a:moveTo>
                  <a:lnTo>
                    <a:pt x="571" y="1"/>
                  </a:lnTo>
                  <a:lnTo>
                    <a:pt x="571" y="730"/>
                  </a:lnTo>
                  <a:cubicBezTo>
                    <a:pt x="381" y="761"/>
                    <a:pt x="191" y="761"/>
                    <a:pt x="1" y="76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3640450" y="4047750"/>
              <a:ext cx="30125" cy="33300"/>
            </a:xfrm>
            <a:custGeom>
              <a:avLst/>
              <a:gdLst/>
              <a:ahLst/>
              <a:cxnLst/>
              <a:rect l="l" t="t" r="r" b="b"/>
              <a:pathLst>
                <a:path w="1205" h="1332" extrusionOk="0">
                  <a:moveTo>
                    <a:pt x="666" y="1331"/>
                  </a:moveTo>
                  <a:lnTo>
                    <a:pt x="1" y="951"/>
                  </a:lnTo>
                  <a:lnTo>
                    <a:pt x="540" y="1"/>
                  </a:lnTo>
                  <a:lnTo>
                    <a:pt x="1205" y="381"/>
                  </a:lnTo>
                  <a:cubicBezTo>
                    <a:pt x="1078" y="729"/>
                    <a:pt x="888" y="1046"/>
                    <a:pt x="666" y="1331"/>
                  </a:cubicBez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3592125" y="3995475"/>
              <a:ext cx="34900" cy="34875"/>
            </a:xfrm>
            <a:custGeom>
              <a:avLst/>
              <a:gdLst/>
              <a:ahLst/>
              <a:cxnLst/>
              <a:rect l="l" t="t" r="r" b="b"/>
              <a:pathLst>
                <a:path w="1396" h="1395" extrusionOk="0">
                  <a:moveTo>
                    <a:pt x="730" y="951"/>
                  </a:moveTo>
                  <a:cubicBezTo>
                    <a:pt x="856" y="1363"/>
                    <a:pt x="1395" y="1109"/>
                    <a:pt x="1173" y="634"/>
                  </a:cubicBezTo>
                  <a:cubicBezTo>
                    <a:pt x="1078" y="412"/>
                    <a:pt x="761" y="159"/>
                    <a:pt x="730" y="0"/>
                  </a:cubicBezTo>
                  <a:cubicBezTo>
                    <a:pt x="635" y="222"/>
                    <a:pt x="413" y="317"/>
                    <a:pt x="254" y="571"/>
                  </a:cubicBezTo>
                  <a:cubicBezTo>
                    <a:pt x="1" y="1014"/>
                    <a:pt x="571" y="1394"/>
                    <a:pt x="698" y="951"/>
                  </a:cubicBezTo>
                  <a:cubicBezTo>
                    <a:pt x="666" y="1109"/>
                    <a:pt x="603" y="1204"/>
                    <a:pt x="540" y="1268"/>
                  </a:cubicBezTo>
                  <a:lnTo>
                    <a:pt x="888" y="1268"/>
                  </a:lnTo>
                  <a:cubicBezTo>
                    <a:pt x="793" y="1173"/>
                    <a:pt x="730" y="1078"/>
                    <a:pt x="730" y="951"/>
                  </a:cubicBez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3598475" y="4030325"/>
              <a:ext cx="23000" cy="30925"/>
            </a:xfrm>
            <a:custGeom>
              <a:avLst/>
              <a:gdLst/>
              <a:ahLst/>
              <a:cxnLst/>
              <a:rect l="l" t="t" r="r" b="b"/>
              <a:pathLst>
                <a:path w="920" h="1237" extrusionOk="0">
                  <a:moveTo>
                    <a:pt x="0" y="603"/>
                  </a:moveTo>
                  <a:lnTo>
                    <a:pt x="476" y="0"/>
                  </a:lnTo>
                  <a:lnTo>
                    <a:pt x="919" y="603"/>
                  </a:lnTo>
                  <a:lnTo>
                    <a:pt x="444" y="1236"/>
                  </a:lnTo>
                  <a:lnTo>
                    <a:pt x="0" y="603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13C65F9-3014-497B-B98D-73FB81B1693E}"/>
              </a:ext>
            </a:extLst>
          </p:cNvPr>
          <p:cNvSpPr txBox="1"/>
          <p:nvPr/>
        </p:nvSpPr>
        <p:spPr>
          <a:xfrm>
            <a:off x="1132576" y="1563363"/>
            <a:ext cx="3339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Quiz masters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5"/>
          <p:cNvSpPr txBox="1">
            <a:spLocks noGrp="1"/>
          </p:cNvSpPr>
          <p:nvPr>
            <p:ph type="title"/>
          </p:nvPr>
        </p:nvSpPr>
        <p:spPr>
          <a:xfrm>
            <a:off x="720000" y="3986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Memebers</a:t>
            </a:r>
            <a:endParaRPr dirty="0"/>
          </a:p>
        </p:txBody>
      </p:sp>
      <p:sp>
        <p:nvSpPr>
          <p:cNvPr id="844" name="Google Shape;844;p25"/>
          <p:cNvSpPr txBox="1"/>
          <p:nvPr/>
        </p:nvSpPr>
        <p:spPr>
          <a:xfrm>
            <a:off x="579837" y="3952579"/>
            <a:ext cx="1849500" cy="347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br>
              <a:rPr lang="en-US" sz="2000" dirty="0"/>
            </a:br>
            <a:r>
              <a:rPr lang="en-US" dirty="0"/>
              <a:t>MMTsonkov23</a:t>
            </a:r>
            <a:endParaRPr sz="2000" b="1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46" name="Google Shape;846;p25"/>
          <p:cNvSpPr txBox="1"/>
          <p:nvPr/>
        </p:nvSpPr>
        <p:spPr>
          <a:xfrm>
            <a:off x="2476058" y="3952579"/>
            <a:ext cx="1849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dirty="0" err="1">
                <a:hlinkClick r:id="rId3"/>
              </a:rPr>
              <a:t>Stoyan</a:t>
            </a:r>
            <a:r>
              <a:rPr lang="en-US" sz="1600" dirty="0">
                <a:hlinkClick r:id="rId3"/>
              </a:rPr>
              <a:t> </a:t>
            </a:r>
            <a:r>
              <a:rPr lang="en-US" sz="1600" dirty="0" err="1">
                <a:hlinkClick r:id="rId3"/>
              </a:rPr>
              <a:t>Vassilev</a:t>
            </a:r>
            <a:endParaRPr sz="1600" b="1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48" name="Google Shape;848;p25"/>
          <p:cNvSpPr txBox="1"/>
          <p:nvPr/>
        </p:nvSpPr>
        <p:spPr>
          <a:xfrm>
            <a:off x="4572000" y="4042279"/>
            <a:ext cx="18495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 err="1">
                <a:hlinkClick r:id="rId4"/>
              </a:rPr>
              <a:t>VictorNikolov</a:t>
            </a:r>
            <a:endParaRPr sz="2000" b="1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50" name="Google Shape;850;p25"/>
          <p:cNvSpPr txBox="1"/>
          <p:nvPr/>
        </p:nvSpPr>
        <p:spPr>
          <a:xfrm>
            <a:off x="6667942" y="4042279"/>
            <a:ext cx="18495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hlinkClick r:id="rId5"/>
              </a:rPr>
              <a:t>SATomov23</a:t>
            </a:r>
            <a:endParaRPr sz="2000" b="1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nline Poker Gaming Business Plan Infographics by Slidesgo">
  <a:themeElements>
    <a:clrScheme name="Simple Light">
      <a:dk1>
        <a:srgbClr val="182E3B"/>
      </a:dk1>
      <a:lt1>
        <a:srgbClr val="F7F0E1"/>
      </a:lt1>
      <a:dk2>
        <a:srgbClr val="FFFFFF"/>
      </a:dk2>
      <a:lt2>
        <a:srgbClr val="FFCE99"/>
      </a:lt2>
      <a:accent1>
        <a:srgbClr val="F9B70A"/>
      </a:accent1>
      <a:accent2>
        <a:srgbClr val="54A635"/>
      </a:accent2>
      <a:accent3>
        <a:srgbClr val="94DCEA"/>
      </a:accent3>
      <a:accent4>
        <a:srgbClr val="4FC3E1"/>
      </a:accent4>
      <a:accent5>
        <a:srgbClr val="204D77"/>
      </a:accent5>
      <a:accent6>
        <a:srgbClr val="EF2E36"/>
      </a:accent6>
      <a:hlink>
        <a:srgbClr val="182E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</Words>
  <Application>Microsoft Office PowerPoint</Application>
  <PresentationFormat>On-screen Show (16:9)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EB Garamond</vt:lpstr>
      <vt:lpstr>Arial</vt:lpstr>
      <vt:lpstr>Bebas Neue</vt:lpstr>
      <vt:lpstr>Nunito</vt:lpstr>
      <vt:lpstr>Online Poker Gaming Business Plan Infographics by Slidesgo</vt:lpstr>
      <vt:lpstr> </vt:lpstr>
      <vt:lpstr>Memebers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Михаил Михилов Цонков</dc:creator>
  <cp:lastModifiedBy>Михаил Михилов Цонков</cp:lastModifiedBy>
  <cp:revision>3</cp:revision>
  <dcterms:modified xsi:type="dcterms:W3CDTF">2024-11-11T12:22:20Z</dcterms:modified>
</cp:coreProperties>
</file>