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92" r:id="rId6"/>
    <p:sldId id="293" r:id="rId7"/>
    <p:sldId id="280" r:id="rId8"/>
    <p:sldId id="294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Electrolize" panose="020B0604020202020204" charset="0"/>
      <p:regular r:id="rId12"/>
    </p:embeddedFont>
    <p:embeddedFont>
      <p:font typeface="Tek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48B"/>
    <a:srgbClr val="81A2C0"/>
    <a:srgbClr val="7FBE78"/>
    <a:srgbClr val="C6E2C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430B6-2596-41BF-A083-C638C5FD0FCC}">
  <a:tblStyle styleId="{261430B6-2596-41BF-A083-C638C5FD0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65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14d6535e0d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14d6535e0d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14d6535e0d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14d6535e0d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1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>
            <a:spLocks noGrp="1"/>
          </p:cNvSpPr>
          <p:nvPr>
            <p:ph type="pic" idx="2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3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4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2" r:id="rId5"/>
    <p:sldLayoutId id="2147483665" r:id="rId6"/>
    <p:sldLayoutId id="2147483674" r:id="rId7"/>
    <p:sldLayoutId id="2147483675" r:id="rId8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2786550" y="4427646"/>
            <a:ext cx="357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PRESENTATION</a:t>
            </a:r>
            <a:endParaRPr dirty="0"/>
          </a:p>
        </p:txBody>
      </p: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714451" y="4448002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723;p33">
            <a:extLst>
              <a:ext uri="{FF2B5EF4-FFF2-40B4-BE49-F238E27FC236}">
                <a16:creationId xmlns:a16="http://schemas.microsoft.com/office/drawing/2014/main" id="{53C7E601-4656-B329-4D44-2E5FB1426CC5}"/>
              </a:ext>
            </a:extLst>
          </p:cNvPr>
          <p:cNvGrpSpPr/>
          <p:nvPr/>
        </p:nvGrpSpPr>
        <p:grpSpPr>
          <a:xfrm rot="10800000">
            <a:off x="-1453580" y="4412315"/>
            <a:ext cx="5053091" cy="435777"/>
            <a:chOff x="5896679" y="4472082"/>
            <a:chExt cx="5053091" cy="435777"/>
          </a:xfrm>
        </p:grpSpPr>
        <p:grpSp>
          <p:nvGrpSpPr>
            <p:cNvPr id="12" name="Google Shape;724;p33">
              <a:extLst>
                <a:ext uri="{FF2B5EF4-FFF2-40B4-BE49-F238E27FC236}">
                  <a16:creationId xmlns:a16="http://schemas.microsoft.com/office/drawing/2014/main" id="{B08893C3-7E78-B695-3B39-75E06E5E9DDC}"/>
                </a:ext>
              </a:extLst>
            </p:cNvPr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9" name="Google Shape;725;p33">
                <a:extLst>
                  <a:ext uri="{FF2B5EF4-FFF2-40B4-BE49-F238E27FC236}">
                    <a16:creationId xmlns:a16="http://schemas.microsoft.com/office/drawing/2014/main" id="{4E966E1F-A960-438A-0127-64F3470ACBD3}"/>
                  </a:ext>
                </a:extLst>
              </p:cNvPr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26;p33">
                <a:extLst>
                  <a:ext uri="{FF2B5EF4-FFF2-40B4-BE49-F238E27FC236}">
                    <a16:creationId xmlns:a16="http://schemas.microsoft.com/office/drawing/2014/main" id="{E129362A-4052-22D6-7F62-76F557355FE7}"/>
                  </a:ext>
                </a:extLst>
              </p:cNvPr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27;p33">
              <a:extLst>
                <a:ext uri="{FF2B5EF4-FFF2-40B4-BE49-F238E27FC236}">
                  <a16:creationId xmlns:a16="http://schemas.microsoft.com/office/drawing/2014/main" id="{0615546D-9EB8-709C-B756-22CD2F2E348C}"/>
                </a:ext>
              </a:extLst>
            </p:cNvPr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7" name="Google Shape;728;p33">
                <a:extLst>
                  <a:ext uri="{FF2B5EF4-FFF2-40B4-BE49-F238E27FC236}">
                    <a16:creationId xmlns:a16="http://schemas.microsoft.com/office/drawing/2014/main" id="{90993C2C-3C68-DD6F-1DA0-359B2F819215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29;p33">
                <a:extLst>
                  <a:ext uri="{FF2B5EF4-FFF2-40B4-BE49-F238E27FC236}">
                    <a16:creationId xmlns:a16="http://schemas.microsoft.com/office/drawing/2014/main" id="{C6F845C2-B06F-BF9F-1D58-C0358BAE35A5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730;p33">
              <a:extLst>
                <a:ext uri="{FF2B5EF4-FFF2-40B4-BE49-F238E27FC236}">
                  <a16:creationId xmlns:a16="http://schemas.microsoft.com/office/drawing/2014/main" id="{4649E44E-B3DE-0810-451B-96926C14D034}"/>
                </a:ext>
              </a:extLst>
            </p:cNvPr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5" name="Google Shape;731;p33">
                <a:extLst>
                  <a:ext uri="{FF2B5EF4-FFF2-40B4-BE49-F238E27FC236}">
                    <a16:creationId xmlns:a16="http://schemas.microsoft.com/office/drawing/2014/main" id="{2FE9ABA9-66D6-07F5-93C5-97D2DA593C1D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2;p33">
                <a:extLst>
                  <a:ext uri="{FF2B5EF4-FFF2-40B4-BE49-F238E27FC236}">
                    <a16:creationId xmlns:a16="http://schemas.microsoft.com/office/drawing/2014/main" id="{DA307C7C-E81D-BE5C-600C-C12695B246F1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2" name="Rectangle 351">
            <a:extLst>
              <a:ext uri="{FF2B5EF4-FFF2-40B4-BE49-F238E27FC236}">
                <a16:creationId xmlns:a16="http://schemas.microsoft.com/office/drawing/2014/main" id="{AE1946E9-E38D-B5F3-B7C4-BE6E8657609C}"/>
              </a:ext>
            </a:extLst>
          </p:cNvPr>
          <p:cNvSpPr/>
          <p:nvPr/>
        </p:nvSpPr>
        <p:spPr>
          <a:xfrm>
            <a:off x="3017764" y="446804"/>
            <a:ext cx="2194070" cy="2217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82D588F2-51BC-D067-BAAA-668BE115D0E5}"/>
              </a:ext>
            </a:extLst>
          </p:cNvPr>
          <p:cNvSpPr/>
          <p:nvPr/>
        </p:nvSpPr>
        <p:spPr>
          <a:xfrm>
            <a:off x="6461158" y="3523538"/>
            <a:ext cx="519175" cy="433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501DB-09A7-4D75-B957-B0E54BB9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1" y="1110073"/>
            <a:ext cx="5182852" cy="241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938512" y="1762675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800023" y="1760225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938512" y="3175600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800023" y="3175600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533112" y="1762675"/>
            <a:ext cx="2486439" cy="572699"/>
          </a:xfrm>
          <a:prstGeom prst="rect">
            <a:avLst/>
          </a:prstGeom>
          <a:solidFill>
            <a:srgbClr val="17548B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394623" y="1762671"/>
            <a:ext cx="2486439" cy="572699"/>
          </a:xfrm>
          <a:prstGeom prst="rect">
            <a:avLst/>
          </a:prstGeom>
          <a:solidFill>
            <a:srgbClr val="17548B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</a:t>
            </a:r>
            <a:endParaRPr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533112" y="3175610"/>
            <a:ext cx="2486439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394623" y="3175600"/>
            <a:ext cx="2486439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  <a:solidFill>
            <a:srgbClr val="17548B"/>
          </a:solidFill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03;p35">
            <a:extLst>
              <a:ext uri="{FF2B5EF4-FFF2-40B4-BE49-F238E27FC236}">
                <a16:creationId xmlns:a16="http://schemas.microsoft.com/office/drawing/2014/main" id="{74CB46EC-A3A3-DF54-854B-EAB3505B43B5}"/>
              </a:ext>
            </a:extLst>
          </p:cNvPr>
          <p:cNvGrpSpPr/>
          <p:nvPr/>
        </p:nvGrpSpPr>
        <p:grpSpPr>
          <a:xfrm rot="-899960">
            <a:off x="2612999" y="648806"/>
            <a:ext cx="454765" cy="457446"/>
            <a:chOff x="3137370" y="-570001"/>
            <a:chExt cx="454778" cy="457459"/>
          </a:xfrm>
        </p:grpSpPr>
        <p:sp>
          <p:nvSpPr>
            <p:cNvPr id="11" name="Google Shape;804;p35">
              <a:extLst>
                <a:ext uri="{FF2B5EF4-FFF2-40B4-BE49-F238E27FC236}">
                  <a16:creationId xmlns:a16="http://schemas.microsoft.com/office/drawing/2014/main" id="{767BD4F1-5931-CA9A-EB91-74D44D3081E9}"/>
                </a:ext>
              </a:extLst>
            </p:cNvPr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805;p35">
              <a:extLst>
                <a:ext uri="{FF2B5EF4-FFF2-40B4-BE49-F238E27FC236}">
                  <a16:creationId xmlns:a16="http://schemas.microsoft.com/office/drawing/2014/main" id="{56664F08-558D-E6C8-3004-1130CF0407A0}"/>
                </a:ext>
              </a:extLst>
            </p:cNvPr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6;p35">
              <a:extLst>
                <a:ext uri="{FF2B5EF4-FFF2-40B4-BE49-F238E27FC236}">
                  <a16:creationId xmlns:a16="http://schemas.microsoft.com/office/drawing/2014/main" id="{6A1757C0-76DA-2D34-638E-9C6CA7F67CD7}"/>
                </a:ext>
              </a:extLst>
            </p:cNvPr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7;p35">
              <a:extLst>
                <a:ext uri="{FF2B5EF4-FFF2-40B4-BE49-F238E27FC236}">
                  <a16:creationId xmlns:a16="http://schemas.microsoft.com/office/drawing/2014/main" id="{31D2FBF5-22B8-6C3B-5CF3-0C1582E8EDD5}"/>
                </a:ext>
              </a:extLst>
            </p:cNvPr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8;p35">
              <a:extLst>
                <a:ext uri="{FF2B5EF4-FFF2-40B4-BE49-F238E27FC236}">
                  <a16:creationId xmlns:a16="http://schemas.microsoft.com/office/drawing/2014/main" id="{442A1C53-3961-8AA4-87EA-22757064D45F}"/>
                </a:ext>
              </a:extLst>
            </p:cNvPr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9;p35">
              <a:extLst>
                <a:ext uri="{FF2B5EF4-FFF2-40B4-BE49-F238E27FC236}">
                  <a16:creationId xmlns:a16="http://schemas.microsoft.com/office/drawing/2014/main" id="{2171B04C-530B-F779-9015-8FCC665C6177}"/>
                </a:ext>
              </a:extLst>
            </p:cNvPr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0;p35">
              <a:extLst>
                <a:ext uri="{FF2B5EF4-FFF2-40B4-BE49-F238E27FC236}">
                  <a16:creationId xmlns:a16="http://schemas.microsoft.com/office/drawing/2014/main" id="{0ED28567-516E-51AF-46EC-DDA34E8A9182}"/>
                </a:ext>
              </a:extLst>
            </p:cNvPr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1;p35">
              <a:extLst>
                <a:ext uri="{FF2B5EF4-FFF2-40B4-BE49-F238E27FC236}">
                  <a16:creationId xmlns:a16="http://schemas.microsoft.com/office/drawing/2014/main" id="{298D1A69-2B0C-7719-8879-F3DC8B7D3B2A}"/>
                </a:ext>
              </a:extLst>
            </p:cNvPr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;p35">
              <a:extLst>
                <a:ext uri="{FF2B5EF4-FFF2-40B4-BE49-F238E27FC236}">
                  <a16:creationId xmlns:a16="http://schemas.microsoft.com/office/drawing/2014/main" id="{B6AD3774-B4C4-5D0A-F289-D98336DD04D9}"/>
                </a:ext>
              </a:extLst>
            </p:cNvPr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03;p35">
            <a:extLst>
              <a:ext uri="{FF2B5EF4-FFF2-40B4-BE49-F238E27FC236}">
                <a16:creationId xmlns:a16="http://schemas.microsoft.com/office/drawing/2014/main" id="{BAA1E759-D9C7-02BA-036E-7BD0177FB154}"/>
              </a:ext>
            </a:extLst>
          </p:cNvPr>
          <p:cNvGrpSpPr/>
          <p:nvPr/>
        </p:nvGrpSpPr>
        <p:grpSpPr>
          <a:xfrm rot="-899960">
            <a:off x="6190679" y="601640"/>
            <a:ext cx="454765" cy="457446"/>
            <a:chOff x="3137370" y="-570001"/>
            <a:chExt cx="454778" cy="457459"/>
          </a:xfrm>
        </p:grpSpPr>
        <p:sp>
          <p:nvSpPr>
            <p:cNvPr id="21" name="Google Shape;804;p35">
              <a:extLst>
                <a:ext uri="{FF2B5EF4-FFF2-40B4-BE49-F238E27FC236}">
                  <a16:creationId xmlns:a16="http://schemas.microsoft.com/office/drawing/2014/main" id="{16017168-F198-EB3A-C50C-4808B969D8DA}"/>
                </a:ext>
              </a:extLst>
            </p:cNvPr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05;p35">
              <a:extLst>
                <a:ext uri="{FF2B5EF4-FFF2-40B4-BE49-F238E27FC236}">
                  <a16:creationId xmlns:a16="http://schemas.microsoft.com/office/drawing/2014/main" id="{F2B5ED59-A1E3-7669-8494-960CAAE39A91}"/>
                </a:ext>
              </a:extLst>
            </p:cNvPr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6;p35">
              <a:extLst>
                <a:ext uri="{FF2B5EF4-FFF2-40B4-BE49-F238E27FC236}">
                  <a16:creationId xmlns:a16="http://schemas.microsoft.com/office/drawing/2014/main" id="{0D8EEC84-6D6A-8E06-FEEB-C8906E349968}"/>
                </a:ext>
              </a:extLst>
            </p:cNvPr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7;p35">
              <a:extLst>
                <a:ext uri="{FF2B5EF4-FFF2-40B4-BE49-F238E27FC236}">
                  <a16:creationId xmlns:a16="http://schemas.microsoft.com/office/drawing/2014/main" id="{B0CFCC6E-7697-8DFA-5E7B-79FCCF3D0CB0}"/>
                </a:ext>
              </a:extLst>
            </p:cNvPr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8;p35">
              <a:extLst>
                <a:ext uri="{FF2B5EF4-FFF2-40B4-BE49-F238E27FC236}">
                  <a16:creationId xmlns:a16="http://schemas.microsoft.com/office/drawing/2014/main" id="{7AFC1796-F9AC-2CB2-DB11-349EBA710B7F}"/>
                </a:ext>
              </a:extLst>
            </p:cNvPr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9;p35">
              <a:extLst>
                <a:ext uri="{FF2B5EF4-FFF2-40B4-BE49-F238E27FC236}">
                  <a16:creationId xmlns:a16="http://schemas.microsoft.com/office/drawing/2014/main" id="{6AAECFF4-D732-6C7E-AC44-6D3FED8E336F}"/>
                </a:ext>
              </a:extLst>
            </p:cNvPr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35">
              <a:extLst>
                <a:ext uri="{FF2B5EF4-FFF2-40B4-BE49-F238E27FC236}">
                  <a16:creationId xmlns:a16="http://schemas.microsoft.com/office/drawing/2014/main" id="{0E92CCCA-D853-0682-1EC1-0AB7591D4832}"/>
                </a:ext>
              </a:extLst>
            </p:cNvPr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1;p35">
              <a:extLst>
                <a:ext uri="{FF2B5EF4-FFF2-40B4-BE49-F238E27FC236}">
                  <a16:creationId xmlns:a16="http://schemas.microsoft.com/office/drawing/2014/main" id="{1B852589-3A53-A78C-7259-1CA0CED90E50}"/>
                </a:ext>
              </a:extLst>
            </p:cNvPr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2;p35">
              <a:extLst>
                <a:ext uri="{FF2B5EF4-FFF2-40B4-BE49-F238E27FC236}">
                  <a16:creationId xmlns:a16="http://schemas.microsoft.com/office/drawing/2014/main" id="{A6513E33-8C70-C553-7CF7-D47D9863826A}"/>
                </a:ext>
              </a:extLst>
            </p:cNvPr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74;p35">
            <a:extLst>
              <a:ext uri="{FF2B5EF4-FFF2-40B4-BE49-F238E27FC236}">
                <a16:creationId xmlns:a16="http://schemas.microsoft.com/office/drawing/2014/main" id="{0A870B3B-E20A-A328-4C41-C2E13AEEF2A4}"/>
              </a:ext>
            </a:extLst>
          </p:cNvPr>
          <p:cNvGrpSpPr/>
          <p:nvPr/>
        </p:nvGrpSpPr>
        <p:grpSpPr>
          <a:xfrm rot="10800000" flipV="1">
            <a:off x="-601662" y="467138"/>
            <a:ext cx="4210803" cy="897142"/>
            <a:chOff x="6135243" y="509694"/>
            <a:chExt cx="4210803" cy="931613"/>
          </a:xfrm>
          <a:solidFill>
            <a:srgbClr val="17548B"/>
          </a:solidFill>
        </p:grpSpPr>
        <p:sp>
          <p:nvSpPr>
            <p:cNvPr id="31" name="Google Shape;775;p35">
              <a:extLst>
                <a:ext uri="{FF2B5EF4-FFF2-40B4-BE49-F238E27FC236}">
                  <a16:creationId xmlns:a16="http://schemas.microsoft.com/office/drawing/2014/main" id="{4BA92842-25A9-EED5-81E8-42B2565BD230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76;p35">
              <a:extLst>
                <a:ext uri="{FF2B5EF4-FFF2-40B4-BE49-F238E27FC236}">
                  <a16:creationId xmlns:a16="http://schemas.microsoft.com/office/drawing/2014/main" id="{F14EBF92-B5FF-E5AC-4F33-31404B602BA7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77;p35">
              <a:extLst>
                <a:ext uri="{FF2B5EF4-FFF2-40B4-BE49-F238E27FC236}">
                  <a16:creationId xmlns:a16="http://schemas.microsoft.com/office/drawing/2014/main" id="{0CBD66C3-BB7B-A039-8EA9-04DBC128BC18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78;p35">
              <a:extLst>
                <a:ext uri="{FF2B5EF4-FFF2-40B4-BE49-F238E27FC236}">
                  <a16:creationId xmlns:a16="http://schemas.microsoft.com/office/drawing/2014/main" id="{05AEC0F4-410D-649F-C7A5-7E166D144F42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79;p35">
              <a:extLst>
                <a:ext uri="{FF2B5EF4-FFF2-40B4-BE49-F238E27FC236}">
                  <a16:creationId xmlns:a16="http://schemas.microsoft.com/office/drawing/2014/main" id="{7F150A47-E165-4376-E5BC-10A1F7A0C861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80;p35">
              <a:extLst>
                <a:ext uri="{FF2B5EF4-FFF2-40B4-BE49-F238E27FC236}">
                  <a16:creationId xmlns:a16="http://schemas.microsoft.com/office/drawing/2014/main" id="{0CB7E68C-2A06-30F0-1F96-C00F8B0B2F8F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Rectangle 740">
            <a:extLst>
              <a:ext uri="{FF2B5EF4-FFF2-40B4-BE49-F238E27FC236}">
                <a16:creationId xmlns:a16="http://schemas.microsoft.com/office/drawing/2014/main" id="{A50335A7-02D0-14FE-D831-1104506EF5DC}"/>
              </a:ext>
            </a:extLst>
          </p:cNvPr>
          <p:cNvSpPr/>
          <p:nvPr/>
        </p:nvSpPr>
        <p:spPr>
          <a:xfrm>
            <a:off x="4259080" y="4361530"/>
            <a:ext cx="495158" cy="41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9"/>
          <p:cNvSpPr txBox="1">
            <a:spLocks noGrp="1"/>
          </p:cNvSpPr>
          <p:nvPr>
            <p:ph type="subTitle" idx="1"/>
          </p:nvPr>
        </p:nvSpPr>
        <p:spPr>
          <a:xfrm>
            <a:off x="63834" y="4085508"/>
            <a:ext cx="1666749" cy="410400"/>
          </a:xfrm>
          <a:prstGeom prst="rect">
            <a:avLst/>
          </a:prstGeom>
          <a:solidFill>
            <a:srgbClr val="C6E2C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Second designer</a:t>
            </a:r>
            <a:endParaRPr sz="2000" dirty="0"/>
          </a:p>
        </p:txBody>
      </p:sp>
      <p:sp>
        <p:nvSpPr>
          <p:cNvPr id="1422" name="Google Shape;1422;p39"/>
          <p:cNvSpPr txBox="1">
            <a:spLocks noGrp="1"/>
          </p:cNvSpPr>
          <p:nvPr>
            <p:ph type="subTitle" idx="3"/>
          </p:nvPr>
        </p:nvSpPr>
        <p:spPr>
          <a:xfrm>
            <a:off x="101610" y="2999002"/>
            <a:ext cx="1659936" cy="88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Varvara Safonova</a:t>
            </a:r>
            <a:endParaRPr dirty="0"/>
          </a:p>
        </p:txBody>
      </p:sp>
      <p:sp>
        <p:nvSpPr>
          <p:cNvPr id="1425" name="Google Shape;1425;p39"/>
          <p:cNvSpPr txBox="1">
            <a:spLocks noGrp="1"/>
          </p:cNvSpPr>
          <p:nvPr>
            <p:ph type="subTitle" idx="5"/>
          </p:nvPr>
        </p:nvSpPr>
        <p:spPr>
          <a:xfrm>
            <a:off x="3444813" y="4102299"/>
            <a:ext cx="1846657" cy="378965"/>
          </a:xfrm>
          <a:prstGeom prst="rect">
            <a:avLst/>
          </a:prstGeom>
          <a:solidFill>
            <a:srgbClr val="17548B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BACK-END </a:t>
            </a:r>
            <a:r>
              <a:rPr lang="en" sz="2000" dirty="0"/>
              <a:t>DEVELOPER</a:t>
            </a:r>
            <a:endParaRPr lang="en-US" sz="2000"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5055297" y="4659233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39"/>
          <p:cNvSpPr/>
          <p:nvPr/>
        </p:nvSpPr>
        <p:spPr>
          <a:xfrm>
            <a:off x="1210081" y="4804340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-178549" y="4653134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9A22F9-C19F-E288-241A-DFBDD82C5F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76421" y="2431891"/>
            <a:ext cx="1989088" cy="583000"/>
          </a:xfrm>
        </p:spPr>
        <p:txBody>
          <a:bodyPr/>
          <a:lstStyle/>
          <a:p>
            <a:r>
              <a:rPr lang="en-US" dirty="0"/>
              <a:t>Elizaveta Furnika</a:t>
            </a:r>
            <a:endParaRPr lang="bg-BG" dirty="0"/>
          </a:p>
        </p:txBody>
      </p:sp>
      <p:sp>
        <p:nvSpPr>
          <p:cNvPr id="8" name="Google Shape;1420;p39">
            <a:extLst>
              <a:ext uri="{FF2B5EF4-FFF2-40B4-BE49-F238E27FC236}">
                <a16:creationId xmlns:a16="http://schemas.microsoft.com/office/drawing/2014/main" id="{6D1DD862-E60C-0582-87B5-79B9DD5C6E84}"/>
              </a:ext>
            </a:extLst>
          </p:cNvPr>
          <p:cNvSpPr txBox="1">
            <a:spLocks/>
          </p:cNvSpPr>
          <p:nvPr/>
        </p:nvSpPr>
        <p:spPr>
          <a:xfrm>
            <a:off x="6963489" y="4080131"/>
            <a:ext cx="1933731" cy="4104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FRONT-END DEVELOPER</a:t>
            </a:r>
          </a:p>
        </p:txBody>
      </p:sp>
      <p:sp>
        <p:nvSpPr>
          <p:cNvPr id="9" name="Google Shape;1422;p39">
            <a:extLst>
              <a:ext uri="{FF2B5EF4-FFF2-40B4-BE49-F238E27FC236}">
                <a16:creationId xmlns:a16="http://schemas.microsoft.com/office/drawing/2014/main" id="{7E940539-8E25-EB00-D4F2-1380D0C9CE99}"/>
              </a:ext>
            </a:extLst>
          </p:cNvPr>
          <p:cNvSpPr txBox="1">
            <a:spLocks/>
          </p:cNvSpPr>
          <p:nvPr/>
        </p:nvSpPr>
        <p:spPr>
          <a:xfrm>
            <a:off x="7093426" y="3029662"/>
            <a:ext cx="1479121" cy="8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-US" dirty="0"/>
              <a:t>Georgy Dobrev</a:t>
            </a:r>
          </a:p>
        </p:txBody>
      </p:sp>
      <p:sp>
        <p:nvSpPr>
          <p:cNvPr id="10" name="Google Shape;1425;p39">
            <a:extLst>
              <a:ext uri="{FF2B5EF4-FFF2-40B4-BE49-F238E27FC236}">
                <a16:creationId xmlns:a16="http://schemas.microsoft.com/office/drawing/2014/main" id="{44349A65-A756-9E5F-0FBA-BCE9E2D5CC71}"/>
              </a:ext>
            </a:extLst>
          </p:cNvPr>
          <p:cNvSpPr txBox="1">
            <a:spLocks/>
          </p:cNvSpPr>
          <p:nvPr/>
        </p:nvSpPr>
        <p:spPr>
          <a:xfrm>
            <a:off x="5255999" y="3332035"/>
            <a:ext cx="1611657" cy="410400"/>
          </a:xfrm>
          <a:prstGeom prst="rect">
            <a:avLst/>
          </a:prstGeom>
          <a:solidFill>
            <a:srgbClr val="17548B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Designer </a:t>
            </a:r>
          </a:p>
        </p:txBody>
      </p:sp>
      <p:sp>
        <p:nvSpPr>
          <p:cNvPr id="14" name="Google Shape;1422;p39">
            <a:extLst>
              <a:ext uri="{FF2B5EF4-FFF2-40B4-BE49-F238E27FC236}">
                <a16:creationId xmlns:a16="http://schemas.microsoft.com/office/drawing/2014/main" id="{E73AD31A-0310-4776-1F61-8FCC32F8282A}"/>
              </a:ext>
            </a:extLst>
          </p:cNvPr>
          <p:cNvSpPr txBox="1">
            <a:spLocks/>
          </p:cNvSpPr>
          <p:nvPr/>
        </p:nvSpPr>
        <p:spPr>
          <a:xfrm>
            <a:off x="5279453" y="2440501"/>
            <a:ext cx="1479121" cy="8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-US" dirty="0"/>
              <a:t>Ivan </a:t>
            </a:r>
            <a:r>
              <a:rPr lang="en-US" dirty="0" err="1"/>
              <a:t>Beknev</a:t>
            </a:r>
            <a:endParaRPr lang="en-US" dirty="0"/>
          </a:p>
        </p:txBody>
      </p:sp>
      <p:sp>
        <p:nvSpPr>
          <p:cNvPr id="17" name="Google Shape;1493;p40">
            <a:extLst>
              <a:ext uri="{FF2B5EF4-FFF2-40B4-BE49-F238E27FC236}">
                <a16:creationId xmlns:a16="http://schemas.microsoft.com/office/drawing/2014/main" id="{44FAB39C-E263-2DB0-5780-1F7D04955FEA}"/>
              </a:ext>
            </a:extLst>
          </p:cNvPr>
          <p:cNvSpPr txBox="1">
            <a:spLocks/>
          </p:cNvSpPr>
          <p:nvPr/>
        </p:nvSpPr>
        <p:spPr>
          <a:xfrm>
            <a:off x="1987912" y="194080"/>
            <a:ext cx="5274139" cy="602048"/>
          </a:xfrm>
          <a:prstGeom prst="rect">
            <a:avLst/>
          </a:prstGeom>
          <a:solidFill>
            <a:srgbClr val="81A2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4000" dirty="0"/>
              <a:t>OUR TEAM</a:t>
            </a:r>
          </a:p>
        </p:txBody>
      </p:sp>
      <p:grpSp>
        <p:nvGrpSpPr>
          <p:cNvPr id="1467" name="Google Shape;1467;p39"/>
          <p:cNvGrpSpPr/>
          <p:nvPr/>
        </p:nvGrpSpPr>
        <p:grpSpPr>
          <a:xfrm>
            <a:off x="5815883" y="500108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5F84A6-6BB3-4601-85A1-6D775F137A04}"/>
              </a:ext>
            </a:extLst>
          </p:cNvPr>
          <p:cNvSpPr/>
          <p:nvPr/>
        </p:nvSpPr>
        <p:spPr>
          <a:xfrm>
            <a:off x="4368142" y="4579810"/>
            <a:ext cx="412449" cy="80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Google Shape;1420;p39">
            <a:extLst>
              <a:ext uri="{FF2B5EF4-FFF2-40B4-BE49-F238E27FC236}">
                <a16:creationId xmlns:a16="http://schemas.microsoft.com/office/drawing/2014/main" id="{E1CF9C31-D70C-4D57-B1DB-1570B3F1F443}"/>
              </a:ext>
            </a:extLst>
          </p:cNvPr>
          <p:cNvSpPr txBox="1">
            <a:spLocks/>
          </p:cNvSpPr>
          <p:nvPr/>
        </p:nvSpPr>
        <p:spPr>
          <a:xfrm>
            <a:off x="1827813" y="3319042"/>
            <a:ext cx="1593894" cy="410400"/>
          </a:xfrm>
          <a:prstGeom prst="rect">
            <a:avLst/>
          </a:prstGeom>
          <a:solidFill>
            <a:srgbClr val="C6E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SCRUM TRAINER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3BA6E-46D8-4E8E-AAA5-0431652FA69D}"/>
              </a:ext>
            </a:extLst>
          </p:cNvPr>
          <p:cNvSpPr txBox="1"/>
          <p:nvPr/>
        </p:nvSpPr>
        <p:spPr>
          <a:xfrm>
            <a:off x="3626853" y="3043592"/>
            <a:ext cx="193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Daria </a:t>
            </a:r>
            <a:r>
              <a:rPr lang="en-US" dirty="0" err="1">
                <a:latin typeface="Electrolize" panose="020B0604020202020204" charset="0"/>
              </a:rPr>
              <a:t>Larichkina</a:t>
            </a:r>
            <a:endParaRPr lang="en-US" dirty="0">
              <a:latin typeface="Electrolize" panose="020B0604020202020204" charset="0"/>
            </a:endParaRPr>
          </a:p>
        </p:txBody>
      </p:sp>
      <p:pic>
        <p:nvPicPr>
          <p:cNvPr id="1026" name="Picture 2" descr="https://cdn.discordapp.com/attachments/1300872934981636148/1310782534111461506/Screenshot_2024-11-26-03-38-36-523_com.microsoft.teams-edit.jpg?ex=674678dd&amp;is=6745275d&amp;hm=9fe2886b6d77f04af15f2cb3a343217f36b27402cf8aa2bb80faa0e592fa1c09&amp;=">
            <a:extLst>
              <a:ext uri="{FF2B5EF4-FFF2-40B4-BE49-F238E27FC236}">
                <a16:creationId xmlns:a16="http://schemas.microsoft.com/office/drawing/2014/main" id="{5294195D-673F-483B-BEE0-26D7013B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21" y="1481245"/>
            <a:ext cx="1611657" cy="158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300872934981636148/1310782534426300487/Screenshot_2024-11-26-03-39-09-283_com.microsoft.teams-edit.jpg?ex=674678dd&amp;is=6745275d&amp;hm=d0c18c86b00573da25c7e81b36028e106074d4502f871c418fb04910525b79ff&amp;=">
            <a:extLst>
              <a:ext uri="{FF2B5EF4-FFF2-40B4-BE49-F238E27FC236}">
                <a16:creationId xmlns:a16="http://schemas.microsoft.com/office/drawing/2014/main" id="{0A0C1BDA-9844-4B0A-9667-0ACDCFBB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6" y="1472438"/>
            <a:ext cx="1599781" cy="159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300872934981636148/1310782534702858280/Screenshot_2024-11-26-03-40-19-124_com.microsoft.teams-edit.jpg?ex=674678dd&amp;is=6745275d&amp;hm=c8fedf3a8e1fdd0a32e41d42e4633dda7d6d9853c8491d5af71e8fe441115d17&amp;=">
            <a:extLst>
              <a:ext uri="{FF2B5EF4-FFF2-40B4-BE49-F238E27FC236}">
                <a16:creationId xmlns:a16="http://schemas.microsoft.com/office/drawing/2014/main" id="{5EBF6DAF-91EE-4005-9C94-829F2BBB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59" y="1481335"/>
            <a:ext cx="1611657" cy="159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cdn.discordapp.com/attachments/1300872934981636148/1310782535009304576/Screenshot_2024-11-26-03-41-01-504_com.microsoft.teams-edit.jpg?ex=674678dd&amp;is=6745275d&amp;hm=4e717d5bb768e5abb6f4d14f60b1a3b189c4135a45f0f0a1e711a0495fd49b2e&amp;=">
            <a:extLst>
              <a:ext uri="{FF2B5EF4-FFF2-40B4-BE49-F238E27FC236}">
                <a16:creationId xmlns:a16="http://schemas.microsoft.com/office/drawing/2014/main" id="{6A8A2BE3-DD12-42F3-8C18-55415BF5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78" y="932930"/>
            <a:ext cx="1599781" cy="159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E8B42-95D4-407A-BDB8-D3328F295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384" y="935865"/>
            <a:ext cx="1593894" cy="15909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152352" y="356870"/>
            <a:ext cx="5274139" cy="602048"/>
          </a:xfrm>
          <a:prstGeom prst="rect">
            <a:avLst/>
          </a:prstGeom>
          <a:solidFill>
            <a:srgbClr val="7FBE78">
              <a:alpha val="54118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GOAL</a:t>
            </a:r>
            <a:endParaRPr sz="4000"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68974" y="3505035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,</a:t>
            </a:r>
            <a:endParaRPr dirty="0"/>
          </a:p>
        </p:txBody>
      </p: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369;p33">
            <a:extLst>
              <a:ext uri="{FF2B5EF4-FFF2-40B4-BE49-F238E27FC236}">
                <a16:creationId xmlns:a16="http://schemas.microsoft.com/office/drawing/2014/main" id="{A475F584-9735-9BFB-2348-578CADCB3665}"/>
              </a:ext>
            </a:extLst>
          </p:cNvPr>
          <p:cNvSpPr/>
          <p:nvPr/>
        </p:nvSpPr>
        <p:spPr>
          <a:xfrm rot="15838100">
            <a:off x="2818596" y="488274"/>
            <a:ext cx="4197532" cy="5079210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5" name="TextBox 1674">
            <a:extLst>
              <a:ext uri="{FF2B5EF4-FFF2-40B4-BE49-F238E27FC236}">
                <a16:creationId xmlns:a16="http://schemas.microsoft.com/office/drawing/2014/main" id="{2C8F6249-25C4-AEA9-5535-FC2F6E7890C5}"/>
              </a:ext>
            </a:extLst>
          </p:cNvPr>
          <p:cNvSpPr txBox="1"/>
          <p:nvPr/>
        </p:nvSpPr>
        <p:spPr>
          <a:xfrm>
            <a:off x="3553796" y="2028754"/>
            <a:ext cx="3291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5000"/>
                  </a:schemeClr>
                </a:solidFill>
              </a:rPr>
              <a:t>Our goal is for the player to have fun playing our game and also to test their knowledge of mathematics</a:t>
            </a:r>
            <a:endParaRPr lang="en-US" sz="2400" dirty="0">
              <a:solidFill>
                <a:schemeClr val="accent5">
                  <a:lumMod val="25000"/>
                </a:schemeClr>
              </a:solidFill>
              <a:latin typeface="Electrolize"/>
              <a:sym typeface="Electrolize"/>
            </a:endParaRPr>
          </a:p>
        </p:txBody>
      </p:sp>
      <p:sp>
        <p:nvSpPr>
          <p:cNvPr id="1676" name="Google Shape;781;p35">
            <a:extLst>
              <a:ext uri="{FF2B5EF4-FFF2-40B4-BE49-F238E27FC236}">
                <a16:creationId xmlns:a16="http://schemas.microsoft.com/office/drawing/2014/main" id="{68539DA3-85B4-013C-110D-A37CE0DDAD66}"/>
              </a:ext>
            </a:extLst>
          </p:cNvPr>
          <p:cNvSpPr/>
          <p:nvPr/>
        </p:nvSpPr>
        <p:spPr>
          <a:xfrm rot="9463366">
            <a:off x="622926" y="4078005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782;p35">
            <a:extLst>
              <a:ext uri="{FF2B5EF4-FFF2-40B4-BE49-F238E27FC236}">
                <a16:creationId xmlns:a16="http://schemas.microsoft.com/office/drawing/2014/main" id="{5ABB14A1-4050-CC01-2C0C-CDEB4174B692}"/>
              </a:ext>
            </a:extLst>
          </p:cNvPr>
          <p:cNvGrpSpPr/>
          <p:nvPr/>
        </p:nvGrpSpPr>
        <p:grpSpPr>
          <a:xfrm rot="8563406">
            <a:off x="1385634" y="3348610"/>
            <a:ext cx="454765" cy="457446"/>
            <a:chOff x="3137370" y="-570001"/>
            <a:chExt cx="454778" cy="457459"/>
          </a:xfrm>
        </p:grpSpPr>
        <p:sp>
          <p:nvSpPr>
            <p:cNvPr id="1678" name="Google Shape;783;p35">
              <a:extLst>
                <a:ext uri="{FF2B5EF4-FFF2-40B4-BE49-F238E27FC236}">
                  <a16:creationId xmlns:a16="http://schemas.microsoft.com/office/drawing/2014/main" id="{58293431-A35A-1998-6726-A976C948E213}"/>
                </a:ext>
              </a:extLst>
            </p:cNvPr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784;p35">
              <a:extLst>
                <a:ext uri="{FF2B5EF4-FFF2-40B4-BE49-F238E27FC236}">
                  <a16:creationId xmlns:a16="http://schemas.microsoft.com/office/drawing/2014/main" id="{5CFF19B1-D18A-4B10-7E99-962A5426DDDE}"/>
                </a:ext>
              </a:extLst>
            </p:cNvPr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785;p35">
              <a:extLst>
                <a:ext uri="{FF2B5EF4-FFF2-40B4-BE49-F238E27FC236}">
                  <a16:creationId xmlns:a16="http://schemas.microsoft.com/office/drawing/2014/main" id="{97907B72-2BAC-5F93-0861-E846151F9D72}"/>
                </a:ext>
              </a:extLst>
            </p:cNvPr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786;p35">
              <a:extLst>
                <a:ext uri="{FF2B5EF4-FFF2-40B4-BE49-F238E27FC236}">
                  <a16:creationId xmlns:a16="http://schemas.microsoft.com/office/drawing/2014/main" id="{A39C5272-B552-3A94-B290-2D23B049DD37}"/>
                </a:ext>
              </a:extLst>
            </p:cNvPr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787;p35">
              <a:extLst>
                <a:ext uri="{FF2B5EF4-FFF2-40B4-BE49-F238E27FC236}">
                  <a16:creationId xmlns:a16="http://schemas.microsoft.com/office/drawing/2014/main" id="{E391522E-6E92-82C5-F885-0DBB4425979E}"/>
                </a:ext>
              </a:extLst>
            </p:cNvPr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788;p35">
              <a:extLst>
                <a:ext uri="{FF2B5EF4-FFF2-40B4-BE49-F238E27FC236}">
                  <a16:creationId xmlns:a16="http://schemas.microsoft.com/office/drawing/2014/main" id="{129B6D92-CA85-ED45-2FBD-2DFCC4F7B3B7}"/>
                </a:ext>
              </a:extLst>
            </p:cNvPr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789;p35">
              <a:extLst>
                <a:ext uri="{FF2B5EF4-FFF2-40B4-BE49-F238E27FC236}">
                  <a16:creationId xmlns:a16="http://schemas.microsoft.com/office/drawing/2014/main" id="{DDDD0A35-A34D-4C68-28CC-C34952422276}"/>
                </a:ext>
              </a:extLst>
            </p:cNvPr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790;p35">
              <a:extLst>
                <a:ext uri="{FF2B5EF4-FFF2-40B4-BE49-F238E27FC236}">
                  <a16:creationId xmlns:a16="http://schemas.microsoft.com/office/drawing/2014/main" id="{6DFF8B14-9F19-CF3D-7831-6C2068756096}"/>
                </a:ext>
              </a:extLst>
            </p:cNvPr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791;p35">
              <a:extLst>
                <a:ext uri="{FF2B5EF4-FFF2-40B4-BE49-F238E27FC236}">
                  <a16:creationId xmlns:a16="http://schemas.microsoft.com/office/drawing/2014/main" id="{E3103AAF-2CA6-5945-2108-6C6A387F6E91}"/>
                </a:ext>
              </a:extLst>
            </p:cNvPr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792;p35">
            <a:extLst>
              <a:ext uri="{FF2B5EF4-FFF2-40B4-BE49-F238E27FC236}">
                <a16:creationId xmlns:a16="http://schemas.microsoft.com/office/drawing/2014/main" id="{AA500E4E-63CD-C4BD-E64E-421A28E58ACE}"/>
              </a:ext>
            </a:extLst>
          </p:cNvPr>
          <p:cNvGrpSpPr/>
          <p:nvPr/>
        </p:nvGrpSpPr>
        <p:grpSpPr>
          <a:xfrm rot="9463366">
            <a:off x="1152043" y="3850004"/>
            <a:ext cx="888556" cy="888556"/>
            <a:chOff x="3601710" y="-660170"/>
            <a:chExt cx="888556" cy="888556"/>
          </a:xfrm>
        </p:grpSpPr>
        <p:sp>
          <p:nvSpPr>
            <p:cNvPr id="1688" name="Google Shape;793;p35">
              <a:extLst>
                <a:ext uri="{FF2B5EF4-FFF2-40B4-BE49-F238E27FC236}">
                  <a16:creationId xmlns:a16="http://schemas.microsoft.com/office/drawing/2014/main" id="{4C1CF6A4-A231-B872-036D-87BF3A044A78}"/>
                </a:ext>
              </a:extLst>
            </p:cNvPr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794;p35">
              <a:extLst>
                <a:ext uri="{FF2B5EF4-FFF2-40B4-BE49-F238E27FC236}">
                  <a16:creationId xmlns:a16="http://schemas.microsoft.com/office/drawing/2014/main" id="{D86EBC3B-3A1A-2B4A-60A8-DAE95FE3563A}"/>
                </a:ext>
              </a:extLst>
            </p:cNvPr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795;p35">
              <a:extLst>
                <a:ext uri="{FF2B5EF4-FFF2-40B4-BE49-F238E27FC236}">
                  <a16:creationId xmlns:a16="http://schemas.microsoft.com/office/drawing/2014/main" id="{DE532225-D9A7-8BA7-1E42-40BE35E7418D}"/>
                </a:ext>
              </a:extLst>
            </p:cNvPr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796;p35">
              <a:extLst>
                <a:ext uri="{FF2B5EF4-FFF2-40B4-BE49-F238E27FC236}">
                  <a16:creationId xmlns:a16="http://schemas.microsoft.com/office/drawing/2014/main" id="{0D10D9C5-E796-868C-4329-7C4359E53CD6}"/>
                </a:ext>
              </a:extLst>
            </p:cNvPr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797;p35">
              <a:extLst>
                <a:ext uri="{FF2B5EF4-FFF2-40B4-BE49-F238E27FC236}">
                  <a16:creationId xmlns:a16="http://schemas.microsoft.com/office/drawing/2014/main" id="{FEF8470D-D8AB-123B-D3EB-2DBF20832BFC}"/>
                </a:ext>
              </a:extLst>
            </p:cNvPr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798;p35">
              <a:extLst>
                <a:ext uri="{FF2B5EF4-FFF2-40B4-BE49-F238E27FC236}">
                  <a16:creationId xmlns:a16="http://schemas.microsoft.com/office/drawing/2014/main" id="{CC9E585E-B7ED-E02F-A9CA-EE57B523977F}"/>
                </a:ext>
              </a:extLst>
            </p:cNvPr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799;p35">
              <a:extLst>
                <a:ext uri="{FF2B5EF4-FFF2-40B4-BE49-F238E27FC236}">
                  <a16:creationId xmlns:a16="http://schemas.microsoft.com/office/drawing/2014/main" id="{186A7785-530B-7D4F-F741-A8E8348CB3A4}"/>
                </a:ext>
              </a:extLst>
            </p:cNvPr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800;p35">
              <a:extLst>
                <a:ext uri="{FF2B5EF4-FFF2-40B4-BE49-F238E27FC236}">
                  <a16:creationId xmlns:a16="http://schemas.microsoft.com/office/drawing/2014/main" id="{C703002A-9B20-3C1A-8540-D07E1491F0CE}"/>
                </a:ext>
              </a:extLst>
            </p:cNvPr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801;p35">
              <a:extLst>
                <a:ext uri="{FF2B5EF4-FFF2-40B4-BE49-F238E27FC236}">
                  <a16:creationId xmlns:a16="http://schemas.microsoft.com/office/drawing/2014/main" id="{F9F7AE1A-67A8-C902-350C-89CB803B88C8}"/>
                </a:ext>
              </a:extLst>
            </p:cNvPr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802;p35">
              <a:extLst>
                <a:ext uri="{FF2B5EF4-FFF2-40B4-BE49-F238E27FC236}">
                  <a16:creationId xmlns:a16="http://schemas.microsoft.com/office/drawing/2014/main" id="{6161CAE2-2BAB-8C0C-FFE8-35BA26DED7B8}"/>
                </a:ext>
              </a:extLst>
            </p:cNvPr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9" name="Picture 1698">
            <a:extLst>
              <a:ext uri="{FF2B5EF4-FFF2-40B4-BE49-F238E27FC236}">
                <a16:creationId xmlns:a16="http://schemas.microsoft.com/office/drawing/2014/main" id="{177EB40A-DCA9-A6B1-DA13-6DD34154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9526" y="3049470"/>
            <a:ext cx="2324424" cy="23053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69;p35">
            <a:extLst>
              <a:ext uri="{FF2B5EF4-FFF2-40B4-BE49-F238E27FC236}">
                <a16:creationId xmlns:a16="http://schemas.microsoft.com/office/drawing/2014/main" id="{2A2EC8E7-7772-B6F4-E440-394E9AFB400B}"/>
              </a:ext>
            </a:extLst>
          </p:cNvPr>
          <p:cNvSpPr txBox="1">
            <a:spLocks/>
          </p:cNvSpPr>
          <p:nvPr/>
        </p:nvSpPr>
        <p:spPr>
          <a:xfrm>
            <a:off x="210335" y="2191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E002E8-8118-6EB8-0F2A-FAA0927DB117}"/>
              </a:ext>
            </a:extLst>
          </p:cNvPr>
          <p:cNvSpPr/>
          <p:nvPr/>
        </p:nvSpPr>
        <p:spPr>
          <a:xfrm>
            <a:off x="5509352" y="59961"/>
            <a:ext cx="4181789" cy="1581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Google Shape;1493;p40">
            <a:extLst>
              <a:ext uri="{FF2B5EF4-FFF2-40B4-BE49-F238E27FC236}">
                <a16:creationId xmlns:a16="http://schemas.microsoft.com/office/drawing/2014/main" id="{B9856C1D-D385-1006-2CDD-AB7CA229CA01}"/>
              </a:ext>
            </a:extLst>
          </p:cNvPr>
          <p:cNvSpPr txBox="1">
            <a:spLocks/>
          </p:cNvSpPr>
          <p:nvPr/>
        </p:nvSpPr>
        <p:spPr>
          <a:xfrm>
            <a:off x="1823020" y="539338"/>
            <a:ext cx="4997505" cy="602048"/>
          </a:xfrm>
          <a:prstGeom prst="rect">
            <a:avLst/>
          </a:prstGeom>
          <a:solidFill>
            <a:srgbClr val="81A2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4000" dirty="0"/>
              <a:t>STAGES OF REALISATION</a:t>
            </a:r>
          </a:p>
        </p:txBody>
      </p:sp>
      <p:grpSp>
        <p:nvGrpSpPr>
          <p:cNvPr id="27" name="Google Shape;712;p33">
            <a:extLst>
              <a:ext uri="{FF2B5EF4-FFF2-40B4-BE49-F238E27FC236}">
                <a16:creationId xmlns:a16="http://schemas.microsoft.com/office/drawing/2014/main" id="{C6F7A218-49D3-B438-D016-866A4634FD80}"/>
              </a:ext>
            </a:extLst>
          </p:cNvPr>
          <p:cNvGrpSpPr/>
          <p:nvPr/>
        </p:nvGrpSpPr>
        <p:grpSpPr>
          <a:xfrm>
            <a:off x="4973338" y="59961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28" name="Google Shape;713;p33">
              <a:extLst>
                <a:ext uri="{FF2B5EF4-FFF2-40B4-BE49-F238E27FC236}">
                  <a16:creationId xmlns:a16="http://schemas.microsoft.com/office/drawing/2014/main" id="{3D922F7C-FBD3-F7AC-850E-D2D5BC46AD34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3">
              <a:extLst>
                <a:ext uri="{FF2B5EF4-FFF2-40B4-BE49-F238E27FC236}">
                  <a16:creationId xmlns:a16="http://schemas.microsoft.com/office/drawing/2014/main" id="{54D21221-479F-47F3-09F0-E0F592A39E45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3">
              <a:extLst>
                <a:ext uri="{FF2B5EF4-FFF2-40B4-BE49-F238E27FC236}">
                  <a16:creationId xmlns:a16="http://schemas.microsoft.com/office/drawing/2014/main" id="{D5C9A4DB-E237-0115-F28C-FB05DED29C56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3">
              <a:extLst>
                <a:ext uri="{FF2B5EF4-FFF2-40B4-BE49-F238E27FC236}">
                  <a16:creationId xmlns:a16="http://schemas.microsoft.com/office/drawing/2014/main" id="{7C73C0F4-76A3-068C-5A99-D53689BDDCDF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7;p33">
              <a:extLst>
                <a:ext uri="{FF2B5EF4-FFF2-40B4-BE49-F238E27FC236}">
                  <a16:creationId xmlns:a16="http://schemas.microsoft.com/office/drawing/2014/main" id="{840DCD64-9771-639B-16F9-6ACC1EDE54C7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8;p33">
              <a:extLst>
                <a:ext uri="{FF2B5EF4-FFF2-40B4-BE49-F238E27FC236}">
                  <a16:creationId xmlns:a16="http://schemas.microsoft.com/office/drawing/2014/main" id="{418770C3-B1CB-079F-B80D-BB945105D686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9;p33">
              <a:extLst>
                <a:ext uri="{FF2B5EF4-FFF2-40B4-BE49-F238E27FC236}">
                  <a16:creationId xmlns:a16="http://schemas.microsoft.com/office/drawing/2014/main" id="{83FC8833-17EA-5EC1-3706-222D3B8F6574}"/>
                </a:ext>
              </a:extLst>
            </p:cNvPr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0;p33">
              <a:extLst>
                <a:ext uri="{FF2B5EF4-FFF2-40B4-BE49-F238E27FC236}">
                  <a16:creationId xmlns:a16="http://schemas.microsoft.com/office/drawing/2014/main" id="{1B5C9F8E-B074-669D-8484-691F55D43E82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1;p33">
              <a:extLst>
                <a:ext uri="{FF2B5EF4-FFF2-40B4-BE49-F238E27FC236}">
                  <a16:creationId xmlns:a16="http://schemas.microsoft.com/office/drawing/2014/main" id="{56DC2E2B-3634-B29A-5B8A-E9F357AF76AF}"/>
                </a:ext>
              </a:extLst>
            </p:cNvPr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3">
              <a:extLst>
                <a:ext uri="{FF2B5EF4-FFF2-40B4-BE49-F238E27FC236}">
                  <a16:creationId xmlns:a16="http://schemas.microsoft.com/office/drawing/2014/main" id="{C174FC7F-802C-6917-E4FA-5B67CE51F196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12;p33">
            <a:extLst>
              <a:ext uri="{FF2B5EF4-FFF2-40B4-BE49-F238E27FC236}">
                <a16:creationId xmlns:a16="http://schemas.microsoft.com/office/drawing/2014/main" id="{81413855-A493-D832-5D6B-3F85C311750A}"/>
              </a:ext>
            </a:extLst>
          </p:cNvPr>
          <p:cNvGrpSpPr/>
          <p:nvPr/>
        </p:nvGrpSpPr>
        <p:grpSpPr>
          <a:xfrm rot="10800000">
            <a:off x="-1191481" y="122675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39" name="Google Shape;713;p33">
              <a:extLst>
                <a:ext uri="{FF2B5EF4-FFF2-40B4-BE49-F238E27FC236}">
                  <a16:creationId xmlns:a16="http://schemas.microsoft.com/office/drawing/2014/main" id="{993E747A-61CD-6841-63F1-B8D47DBDAAD8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4;p33">
              <a:extLst>
                <a:ext uri="{FF2B5EF4-FFF2-40B4-BE49-F238E27FC236}">
                  <a16:creationId xmlns:a16="http://schemas.microsoft.com/office/drawing/2014/main" id="{FC4FF04A-85E9-ABD0-005B-0E391D534FE9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5;p33">
              <a:extLst>
                <a:ext uri="{FF2B5EF4-FFF2-40B4-BE49-F238E27FC236}">
                  <a16:creationId xmlns:a16="http://schemas.microsoft.com/office/drawing/2014/main" id="{66F6DE37-42AD-23C8-E0F7-D8B1FDF916E2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6;p33">
              <a:extLst>
                <a:ext uri="{FF2B5EF4-FFF2-40B4-BE49-F238E27FC236}">
                  <a16:creationId xmlns:a16="http://schemas.microsoft.com/office/drawing/2014/main" id="{A3E917CB-3864-2220-5696-BE1387237EFC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7;p33">
              <a:extLst>
                <a:ext uri="{FF2B5EF4-FFF2-40B4-BE49-F238E27FC236}">
                  <a16:creationId xmlns:a16="http://schemas.microsoft.com/office/drawing/2014/main" id="{632D5A53-CAC2-90FD-D6EB-348106E9653C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8;p33">
              <a:extLst>
                <a:ext uri="{FF2B5EF4-FFF2-40B4-BE49-F238E27FC236}">
                  <a16:creationId xmlns:a16="http://schemas.microsoft.com/office/drawing/2014/main" id="{F83307F7-9C72-D23E-F867-D1EF370B846C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9;p33">
              <a:extLst>
                <a:ext uri="{FF2B5EF4-FFF2-40B4-BE49-F238E27FC236}">
                  <a16:creationId xmlns:a16="http://schemas.microsoft.com/office/drawing/2014/main" id="{CF6E4155-49F5-A032-5B6B-0F3BFEF18FC7}"/>
                </a:ext>
              </a:extLst>
            </p:cNvPr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0;p33">
              <a:extLst>
                <a:ext uri="{FF2B5EF4-FFF2-40B4-BE49-F238E27FC236}">
                  <a16:creationId xmlns:a16="http://schemas.microsoft.com/office/drawing/2014/main" id="{57783EA3-7C04-97B4-2E2D-26D4C5CB3ACD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1;p33">
              <a:extLst>
                <a:ext uri="{FF2B5EF4-FFF2-40B4-BE49-F238E27FC236}">
                  <a16:creationId xmlns:a16="http://schemas.microsoft.com/office/drawing/2014/main" id="{699CB5D7-6378-A612-F02E-D657F6D7804B}"/>
                </a:ext>
              </a:extLst>
            </p:cNvPr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2;p33">
              <a:extLst>
                <a:ext uri="{FF2B5EF4-FFF2-40B4-BE49-F238E27FC236}">
                  <a16:creationId xmlns:a16="http://schemas.microsoft.com/office/drawing/2014/main" id="{653E9667-DA76-FEB3-649F-DE80504AD021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7842;p68">
            <a:extLst>
              <a:ext uri="{FF2B5EF4-FFF2-40B4-BE49-F238E27FC236}">
                <a16:creationId xmlns:a16="http://schemas.microsoft.com/office/drawing/2014/main" id="{0FB5D013-C37E-042C-0FC1-6BF537DF7B28}"/>
              </a:ext>
            </a:extLst>
          </p:cNvPr>
          <p:cNvGrpSpPr/>
          <p:nvPr/>
        </p:nvGrpSpPr>
        <p:grpSpPr>
          <a:xfrm>
            <a:off x="1289155" y="2383245"/>
            <a:ext cx="6970462" cy="1390290"/>
            <a:chOff x="28026" y="2506070"/>
            <a:chExt cx="5640447" cy="731972"/>
          </a:xfrm>
        </p:grpSpPr>
        <p:sp>
          <p:nvSpPr>
            <p:cNvPr id="50" name="Google Shape;7843;p68">
              <a:extLst>
                <a:ext uri="{FF2B5EF4-FFF2-40B4-BE49-F238E27FC236}">
                  <a16:creationId xmlns:a16="http://schemas.microsoft.com/office/drawing/2014/main" id="{2B29F7E6-3D69-D622-3F4E-BBB3E944CF52}"/>
                </a:ext>
              </a:extLst>
            </p:cNvPr>
            <p:cNvSpPr/>
            <p:nvPr/>
          </p:nvSpPr>
          <p:spPr>
            <a:xfrm>
              <a:off x="28026" y="2506074"/>
              <a:ext cx="1536250" cy="731968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44;p68">
              <a:extLst>
                <a:ext uri="{FF2B5EF4-FFF2-40B4-BE49-F238E27FC236}">
                  <a16:creationId xmlns:a16="http://schemas.microsoft.com/office/drawing/2014/main" id="{C38EC18F-AF4B-DDDB-C57C-2B944DFBA632}"/>
                </a:ext>
              </a:extLst>
            </p:cNvPr>
            <p:cNvSpPr/>
            <p:nvPr/>
          </p:nvSpPr>
          <p:spPr>
            <a:xfrm>
              <a:off x="1395991" y="2506073"/>
              <a:ext cx="1536975" cy="731968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45;p68">
              <a:extLst>
                <a:ext uri="{FF2B5EF4-FFF2-40B4-BE49-F238E27FC236}">
                  <a16:creationId xmlns:a16="http://schemas.microsoft.com/office/drawing/2014/main" id="{F6338F58-795E-8206-4EA7-915C093561FB}"/>
                </a:ext>
              </a:extLst>
            </p:cNvPr>
            <p:cNvSpPr/>
            <p:nvPr/>
          </p:nvSpPr>
          <p:spPr>
            <a:xfrm>
              <a:off x="2763282" y="2506072"/>
              <a:ext cx="1536975" cy="731968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47;p68">
              <a:extLst>
                <a:ext uri="{FF2B5EF4-FFF2-40B4-BE49-F238E27FC236}">
                  <a16:creationId xmlns:a16="http://schemas.microsoft.com/office/drawing/2014/main" id="{D7F35DF0-29D1-AB36-9544-31876EACD810}"/>
                </a:ext>
              </a:extLst>
            </p:cNvPr>
            <p:cNvSpPr/>
            <p:nvPr/>
          </p:nvSpPr>
          <p:spPr>
            <a:xfrm>
              <a:off x="4132223" y="2506070"/>
              <a:ext cx="1536250" cy="73196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77BC46A-75A2-4DB1-BDCF-A93AE05FDA4A}"/>
              </a:ext>
            </a:extLst>
          </p:cNvPr>
          <p:cNvSpPr txBox="1"/>
          <p:nvPr/>
        </p:nvSpPr>
        <p:spPr>
          <a:xfrm>
            <a:off x="1525094" y="2905516"/>
            <a:ext cx="193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ORGANISATION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  <p:sp>
        <p:nvSpPr>
          <p:cNvPr id="72" name="Google Shape;7846;p68">
            <a:extLst>
              <a:ext uri="{FF2B5EF4-FFF2-40B4-BE49-F238E27FC236}">
                <a16:creationId xmlns:a16="http://schemas.microsoft.com/office/drawing/2014/main" id="{3A6135AE-2EB6-9BAE-BBD4-873514048EB0}"/>
              </a:ext>
            </a:extLst>
          </p:cNvPr>
          <p:cNvSpPr/>
          <p:nvPr/>
        </p:nvSpPr>
        <p:spPr>
          <a:xfrm>
            <a:off x="2980504" y="2383245"/>
            <a:ext cx="1898497" cy="1390281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A57456-C808-0289-2D05-4B07A746F5E9}"/>
              </a:ext>
            </a:extLst>
          </p:cNvPr>
          <p:cNvSpPr txBox="1"/>
          <p:nvPr/>
        </p:nvSpPr>
        <p:spPr>
          <a:xfrm>
            <a:off x="3214791" y="2905516"/>
            <a:ext cx="1930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DECIDE ON THE IDEA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04A93-B668-F57A-85AE-2417D28EC94C}"/>
              </a:ext>
            </a:extLst>
          </p:cNvPr>
          <p:cNvSpPr txBox="1"/>
          <p:nvPr/>
        </p:nvSpPr>
        <p:spPr>
          <a:xfrm>
            <a:off x="4924388" y="2896365"/>
            <a:ext cx="193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DEVELOPMENT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96821D-7679-DC26-166C-B464938B7559}"/>
              </a:ext>
            </a:extLst>
          </p:cNvPr>
          <p:cNvSpPr txBox="1"/>
          <p:nvPr/>
        </p:nvSpPr>
        <p:spPr>
          <a:xfrm>
            <a:off x="6600462" y="2882041"/>
            <a:ext cx="193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PRESENTATION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</p:spTree>
    <p:extLst>
      <p:ext uri="{BB962C8B-B14F-4D97-AF65-F5344CB8AC3E}">
        <p14:creationId xmlns:p14="http://schemas.microsoft.com/office/powerpoint/2010/main" val="1395947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152352" y="356870"/>
            <a:ext cx="5274139" cy="602048"/>
          </a:xfrm>
          <a:prstGeom prst="rect">
            <a:avLst/>
          </a:prstGeom>
          <a:solidFill>
            <a:srgbClr val="7FBE78">
              <a:alpha val="54118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USED TECHNOLOGIES</a:t>
            </a:r>
            <a:endParaRPr sz="4000"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68974" y="3505035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,</a:t>
            </a:r>
            <a:endParaRPr dirty="0"/>
          </a:p>
        </p:txBody>
      </p: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7C38DD-70A6-DF68-69D4-F2E6B336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65" y="1384472"/>
            <a:ext cx="1377669" cy="13441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1A5B559-1FD5-ED7D-3CA5-CCBF672BF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2898" y="1401497"/>
            <a:ext cx="1194649" cy="1344114"/>
          </a:xfrm>
          <a:prstGeom prst="rect">
            <a:avLst/>
          </a:prstGeom>
        </p:spPr>
      </p:pic>
      <p:pic>
        <p:nvPicPr>
          <p:cNvPr id="4" name="Picture 2" descr="Visual Studio logo and symbol, meaning, history, PNG">
            <a:extLst>
              <a:ext uri="{FF2B5EF4-FFF2-40B4-BE49-F238E27FC236}">
                <a16:creationId xmlns:a16="http://schemas.microsoft.com/office/drawing/2014/main" id="{DC4BD87E-418A-9710-30DB-2FF867E7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26" y="1652293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F0281-7FE1-8ABC-499D-F60EE59D7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908" y="3144146"/>
            <a:ext cx="1445284" cy="1344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9F830-2283-E73B-595A-1F540E90E1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462" y="3129205"/>
            <a:ext cx="1308669" cy="1308669"/>
          </a:xfrm>
          <a:prstGeom prst="rect">
            <a:avLst/>
          </a:prstGeom>
        </p:spPr>
      </p:pic>
      <p:pic>
        <p:nvPicPr>
          <p:cNvPr id="7" name="Picture 6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E80EB494-F635-09C2-692F-F416465F6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41" y="3128067"/>
            <a:ext cx="1396178" cy="13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1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" name="Google Shape;3553;p57"/>
          <p:cNvGrpSpPr/>
          <p:nvPr/>
        </p:nvGrpSpPr>
        <p:grpSpPr>
          <a:xfrm>
            <a:off x="1763918" y="1005453"/>
            <a:ext cx="5756117" cy="3057879"/>
            <a:chOff x="3148500" y="2255975"/>
            <a:chExt cx="3365400" cy="1784517"/>
          </a:xfrm>
          <a:solidFill>
            <a:srgbClr val="009900"/>
          </a:solidFill>
        </p:grpSpPr>
        <p:sp>
          <p:nvSpPr>
            <p:cNvPr id="3554" name="Google Shape;3554;p57"/>
            <p:cNvSpPr/>
            <p:nvPr/>
          </p:nvSpPr>
          <p:spPr>
            <a:xfrm>
              <a:off x="3495775" y="2255975"/>
              <a:ext cx="2670600" cy="163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7"/>
            <p:cNvSpPr/>
            <p:nvPr/>
          </p:nvSpPr>
          <p:spPr>
            <a:xfrm rot="10800000">
              <a:off x="3148500" y="3890492"/>
              <a:ext cx="3365400" cy="15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7"/>
            <p:cNvSpPr/>
            <p:nvPr/>
          </p:nvSpPr>
          <p:spPr>
            <a:xfrm rot="10800000">
              <a:off x="4614400" y="3890475"/>
              <a:ext cx="433500" cy="771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7"/>
            <p:cNvSpPr/>
            <p:nvPr/>
          </p:nvSpPr>
          <p:spPr>
            <a:xfrm>
              <a:off x="4792575" y="2332725"/>
              <a:ext cx="77100" cy="77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1" name="Google Shape;3561;p57"/>
          <p:cNvGrpSpPr/>
          <p:nvPr/>
        </p:nvGrpSpPr>
        <p:grpSpPr>
          <a:xfrm>
            <a:off x="6093479" y="2"/>
            <a:ext cx="5253816" cy="1622108"/>
            <a:chOff x="5092229" y="-180802"/>
            <a:chExt cx="5253816" cy="1622108"/>
          </a:xfrm>
        </p:grpSpPr>
        <p:sp>
          <p:nvSpPr>
            <p:cNvPr id="3562" name="Google Shape;3562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57"/>
          <p:cNvGrpSpPr/>
          <p:nvPr/>
        </p:nvGrpSpPr>
        <p:grpSpPr>
          <a:xfrm rot="10800000">
            <a:off x="-2225571" y="3281327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3573" name="Google Shape;3573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3" name="Google Shape;3583;p57"/>
          <p:cNvSpPr/>
          <p:nvPr/>
        </p:nvSpPr>
        <p:spPr>
          <a:xfrm>
            <a:off x="729781" y="1247019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4" name="Google Shape;3584;p57"/>
          <p:cNvGrpSpPr/>
          <p:nvPr/>
        </p:nvGrpSpPr>
        <p:grpSpPr>
          <a:xfrm>
            <a:off x="516708" y="383809"/>
            <a:ext cx="662152" cy="662152"/>
            <a:chOff x="3601710" y="-660170"/>
            <a:chExt cx="888556" cy="888556"/>
          </a:xfrm>
        </p:grpSpPr>
        <p:sp>
          <p:nvSpPr>
            <p:cNvPr id="3585" name="Google Shape;3585;p5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7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5" name="Google Shape;3595;p57"/>
          <p:cNvSpPr/>
          <p:nvPr/>
        </p:nvSpPr>
        <p:spPr>
          <a:xfrm>
            <a:off x="1287681" y="3187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F7122D50-98D4-F71A-0E90-BF9661064AB4}"/>
              </a:ext>
            </a:extLst>
          </p:cNvPr>
          <p:cNvSpPr/>
          <p:nvPr/>
        </p:nvSpPr>
        <p:spPr>
          <a:xfrm>
            <a:off x="3993339" y="3777007"/>
            <a:ext cx="965007" cy="135851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2DD5B-0DC5-A2E2-11B0-26B3A5482E80}"/>
              </a:ext>
            </a:extLst>
          </p:cNvPr>
          <p:cNvSpPr/>
          <p:nvPr/>
        </p:nvSpPr>
        <p:spPr>
          <a:xfrm>
            <a:off x="2347166" y="1011641"/>
            <a:ext cx="4589193" cy="2800816"/>
          </a:xfrm>
          <a:prstGeom prst="rect">
            <a:avLst/>
          </a:prstGeom>
          <a:solidFill>
            <a:srgbClr val="1754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E2FE5-EB69-AC1D-3538-350E95F00EEC}"/>
              </a:ext>
            </a:extLst>
          </p:cNvPr>
          <p:cNvSpPr/>
          <p:nvPr/>
        </p:nvSpPr>
        <p:spPr>
          <a:xfrm>
            <a:off x="2495194" y="1133290"/>
            <a:ext cx="4225826" cy="2452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Google Shape;3601;p58">
            <a:extLst>
              <a:ext uri="{FF2B5EF4-FFF2-40B4-BE49-F238E27FC236}">
                <a16:creationId xmlns:a16="http://schemas.microsoft.com/office/drawing/2014/main" id="{4A4B0F39-347A-E0A0-0EB9-CA95EB4AF226}"/>
              </a:ext>
            </a:extLst>
          </p:cNvPr>
          <p:cNvSpPr txBox="1">
            <a:spLocks/>
          </p:cNvSpPr>
          <p:nvPr/>
        </p:nvSpPr>
        <p:spPr>
          <a:xfrm>
            <a:off x="2601067" y="1629782"/>
            <a:ext cx="4164876" cy="151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800" dirty="0"/>
              <a:t>LET’S CONTINUE WITH THE GAME!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3F029-D547-9DA4-C557-815466C89F66}"/>
              </a:ext>
            </a:extLst>
          </p:cNvPr>
          <p:cNvSpPr/>
          <p:nvPr/>
        </p:nvSpPr>
        <p:spPr>
          <a:xfrm>
            <a:off x="4271165" y="4470400"/>
            <a:ext cx="741451" cy="3864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1" name="Google Shape;3561;p57"/>
          <p:cNvGrpSpPr/>
          <p:nvPr/>
        </p:nvGrpSpPr>
        <p:grpSpPr>
          <a:xfrm>
            <a:off x="6093479" y="2"/>
            <a:ext cx="5253816" cy="1622108"/>
            <a:chOff x="5092229" y="-180802"/>
            <a:chExt cx="5253816" cy="1622108"/>
          </a:xfrm>
        </p:grpSpPr>
        <p:sp>
          <p:nvSpPr>
            <p:cNvPr id="3562" name="Google Shape;3562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57"/>
          <p:cNvGrpSpPr/>
          <p:nvPr/>
        </p:nvGrpSpPr>
        <p:grpSpPr>
          <a:xfrm rot="10800000">
            <a:off x="-2225571" y="3281327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3573" name="Google Shape;3573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3" name="Google Shape;3583;p57"/>
          <p:cNvSpPr/>
          <p:nvPr/>
        </p:nvSpPr>
        <p:spPr>
          <a:xfrm>
            <a:off x="729781" y="1247019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4" name="Google Shape;3584;p57"/>
          <p:cNvGrpSpPr/>
          <p:nvPr/>
        </p:nvGrpSpPr>
        <p:grpSpPr>
          <a:xfrm>
            <a:off x="516708" y="383809"/>
            <a:ext cx="662152" cy="662152"/>
            <a:chOff x="3601710" y="-660170"/>
            <a:chExt cx="888556" cy="888556"/>
          </a:xfrm>
        </p:grpSpPr>
        <p:sp>
          <p:nvSpPr>
            <p:cNvPr id="3585" name="Google Shape;3585;p5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7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5" name="Google Shape;3595;p57"/>
          <p:cNvSpPr/>
          <p:nvPr/>
        </p:nvSpPr>
        <p:spPr>
          <a:xfrm>
            <a:off x="1287681" y="3187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3F029-D547-9DA4-C557-815466C89F66}"/>
              </a:ext>
            </a:extLst>
          </p:cNvPr>
          <p:cNvSpPr/>
          <p:nvPr/>
        </p:nvSpPr>
        <p:spPr>
          <a:xfrm>
            <a:off x="4271165" y="4470400"/>
            <a:ext cx="741451" cy="3864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CAFEF-5662-BFEB-C5C5-B1E4573C94B5}"/>
              </a:ext>
            </a:extLst>
          </p:cNvPr>
          <p:cNvSpPr txBox="1"/>
          <p:nvPr/>
        </p:nvSpPr>
        <p:spPr>
          <a:xfrm>
            <a:off x="1860176" y="1463282"/>
            <a:ext cx="6082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dk1"/>
                </a:solidFill>
                <a:latin typeface="Teko"/>
                <a:cs typeface="Teko"/>
                <a:sym typeface="Teko"/>
              </a:rPr>
              <a:t>THANK YOU </a:t>
            </a:r>
            <a:br>
              <a:rPr lang="en-US" sz="7200" dirty="0">
                <a:solidFill>
                  <a:schemeClr val="dk1"/>
                </a:solidFill>
                <a:latin typeface="Teko"/>
                <a:cs typeface="Teko"/>
                <a:sym typeface="Teko"/>
              </a:rPr>
            </a:br>
            <a:r>
              <a:rPr lang="en-US" sz="7200" dirty="0">
                <a:solidFill>
                  <a:schemeClr val="dk1"/>
                </a:solidFill>
                <a:latin typeface="Teko"/>
                <a:cs typeface="Teko"/>
                <a:sym typeface="Teko"/>
              </a:rPr>
              <a:t>FOR THE ATTENTION!</a:t>
            </a:r>
            <a:endParaRPr lang="bg-BG" sz="7200" dirty="0">
              <a:solidFill>
                <a:schemeClr val="dk1"/>
              </a:solidFill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3430751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88</Words>
  <Application>Microsoft Office PowerPoint</Application>
  <PresentationFormat>On-screen Show (16:9)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Teko</vt:lpstr>
      <vt:lpstr>Electrolize</vt:lpstr>
      <vt:lpstr>Bebas Neue</vt:lpstr>
      <vt:lpstr>Arial</vt:lpstr>
      <vt:lpstr>Indian Technology Company Profile by Slidesgo</vt:lpstr>
      <vt:lpstr>PowerPoint Presentation</vt:lpstr>
      <vt:lpstr>01</vt:lpstr>
      <vt:lpstr>PowerPoint Presentation</vt:lpstr>
      <vt:lpstr>OUR GOAL</vt:lpstr>
      <vt:lpstr>PowerPoint Presentation</vt:lpstr>
      <vt:lpstr>USED TECHNOLOGIES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Надежда Иванова</dc:creator>
  <cp:lastModifiedBy>Елизавeта Вячислав Фурника</cp:lastModifiedBy>
  <cp:revision>6</cp:revision>
  <dcterms:modified xsi:type="dcterms:W3CDTF">2024-11-26T02:03:11Z</dcterms:modified>
</cp:coreProperties>
</file>