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A9E"/>
    <a:srgbClr val="D5EBFF"/>
    <a:srgbClr val="DDEFFF"/>
    <a:srgbClr val="E8F4FF"/>
    <a:srgbClr val="F0F8FF"/>
    <a:srgbClr val="366B9C"/>
    <a:srgbClr val="2B5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154FE-2BFD-4D7F-9BF2-24D1E3A0127B}" v="95" dt="2024-11-21T16:55:04.230"/>
    <p1510:client id="{D7B20298-266E-F0AD-AAFF-2AA6A4EBF87E}" v="10" dt="2024-11-23T12:50:16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417140"/>
            <a:ext cx="9144000" cy="2387600"/>
          </a:xfrm>
        </p:spPr>
        <p:txBody>
          <a:bodyPr/>
          <a:lstStyle/>
          <a:p>
            <a:r>
              <a:rPr lang="bg-BG" sz="75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Posterama" panose="020B0502040204020203" pitchFamily="34" charset="0"/>
              </a:rPr>
              <a:t>Team</a:t>
            </a:r>
            <a:r>
              <a:rPr lang="en-US" sz="75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Posterama" panose="020B0502040204020203" pitchFamily="34" charset="0"/>
              </a:rPr>
              <a:t> “X”</a:t>
            </a:r>
            <a:endParaRPr lang="bg-BG" sz="7500" b="1" dirty="0">
              <a:solidFill>
                <a:srgbClr val="0C0A9E"/>
              </a:solidFill>
              <a:latin typeface="Arial Black" panose="020B0A04020102020204" pitchFamily="34" charset="0"/>
              <a:ea typeface="+mn-ea"/>
              <a:cs typeface="Posterama" panose="020B0502040204020203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2AE9028-422F-9B22-D098-1DEDF787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438" y="3804741"/>
            <a:ext cx="6153150" cy="22860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8738C71-6E77-9F99-3C29-36EE6F40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85419" y="3804741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0</a:t>
            </a:r>
            <a:r>
              <a:rPr lang="en-US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4</a:t>
            </a:r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. </a:t>
            </a:r>
            <a:r>
              <a:rPr lang="en-US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Work plan</a:t>
            </a:r>
            <a:endParaRPr lang="bg-BG" sz="4500" b="1" dirty="0" err="1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3BAF1F1C-B626-88DF-8991-F8BC47EE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Make up a feasible idea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Distribute the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Start writing the code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	2.1. Main menu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	2.2. The rest of the structure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4. Create a documentation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5. Create a presentation</a:t>
            </a:r>
            <a:endParaRPr lang="bg-BG" sz="2500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434681-8CCD-C1AD-4C0B-BAA1CCDB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88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915255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57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Cascadia Mono" panose="020B0609020000020004" pitchFamily="49" charset="0"/>
              </a:rPr>
              <a:t>Now let's jump into the game!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2AE9028-422F-9B22-D098-1DEDF787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11" y="4185307"/>
            <a:ext cx="6153150" cy="22860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8738C71-6E77-9F99-3C29-36EE6F40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22292" y="4185307"/>
            <a:ext cx="6153150" cy="228600"/>
          </a:xfrm>
          <a:prstGeom prst="rect">
            <a:avLst/>
          </a:prstGeom>
        </p:spPr>
      </p:pic>
      <p:sp>
        <p:nvSpPr>
          <p:cNvPr id="10" name="Правоъгълен триъгълник 9">
            <a:extLst>
              <a:ext uri="{FF2B5EF4-FFF2-40B4-BE49-F238E27FC236}">
                <a16:creationId xmlns:a16="http://schemas.microsoft.com/office/drawing/2014/main" id="{DCA2E701-67A9-DAD5-8B55-1BF59B4DFC9F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80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19908D-0A74-20F8-1DE9-BF07B7CF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77" y="533443"/>
            <a:ext cx="10515600" cy="1325563"/>
          </a:xfrm>
        </p:spPr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Cascadia Mono" panose="020B0609020000020004" pitchFamily="49" charset="0"/>
              </a:rPr>
              <a:t>Table of contents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3AD6347-FFAF-0DC6-D22E-8DA508C39049}"/>
              </a:ext>
            </a:extLst>
          </p:cNvPr>
          <p:cNvSpPr txBox="1"/>
          <p:nvPr/>
        </p:nvSpPr>
        <p:spPr>
          <a:xfrm>
            <a:off x="946288" y="2268033"/>
            <a:ext cx="3765176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 panose="020B0A04020102020204" pitchFamily="34" charset="0"/>
                <a:cs typeface="Posterama" panose="020B0502040204020203" pitchFamily="34" charset="0"/>
              </a:rPr>
              <a:t>01</a:t>
            </a:r>
          </a:p>
          <a:p>
            <a:r>
              <a:rPr lang="bg-BG" sz="3300" b="1" dirty="0">
                <a:latin typeface="Consolas" panose="020B0609020204030204" pitchFamily="49" charset="0"/>
                <a:cs typeface="Cascadia Mono" panose="020B0609020000020004" pitchFamily="49" charset="0"/>
              </a:rPr>
              <a:t>Team members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3137411-3B4B-7853-60AC-BB27C34B4631}"/>
              </a:ext>
            </a:extLst>
          </p:cNvPr>
          <p:cNvSpPr txBox="1"/>
          <p:nvPr/>
        </p:nvSpPr>
        <p:spPr>
          <a:xfrm>
            <a:off x="946288" y="4271027"/>
            <a:ext cx="4607489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 panose="020B0A04020102020204" pitchFamily="34" charset="0"/>
                <a:cs typeface="Posterama" panose="020B0502040204020203" pitchFamily="34" charset="0"/>
              </a:rPr>
              <a:t>03</a:t>
            </a:r>
          </a:p>
          <a:p>
            <a:r>
              <a:rPr lang="bg-BG" sz="3300" b="1" dirty="0">
                <a:latin typeface="Consolas" panose="020B0609020204030204" pitchFamily="49" charset="0"/>
              </a:rPr>
              <a:t>Technologies used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76E9DAA-4576-B556-20C0-4960104983D5}"/>
              </a:ext>
            </a:extLst>
          </p:cNvPr>
          <p:cNvSpPr txBox="1"/>
          <p:nvPr/>
        </p:nvSpPr>
        <p:spPr>
          <a:xfrm>
            <a:off x="6638225" y="2268033"/>
            <a:ext cx="3541058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/>
              </a:rPr>
              <a:t>02</a:t>
            </a:r>
          </a:p>
          <a:p>
            <a:r>
              <a:rPr lang="bg-BG" sz="3300" b="1" dirty="0">
                <a:latin typeface="Consolas" panose="020B0609020204030204" pitchFamily="49" charset="0"/>
              </a:rPr>
              <a:t>Project</a:t>
            </a:r>
            <a:r>
              <a:rPr lang="bg-BG" sz="33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bg-BG" sz="3300" b="1" dirty="0">
                <a:latin typeface="Consolas" panose="020B0609020204030204" pitchFamily="49" charset="0"/>
              </a:rPr>
              <a:t>idea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6440F71-8CD7-EE42-0F20-529B209CE543}"/>
              </a:ext>
            </a:extLst>
          </p:cNvPr>
          <p:cNvSpPr txBox="1"/>
          <p:nvPr/>
        </p:nvSpPr>
        <p:spPr>
          <a:xfrm>
            <a:off x="6638225" y="4271027"/>
            <a:ext cx="5177961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/>
              </a:rPr>
              <a:t>0</a:t>
            </a:r>
            <a:r>
              <a:rPr lang="en-US" sz="3800" b="1" dirty="0">
                <a:solidFill>
                  <a:srgbClr val="0C0A9E"/>
                </a:solidFill>
                <a:latin typeface="Arial Black"/>
              </a:rPr>
              <a:t>4</a:t>
            </a:r>
            <a:endParaRPr lang="bg-BG" sz="3800" b="1" dirty="0">
              <a:solidFill>
                <a:srgbClr val="0C0A9E"/>
              </a:solidFill>
              <a:latin typeface="Arial Black"/>
            </a:endParaRPr>
          </a:p>
          <a:p>
            <a:r>
              <a:rPr lang="en-US" sz="3300" b="1" dirty="0">
                <a:latin typeface="Consolas" panose="020B0609020204030204" pitchFamily="49" charset="0"/>
              </a:rPr>
              <a:t>Work plan</a:t>
            </a:r>
            <a:endParaRPr lang="bg-BG" sz="3300" b="1" dirty="0">
              <a:latin typeface="Consolas" panose="020B0609020204030204" pitchFamily="49" charset="0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0FA887B-B43C-9B29-AFC3-6458AC3A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" y="1488775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1089211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01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6284" y="2645307"/>
            <a:ext cx="10399058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5500" b="1" dirty="0">
                <a:solidFill>
                  <a:srgbClr val="0C0A9E"/>
                </a:solidFill>
                <a:latin typeface="Arial Black" panose="020B0A04020102020204" pitchFamily="34" charset="0"/>
              </a:rPr>
              <a:t>Team members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63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3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01. </a:t>
            </a:r>
            <a:r>
              <a:rPr lang="bg-BG" sz="4300" b="1" dirty="0" err="1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Team</a:t>
            </a:r>
            <a:r>
              <a:rPr lang="bg-BG" sz="43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bg-BG" sz="4300" b="1" dirty="0" err="1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members</a:t>
            </a:r>
            <a:endParaRPr lang="bg-BG" sz="4300" b="1" dirty="0">
              <a:solidFill>
                <a:srgbClr val="0C0A9E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Объект 2" descr="Изображение выглядит как человек, Человеческое лицо, Челка, Селфи&#10;&#10;Автоматически созданное описание">
            <a:extLst>
              <a:ext uri="{FF2B5EF4-FFF2-40B4-BE49-F238E27FC236}">
                <a16:creationId xmlns:a16="http://schemas.microsoft.com/office/drawing/2014/main" id="{46F9506D-6708-4585-88D4-54ECE1F99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5" y="4221430"/>
            <a:ext cx="2144780" cy="2144780"/>
          </a:xfrm>
          <a:prstGeom prst="rect">
            <a:avLst/>
          </a:prstGeom>
          <a:solidFill>
            <a:srgbClr val="0C0A9E"/>
          </a:solidFill>
          <a:ln>
            <a:noFill/>
          </a:ln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pic>
        <p:nvPicPr>
          <p:cNvPr id="6" name="Картина 2">
            <a:extLst>
              <a:ext uri="{FF2B5EF4-FFF2-40B4-BE49-F238E27FC236}">
                <a16:creationId xmlns:a16="http://schemas.microsoft.com/office/drawing/2014/main" id="{F53AE33E-5F7D-4DF1-B0DE-4D264AFF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5EB8A-3756-4224-ABBA-2A5D4F910F58}"/>
              </a:ext>
            </a:extLst>
          </p:cNvPr>
          <p:cNvSpPr txBox="1"/>
          <p:nvPr/>
        </p:nvSpPr>
        <p:spPr>
          <a:xfrm>
            <a:off x="3185599" y="4221430"/>
            <a:ext cx="285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Nia Georgieva</a:t>
            </a: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Designer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8" name="Картина 7" descr="Картина, която съдържа Човешко лице, дрехи, човек, очила&#10;&#10;Описанието е генерирано автоматично">
            <a:extLst>
              <a:ext uri="{FF2B5EF4-FFF2-40B4-BE49-F238E27FC236}">
                <a16:creationId xmlns:a16="http://schemas.microsoft.com/office/drawing/2014/main" id="{A1282688-FD11-E9D1-BE8A-D8B1E8B5A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9" t="7118" r="2564" b="9129"/>
          <a:stretch/>
        </p:blipFill>
        <p:spPr>
          <a:xfrm>
            <a:off x="5916244" y="4221430"/>
            <a:ext cx="2317023" cy="2214062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EA37A-3902-40E4-964D-8249173C6046}"/>
              </a:ext>
            </a:extLst>
          </p:cNvPr>
          <p:cNvSpPr txBox="1"/>
          <p:nvPr/>
        </p:nvSpPr>
        <p:spPr>
          <a:xfrm>
            <a:off x="8372059" y="4221430"/>
            <a:ext cx="298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Ekaterina </a:t>
            </a:r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Zalinskaya</a:t>
            </a:r>
            <a:endParaRPr lang="en-US" b="1" dirty="0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Scrum trainer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3375B-06B7-442C-9D4D-A87D68857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5" y="1690688"/>
            <a:ext cx="2144780" cy="2144780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AE51EC-D194-45F4-85F6-F74D5D25FA5B}"/>
              </a:ext>
            </a:extLst>
          </p:cNvPr>
          <p:cNvSpPr txBox="1"/>
          <p:nvPr/>
        </p:nvSpPr>
        <p:spPr>
          <a:xfrm>
            <a:off x="3246948" y="1741419"/>
            <a:ext cx="249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Leya</a:t>
            </a:r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Susova</a:t>
            </a:r>
            <a:endParaRPr lang="en-US" b="1" dirty="0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Back-End Developer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2" name="Рисунок 9" descr="Изображение выглядит как Человеческое лицо, человек, одежда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B1BD08DA-011D-4549-9E61-60438E2014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19" y="1690688"/>
            <a:ext cx="2257674" cy="2257674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2F58C-0915-4501-9DD5-F45731CF0BFD}"/>
              </a:ext>
            </a:extLst>
          </p:cNvPr>
          <p:cNvSpPr txBox="1"/>
          <p:nvPr/>
        </p:nvSpPr>
        <p:spPr>
          <a:xfrm>
            <a:off x="8372059" y="1745209"/>
            <a:ext cx="298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Roberta </a:t>
            </a:r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Hristova</a:t>
            </a:r>
            <a:endParaRPr lang="en-US" b="1" dirty="0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Front-End Developer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75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1089211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02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0364" y="2480940"/>
            <a:ext cx="103990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Project </a:t>
            </a:r>
            <a:r>
              <a:rPr lang="bg-BG" sz="60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idea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323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02. Project </a:t>
            </a:r>
            <a:r>
              <a:rPr lang="bg-BG" sz="45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idea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3BAF1F1C-B626-88DF-8991-F8BC47EE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latin typeface="Consolas"/>
              </a:rPr>
              <a:t>Our team decided to recreate a simple, yet entertaining game, named Wordle. In this game you get three, five or eight attempts (depending on the mode you choose) to guess a five-letter word.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434681-8CCD-C1AD-4C0B-BAA1CCDB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774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210755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03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0364" y="2480940"/>
            <a:ext cx="103990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Technologies </a:t>
            </a:r>
            <a:r>
              <a:rPr lang="bg-BG" sz="60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used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184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03. Technologies </a:t>
            </a:r>
            <a:r>
              <a:rPr lang="bg-BG" sz="45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used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434681-8CCD-C1AD-4C0B-BAA1CCDB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  <p:pic>
        <p:nvPicPr>
          <p:cNvPr id="1026" name="Picture 2" descr="Microsoft Teams Logo, symbol, meaning, history, PNG, brand">
            <a:extLst>
              <a:ext uri="{FF2B5EF4-FFF2-40B4-BE49-F238E27FC236}">
                <a16:creationId xmlns:a16="http://schemas.microsoft.com/office/drawing/2014/main" id="{3685CE34-0B60-45AC-BD16-EFB7F904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6" y="4389999"/>
            <a:ext cx="3000823" cy="1687963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, symbol, meaning, history, PNG, brand">
            <a:extLst>
              <a:ext uri="{FF2B5EF4-FFF2-40B4-BE49-F238E27FC236}">
                <a16:creationId xmlns:a16="http://schemas.microsoft.com/office/drawing/2014/main" id="{3672D7E8-8AAB-460F-B964-165BC4F5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94" y="3505758"/>
            <a:ext cx="3864514" cy="21737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d icons for Visual Studio and Visual Studio Code · Issue #1763 · twbs ...">
            <a:extLst>
              <a:ext uri="{FF2B5EF4-FFF2-40B4-BE49-F238E27FC236}">
                <a16:creationId xmlns:a16="http://schemas.microsoft.com/office/drawing/2014/main" id="{0835AEE7-B43E-464D-8BD4-B04094A4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07" y="1830105"/>
            <a:ext cx="1984498" cy="198449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PowerPoint Logo - PNG and Vector - Logo Download">
            <a:extLst>
              <a:ext uri="{FF2B5EF4-FFF2-40B4-BE49-F238E27FC236}">
                <a16:creationId xmlns:a16="http://schemas.microsoft.com/office/drawing/2014/main" id="{96E27EE7-ECAE-4E0B-A9A3-C9481D21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55" y="3429000"/>
            <a:ext cx="3221671" cy="322167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Word Logo - PNG and Vector - Logo Download">
            <a:extLst>
              <a:ext uri="{FF2B5EF4-FFF2-40B4-BE49-F238E27FC236}">
                <a16:creationId xmlns:a16="http://schemas.microsoft.com/office/drawing/2014/main" id="{A42A8C30-0CD5-458E-9324-78E0575E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61" y="1500561"/>
            <a:ext cx="2173788" cy="217378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86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210755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</a:t>
            </a:r>
            <a:r>
              <a:rPr lang="en-US" sz="7000" dirty="0">
                <a:solidFill>
                  <a:srgbClr val="0C0A9E"/>
                </a:solidFill>
                <a:latin typeface="Arial Black"/>
              </a:rPr>
              <a:t>4</a:t>
            </a:r>
            <a:endParaRPr lang="bg-BG" sz="7000" dirty="0">
              <a:solidFill>
                <a:srgbClr val="0C0A9E"/>
              </a:solidFill>
              <a:latin typeface="Arial Black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0364" y="2480940"/>
            <a:ext cx="103990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Work plan</a:t>
            </a:r>
            <a:endParaRPr lang="bg-BG" sz="6000" b="1" dirty="0" err="1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02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147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Cascadia Mono</vt:lpstr>
      <vt:lpstr>Consolas</vt:lpstr>
      <vt:lpstr>Office тема</vt:lpstr>
      <vt:lpstr>Team “X”</vt:lpstr>
      <vt:lpstr>Table of contents</vt:lpstr>
      <vt:lpstr>Презентация PowerPoint</vt:lpstr>
      <vt:lpstr>01. Team members</vt:lpstr>
      <vt:lpstr>Презентация PowerPoint</vt:lpstr>
      <vt:lpstr>02. Project idea</vt:lpstr>
      <vt:lpstr>Презентация PowerPoint</vt:lpstr>
      <vt:lpstr>03. Technologies used</vt:lpstr>
      <vt:lpstr>Презентация PowerPoint</vt:lpstr>
      <vt:lpstr>04. Work plan</vt:lpstr>
      <vt:lpstr>Now let's jump into the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“X”</dc:title>
  <dc:creator/>
  <cp:lastModifiedBy>Екатерина Денисовна Залинская</cp:lastModifiedBy>
  <cp:revision>254</cp:revision>
  <dcterms:created xsi:type="dcterms:W3CDTF">2024-11-13T17:55:50Z</dcterms:created>
  <dcterms:modified xsi:type="dcterms:W3CDTF">2024-11-24T14:53:23Z</dcterms:modified>
</cp:coreProperties>
</file>