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2A9FC-1524-67CF-E52F-EA21D0BD9E22}" v="827" dt="2024-11-23T20:44:22.050"/>
    <p1510:client id="{767A3599-2E4E-F791-6F6B-1CEFC6E016CB}" v="40" dt="2024-11-23T16:33:27.191"/>
    <p1510:client id="{85FF260A-4896-4E26-D5BA-C70817797A5B}" v="59" dt="2024-11-23T16:19:56.892"/>
    <p1510:client id="{9941B149-3BFE-1F3E-1E31-DB5F571264D5}" v="64" dt="2024-11-23T16:26:39.291"/>
    <p1510:client id="{DFCC9CDB-16C8-9EB0-8535-3C07093EDD0D}" v="44" dt="2024-11-24T16:59:3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8.svg"/><Relationship Id="rId10" Type="http://schemas.openxmlformats.org/officeDocument/2006/relationships/image" Target="../media/image15.jpeg"/><Relationship Id="rId4" Type="http://schemas.openxmlformats.org/officeDocument/2006/relationships/image" Target="../media/image7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-163815" y="-149823"/>
            <a:ext cx="12514286" cy="71635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046130"/>
            <a:ext cx="9144000" cy="2387600"/>
          </a:xfrm>
        </p:spPr>
        <p:txBody>
          <a:bodyPr/>
          <a:lstStyle/>
          <a:p>
            <a:r>
              <a:rPr lang="bg-BG" err="1">
                <a:solidFill>
                  <a:schemeClr val="bg1"/>
                </a:solidFill>
                <a:latin typeface="Bookman Old Style"/>
              </a:rPr>
              <a:t>Team</a:t>
            </a:r>
            <a:r>
              <a:rPr lang="bg-BG" dirty="0">
                <a:solidFill>
                  <a:schemeClr val="bg1"/>
                </a:solidFill>
                <a:latin typeface="Bookman Old Style"/>
              </a:rPr>
              <a:t> Z </a:t>
            </a:r>
            <a:r>
              <a:rPr lang="bg-BG" err="1">
                <a:solidFill>
                  <a:schemeClr val="bg1"/>
                </a:solidFill>
                <a:latin typeface="Bookman Old Style"/>
              </a:rPr>
              <a:t>presents</a:t>
            </a:r>
            <a:r>
              <a:rPr lang="bg-BG" dirty="0">
                <a:solidFill>
                  <a:schemeClr val="bg1"/>
                </a:solidFill>
                <a:latin typeface="Bookman Old Style"/>
              </a:rPr>
              <a:t>...</a:t>
            </a:r>
          </a:p>
        </p:txBody>
      </p:sp>
      <p:pic>
        <p:nvPicPr>
          <p:cNvPr id="4" name="Графика 3" descr="Monitor with solid fill">
            <a:extLst>
              <a:ext uri="{FF2B5EF4-FFF2-40B4-BE49-F238E27FC236}">
                <a16:creationId xmlns:a16="http://schemas.microsoft.com/office/drawing/2014/main" id="{21EADAA0-D444-9267-BC6D-6C79DCD1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4820" y="-2323616"/>
            <a:ext cx="16762070" cy="13521154"/>
          </a:xfrm>
          <a:prstGeom prst="rect">
            <a:avLst/>
          </a:prstGeom>
        </p:spPr>
      </p:pic>
      <p:pic>
        <p:nvPicPr>
          <p:cNvPr id="3" name="Графика 2" descr="Cursor outline">
            <a:extLst>
              <a:ext uri="{FF2B5EF4-FFF2-40B4-BE49-F238E27FC236}">
                <a16:creationId xmlns:a16="http://schemas.microsoft.com/office/drawing/2014/main" id="{4D7C709E-4B18-5220-99F1-8BCDFF200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01" y="2971800"/>
            <a:ext cx="914400" cy="914400"/>
          </a:xfrm>
          <a:prstGeom prst="rect">
            <a:avLst/>
          </a:prstGeom>
        </p:spPr>
      </p:pic>
      <p:pic>
        <p:nvPicPr>
          <p:cNvPr id="7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4868" y="5386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467761" y="2367396"/>
            <a:ext cx="7256478" cy="961472"/>
          </a:xfrm>
        </p:spPr>
        <p:txBody>
          <a:bodyPr/>
          <a:lstStyle/>
          <a:p>
            <a:r>
              <a:rPr lang="bg-BG" sz="3600" err="1">
                <a:solidFill>
                  <a:schemeClr val="bg1"/>
                </a:solidFill>
                <a:latin typeface="Bookman Old Style"/>
              </a:rPr>
              <a:t>Team</a:t>
            </a:r>
            <a:r>
              <a:rPr lang="bg-BG" sz="3600" dirty="0">
                <a:solidFill>
                  <a:schemeClr val="bg1"/>
                </a:solidFill>
                <a:latin typeface="Bookman Old Style"/>
              </a:rPr>
              <a:t> Z </a:t>
            </a:r>
            <a:r>
              <a:rPr lang="bg-BG" sz="3600" err="1">
                <a:solidFill>
                  <a:schemeClr val="bg1"/>
                </a:solidFill>
                <a:latin typeface="Bookman Old Style"/>
              </a:rPr>
              <a:t>presents</a:t>
            </a:r>
            <a:r>
              <a:rPr lang="bg-BG" sz="3600" dirty="0">
                <a:solidFill>
                  <a:schemeClr val="bg1"/>
                </a:solidFill>
                <a:latin typeface="Bookman Old Style"/>
              </a:rPr>
              <a:t>...</a:t>
            </a:r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58" y="-664579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3202" y="4740478"/>
            <a:ext cx="487960" cy="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" y="-713515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3202" y="4740478"/>
            <a:ext cx="487960" cy="529905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DE0CCB6-B89D-61A2-8C21-4DAC57E65012}"/>
              </a:ext>
            </a:extLst>
          </p:cNvPr>
          <p:cNvSpPr/>
          <p:nvPr/>
        </p:nvSpPr>
        <p:spPr>
          <a:xfrm>
            <a:off x="7650427" y="1195773"/>
            <a:ext cx="2461203" cy="417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a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FCEF91F-5230-9CF0-96DF-7BE7D9126B6B}"/>
              </a:ext>
            </a:extLst>
          </p:cNvPr>
          <p:cNvSpPr txBox="1"/>
          <p:nvPr/>
        </p:nvSpPr>
        <p:spPr>
          <a:xfrm>
            <a:off x="7982315" y="1405558"/>
            <a:ext cx="18461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Members</a:t>
            </a:r>
            <a:endParaRPr lang="bg-BG" dirty="0">
              <a:latin typeface="Segoe UI"/>
              <a:cs typeface="Segoe UI"/>
            </a:endParaRPr>
          </a:p>
          <a:p>
            <a:endParaRPr lang="bg-BG" dirty="0">
              <a:latin typeface="Segoe UI"/>
              <a:cs typeface="Segoe UI"/>
            </a:endParaRPr>
          </a:p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Idea</a:t>
            </a:r>
            <a:endParaRPr lang="bg-BG" dirty="0">
              <a:latin typeface="Segoe UI"/>
              <a:cs typeface="Segoe UI"/>
            </a:endParaRPr>
          </a:p>
          <a:p>
            <a:br>
              <a:rPr lang="en-US" dirty="0">
                <a:latin typeface="Segoe UI"/>
                <a:cs typeface="Segoe UI"/>
              </a:rPr>
            </a:br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Project</a:t>
            </a:r>
            <a:endParaRPr lang="bg-BG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09447E8-E166-BB01-6FB2-9C03205AA2C6}"/>
              </a:ext>
            </a:extLst>
          </p:cNvPr>
          <p:cNvSpPr txBox="1"/>
          <p:nvPr/>
        </p:nvSpPr>
        <p:spPr>
          <a:xfrm>
            <a:off x="3702703" y="1982467"/>
            <a:ext cx="3083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solidFill>
                  <a:schemeClr val="bg1"/>
                </a:solidFill>
              </a:rPr>
              <a:t>Welcome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To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Our</a:t>
            </a:r>
            <a:r>
              <a:rPr lang="bg-BG" dirty="0">
                <a:solidFill>
                  <a:schemeClr val="bg1"/>
                </a:solidFill>
              </a:rPr>
              <a:t> Home </a:t>
            </a:r>
            <a:r>
              <a:rPr lang="bg-BG" dirty="0" err="1">
                <a:solidFill>
                  <a:schemeClr val="bg1"/>
                </a:solidFill>
              </a:rPr>
              <a:t>Page</a:t>
            </a:r>
            <a:r>
              <a:rPr lang="bg-BG" dirty="0">
                <a:solidFill>
                  <a:schemeClr val="bg1"/>
                </a:solidFill>
              </a:rPr>
              <a:t>!</a:t>
            </a:r>
            <a:br>
              <a:rPr lang="en-US" dirty="0"/>
            </a:br>
            <a:r>
              <a:rPr lang="bg-BG" dirty="0" err="1">
                <a:solidFill>
                  <a:schemeClr val="bg1"/>
                </a:solidFill>
              </a:rPr>
              <a:t>This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Is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Where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You'll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Find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More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About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Our</a:t>
            </a:r>
            <a:r>
              <a:rPr lang="bg-BG" dirty="0">
                <a:solidFill>
                  <a:schemeClr val="bg1"/>
                </a:solidFill>
              </a:rPr>
              <a:t> Project!</a:t>
            </a:r>
          </a:p>
        </p:txBody>
      </p:sp>
      <p:sp>
        <p:nvSpPr>
          <p:cNvPr id="8" name="Рамка 7">
            <a:extLst>
              <a:ext uri="{FF2B5EF4-FFF2-40B4-BE49-F238E27FC236}">
                <a16:creationId xmlns:a16="http://schemas.microsoft.com/office/drawing/2014/main" id="{262B4D59-57A2-0CA5-7FC0-485150127C89}"/>
              </a:ext>
            </a:extLst>
          </p:cNvPr>
          <p:cNvSpPr/>
          <p:nvPr/>
        </p:nvSpPr>
        <p:spPr>
          <a:xfrm>
            <a:off x="3440472" y="1793660"/>
            <a:ext cx="3576832" cy="1279687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0" name="Графика 9" descr="Meeting with solid fill">
            <a:extLst>
              <a:ext uri="{FF2B5EF4-FFF2-40B4-BE49-F238E27FC236}">
                <a16:creationId xmlns:a16="http://schemas.microsoft.com/office/drawing/2014/main" id="{D283ED7B-35BD-591A-CF94-60B43CEDCA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5680" y="2929855"/>
            <a:ext cx="1816216" cy="18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bg-BG" dirty="0"/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" y="-713515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DE0CCB6-B89D-61A2-8C21-4DAC57E65012}"/>
              </a:ext>
            </a:extLst>
          </p:cNvPr>
          <p:cNvSpPr/>
          <p:nvPr/>
        </p:nvSpPr>
        <p:spPr>
          <a:xfrm>
            <a:off x="7650427" y="1195773"/>
            <a:ext cx="2461203" cy="417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a</a:t>
            </a:r>
          </a:p>
        </p:txBody>
      </p:sp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688" y="1608588"/>
            <a:ext cx="487960" cy="529905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FCEF91F-5230-9CF0-96DF-7BE7D9126B6B}"/>
              </a:ext>
            </a:extLst>
          </p:cNvPr>
          <p:cNvSpPr txBox="1"/>
          <p:nvPr/>
        </p:nvSpPr>
        <p:spPr>
          <a:xfrm>
            <a:off x="7982315" y="1405558"/>
            <a:ext cx="18461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Members</a:t>
            </a:r>
            <a:endParaRPr lang="bg-BG" dirty="0" err="1">
              <a:latin typeface="Segoe UI"/>
              <a:cs typeface="Segoe UI"/>
            </a:endParaRPr>
          </a:p>
          <a:p>
            <a:endParaRPr lang="bg-BG" dirty="0">
              <a:latin typeface="Segoe UI"/>
              <a:cs typeface="Segoe UI"/>
            </a:endParaRPr>
          </a:p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Idea</a:t>
            </a:r>
            <a:endParaRPr lang="bg-BG" dirty="0" err="1">
              <a:latin typeface="Segoe UI"/>
              <a:cs typeface="Segoe UI"/>
            </a:endParaRPr>
          </a:p>
          <a:p>
            <a:br>
              <a:rPr lang="en-US" dirty="0">
                <a:latin typeface="Segoe UI"/>
                <a:cs typeface="Segoe UI"/>
              </a:rPr>
            </a:br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Project</a:t>
            </a:r>
            <a:endParaRPr lang="bg-BG" dirty="0"/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id="{5D811468-69FF-07F4-CB8D-E14043F9F865}"/>
              </a:ext>
            </a:extLst>
          </p:cNvPr>
          <p:cNvSpPr/>
          <p:nvPr/>
        </p:nvSpPr>
        <p:spPr>
          <a:xfrm>
            <a:off x="3440472" y="1793660"/>
            <a:ext cx="3576832" cy="1279687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760BF07D-6DD6-5AAC-91AC-E9198D54C6FB}"/>
              </a:ext>
            </a:extLst>
          </p:cNvPr>
          <p:cNvSpPr txBox="1"/>
          <p:nvPr/>
        </p:nvSpPr>
        <p:spPr>
          <a:xfrm>
            <a:off x="3629278" y="1961489"/>
            <a:ext cx="31887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Welcome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Our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Home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Page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!</a:t>
            </a:r>
            <a:br>
              <a:rPr lang="bg-BG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Where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You'll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Find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More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About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dirty="0" err="1">
                <a:solidFill>
                  <a:schemeClr val="bg1"/>
                </a:solidFill>
                <a:ea typeface="+mn-lt"/>
                <a:cs typeface="+mn-lt"/>
              </a:rPr>
              <a:t>Our</a:t>
            </a:r>
            <a:r>
              <a:rPr lang="bg-BG" dirty="0">
                <a:solidFill>
                  <a:schemeClr val="bg1"/>
                </a:solidFill>
                <a:ea typeface="+mn-lt"/>
                <a:cs typeface="+mn-lt"/>
              </a:rPr>
              <a:t> Project!</a:t>
            </a:r>
          </a:p>
          <a:p>
            <a:pPr algn="l"/>
            <a:endParaRPr lang="bg-BG" dirty="0"/>
          </a:p>
        </p:txBody>
      </p:sp>
      <p:pic>
        <p:nvPicPr>
          <p:cNvPr id="8" name="Графика 7" descr="Meeting with solid fill">
            <a:extLst>
              <a:ext uri="{FF2B5EF4-FFF2-40B4-BE49-F238E27FC236}">
                <a16:creationId xmlns:a16="http://schemas.microsoft.com/office/drawing/2014/main" id="{07A6BC74-FF55-5E8E-67B9-DC034EA34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5680" y="2929855"/>
            <a:ext cx="1816216" cy="18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" y="-713515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DE0CCB6-B89D-61A2-8C21-4DAC57E65012}"/>
              </a:ext>
            </a:extLst>
          </p:cNvPr>
          <p:cNvSpPr/>
          <p:nvPr/>
        </p:nvSpPr>
        <p:spPr>
          <a:xfrm>
            <a:off x="7650427" y="1195773"/>
            <a:ext cx="2461203" cy="417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a</a:t>
            </a:r>
          </a:p>
        </p:txBody>
      </p:sp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688" y="1608588"/>
            <a:ext cx="487960" cy="529905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FCEF91F-5230-9CF0-96DF-7BE7D9126B6B}"/>
              </a:ext>
            </a:extLst>
          </p:cNvPr>
          <p:cNvSpPr txBox="1"/>
          <p:nvPr/>
        </p:nvSpPr>
        <p:spPr>
          <a:xfrm>
            <a:off x="7982315" y="1405558"/>
            <a:ext cx="18461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Members</a:t>
            </a:r>
            <a:endParaRPr lang="bg-BG" dirty="0" err="1">
              <a:latin typeface="Segoe UI"/>
              <a:cs typeface="Segoe UI"/>
            </a:endParaRPr>
          </a:p>
          <a:p>
            <a:endParaRPr lang="bg-BG" dirty="0">
              <a:latin typeface="Segoe UI"/>
              <a:cs typeface="Segoe UI"/>
            </a:endParaRPr>
          </a:p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Idea</a:t>
            </a:r>
            <a:endParaRPr lang="bg-BG" dirty="0" err="1">
              <a:latin typeface="Segoe UI"/>
              <a:cs typeface="Segoe UI"/>
            </a:endParaRPr>
          </a:p>
          <a:p>
            <a:br>
              <a:rPr lang="en-US" dirty="0">
                <a:latin typeface="Segoe UI"/>
                <a:cs typeface="Segoe UI"/>
              </a:rPr>
            </a:br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Project</a:t>
            </a:r>
            <a:endParaRPr lang="bg-BG" dirty="0"/>
          </a:p>
        </p:txBody>
      </p:sp>
      <p:pic>
        <p:nvPicPr>
          <p:cNvPr id="2" name="Картина 1" descr="@ADKokalarov23">
            <a:extLst>
              <a:ext uri="{FF2B5EF4-FFF2-40B4-BE49-F238E27FC236}">
                <a16:creationId xmlns:a16="http://schemas.microsoft.com/office/drawing/2014/main" id="{57344B7F-CCD4-1762-47AC-4BAA7EA1C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0515" y="1716597"/>
            <a:ext cx="1194732" cy="1194732"/>
          </a:xfrm>
          <a:prstGeom prst="rect">
            <a:avLst/>
          </a:prstGeom>
        </p:spPr>
      </p:pic>
      <p:pic>
        <p:nvPicPr>
          <p:cNvPr id="8" name="Картина 7" descr="@DimitarM1234">
            <a:extLst>
              <a:ext uri="{FF2B5EF4-FFF2-40B4-BE49-F238E27FC236}">
                <a16:creationId xmlns:a16="http://schemas.microsoft.com/office/drawing/2014/main" id="{BFD52ECC-62B3-2C74-E14E-9E5A00E470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854" y="1716597"/>
            <a:ext cx="1152787" cy="1173759"/>
          </a:xfrm>
          <a:prstGeom prst="rect">
            <a:avLst/>
          </a:prstGeom>
        </p:spPr>
      </p:pic>
      <p:pic>
        <p:nvPicPr>
          <p:cNvPr id="10" name="Картина 9" descr="@GGYankov23">
            <a:extLst>
              <a:ext uri="{FF2B5EF4-FFF2-40B4-BE49-F238E27FC236}">
                <a16:creationId xmlns:a16="http://schemas.microsoft.com/office/drawing/2014/main" id="{0AEAE78D-440A-64C5-529B-3904013672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9854" y="3338468"/>
            <a:ext cx="1152787" cy="1159777"/>
          </a:xfrm>
          <a:prstGeom prst="rect">
            <a:avLst/>
          </a:prstGeom>
        </p:spPr>
      </p:pic>
      <p:pic>
        <p:nvPicPr>
          <p:cNvPr id="11" name="Картина 10" descr="@BHStoyanov23">
            <a:extLst>
              <a:ext uri="{FF2B5EF4-FFF2-40B4-BE49-F238E27FC236}">
                <a16:creationId xmlns:a16="http://schemas.microsoft.com/office/drawing/2014/main" id="{BCCD8926-925C-DDED-7AFA-6CD8EC4037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7505" y="3303515"/>
            <a:ext cx="1187741" cy="1194731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98BFD5D-7BC8-5038-19A2-66BC9901DCE6}"/>
              </a:ext>
            </a:extLst>
          </p:cNvPr>
          <p:cNvSpPr txBox="1"/>
          <p:nvPr/>
        </p:nvSpPr>
        <p:spPr>
          <a:xfrm>
            <a:off x="2139805" y="2916009"/>
            <a:ext cx="120626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1100" dirty="0"/>
              <a:t>Асен </a:t>
            </a:r>
          </a:p>
          <a:p>
            <a:r>
              <a:rPr lang="bg-BG" sz="1100" dirty="0" err="1"/>
              <a:t>Кокаларов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3E2CDBB9-EC03-B44A-04DC-FFACC9CFEA6B}"/>
              </a:ext>
            </a:extLst>
          </p:cNvPr>
          <p:cNvSpPr txBox="1"/>
          <p:nvPr/>
        </p:nvSpPr>
        <p:spPr>
          <a:xfrm>
            <a:off x="2181762" y="4531353"/>
            <a:ext cx="114332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1050" dirty="0"/>
              <a:t>Божидар Стоянов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CE640FBA-235A-FAC0-AE35-6F20217A6B40}"/>
              </a:ext>
            </a:extLst>
          </p:cNvPr>
          <p:cNvSpPr txBox="1"/>
          <p:nvPr/>
        </p:nvSpPr>
        <p:spPr>
          <a:xfrm>
            <a:off x="4950923" y="2916009"/>
            <a:ext cx="106990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1100" dirty="0"/>
              <a:t>Димитър </a:t>
            </a:r>
            <a:r>
              <a:rPr lang="bg-BG" sz="1100" err="1"/>
              <a:t>Мешков</a:t>
            </a:r>
            <a:endParaRPr lang="bg-BG" sz="1100" dirty="0"/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FBB1D046-9F7F-C7DA-6D11-F44FEBD7D624}"/>
              </a:ext>
            </a:extLst>
          </p:cNvPr>
          <p:cNvSpPr txBox="1"/>
          <p:nvPr/>
        </p:nvSpPr>
        <p:spPr>
          <a:xfrm>
            <a:off x="4992879" y="4489396"/>
            <a:ext cx="103843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1100" dirty="0"/>
              <a:t>Георги </a:t>
            </a:r>
            <a:br>
              <a:rPr lang="bg-BG" sz="1100" dirty="0"/>
            </a:br>
            <a:r>
              <a:rPr lang="bg-BG" sz="1100" dirty="0"/>
              <a:t>Янков</a:t>
            </a:r>
          </a:p>
        </p:txBody>
      </p:sp>
      <p:pic>
        <p:nvPicPr>
          <p:cNvPr id="16" name="Графика 15" descr="Social network outline">
            <a:extLst>
              <a:ext uri="{FF2B5EF4-FFF2-40B4-BE49-F238E27FC236}">
                <a16:creationId xmlns:a16="http://schemas.microsoft.com/office/drawing/2014/main" id="{085AD0E7-7EDA-FE28-06BD-BB93AEA75B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0894" y="2293145"/>
            <a:ext cx="1646633" cy="16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7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bg-BG" sz="6000" dirty="0">
              <a:solidFill>
                <a:schemeClr val="tx1"/>
              </a:solidFill>
            </a:endParaRPr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2702" y="-713515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DE0CCB6-B89D-61A2-8C21-4DAC57E65012}"/>
              </a:ext>
            </a:extLst>
          </p:cNvPr>
          <p:cNvSpPr/>
          <p:nvPr/>
        </p:nvSpPr>
        <p:spPr>
          <a:xfrm>
            <a:off x="7671399" y="1181792"/>
            <a:ext cx="2461203" cy="417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a</a:t>
            </a:r>
          </a:p>
        </p:txBody>
      </p:sp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4670" y="2125909"/>
            <a:ext cx="487960" cy="529905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FCEF91F-5230-9CF0-96DF-7BE7D9126B6B}"/>
              </a:ext>
            </a:extLst>
          </p:cNvPr>
          <p:cNvSpPr txBox="1"/>
          <p:nvPr/>
        </p:nvSpPr>
        <p:spPr>
          <a:xfrm>
            <a:off x="7982315" y="1447503"/>
            <a:ext cx="18461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Members</a:t>
            </a:r>
            <a:endParaRPr lang="bg-BG" dirty="0" err="1">
              <a:latin typeface="Segoe UI"/>
              <a:cs typeface="Segoe UI"/>
            </a:endParaRPr>
          </a:p>
          <a:p>
            <a:endParaRPr lang="bg-BG" dirty="0">
              <a:latin typeface="Segoe UI"/>
              <a:cs typeface="Segoe UI"/>
            </a:endParaRPr>
          </a:p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Idea</a:t>
            </a:r>
            <a:endParaRPr lang="bg-BG" dirty="0" err="1">
              <a:latin typeface="Segoe UI"/>
              <a:cs typeface="Segoe UI"/>
            </a:endParaRPr>
          </a:p>
          <a:p>
            <a:br>
              <a:rPr lang="en-US" dirty="0">
                <a:latin typeface="Segoe UI"/>
                <a:cs typeface="Segoe UI"/>
              </a:rPr>
            </a:br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Project</a:t>
            </a:r>
            <a:endParaRPr lang="bg-BG" dirty="0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51F1E1E9-4BCC-966F-BF7A-9B0F32D7FCB2}"/>
              </a:ext>
            </a:extLst>
          </p:cNvPr>
          <p:cNvSpPr txBox="1"/>
          <p:nvPr/>
        </p:nvSpPr>
        <p:spPr>
          <a:xfrm>
            <a:off x="1531429" y="1447515"/>
            <a:ext cx="542293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dirty="0" err="1">
                <a:latin typeface="Segoe UI"/>
                <a:cs typeface="Segoe UI"/>
              </a:rPr>
              <a:t>We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wanted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to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make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an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old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classic</a:t>
            </a:r>
            <a:r>
              <a:rPr lang="bg-BG" sz="3200" dirty="0">
                <a:latin typeface="Segoe UI"/>
                <a:cs typeface="Segoe UI"/>
              </a:rPr>
              <a:t>, </a:t>
            </a:r>
            <a:endParaRPr lang="en-US" sz="3200" dirty="0">
              <a:latin typeface="Segoe UI"/>
              <a:cs typeface="Segoe UI"/>
            </a:endParaRPr>
          </a:p>
          <a:p>
            <a:pPr algn="ctr"/>
            <a:r>
              <a:rPr lang="bg-BG" sz="3200" dirty="0" err="1">
                <a:latin typeface="Segoe UI"/>
                <a:cs typeface="Segoe UI"/>
              </a:rPr>
              <a:t>so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we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racked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our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brains,pondering</a:t>
            </a:r>
            <a:r>
              <a:rPr lang="bg-BG" sz="3200" dirty="0">
                <a:latin typeface="Segoe UI"/>
                <a:cs typeface="Segoe UI"/>
              </a:rPr>
              <a:t> </a:t>
            </a:r>
            <a:endParaRPr lang="en-US" sz="3200" dirty="0">
              <a:latin typeface="Segoe UI"/>
              <a:cs typeface="Segoe UI"/>
            </a:endParaRPr>
          </a:p>
          <a:p>
            <a:pPr algn="ctr"/>
            <a:r>
              <a:rPr lang="bg-BG" sz="3200" dirty="0" err="1">
                <a:latin typeface="Segoe UI"/>
                <a:cs typeface="Segoe UI"/>
              </a:rPr>
              <a:t>on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what</a:t>
            </a:r>
            <a:r>
              <a:rPr lang="bg-BG" sz="3200" dirty="0">
                <a:latin typeface="Segoe UI"/>
                <a:cs typeface="Segoe UI"/>
              </a:rPr>
              <a:t> </a:t>
            </a:r>
            <a:r>
              <a:rPr lang="bg-BG" sz="3200" dirty="0" err="1">
                <a:latin typeface="Segoe UI"/>
                <a:cs typeface="Segoe UI"/>
              </a:rPr>
              <a:t>we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could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make</a:t>
            </a:r>
            <a:r>
              <a:rPr lang="bg-BG" sz="3200" dirty="0">
                <a:latin typeface="Segoe UI"/>
                <a:cs typeface="Segoe UI"/>
              </a:rPr>
              <a:t>.</a:t>
            </a:r>
            <a:endParaRPr lang="en-US" sz="3200" dirty="0">
              <a:latin typeface="Segoe UI"/>
              <a:cs typeface="Segoe UI"/>
            </a:endParaRPr>
          </a:p>
          <a:p>
            <a:pPr algn="ctr"/>
            <a:r>
              <a:rPr lang="bg-BG" sz="3200" dirty="0" err="1">
                <a:latin typeface="Segoe UI"/>
                <a:cs typeface="Segoe UI"/>
              </a:rPr>
              <a:t>And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then</a:t>
            </a:r>
            <a:r>
              <a:rPr lang="bg-BG" sz="3200" dirty="0">
                <a:latin typeface="Segoe UI"/>
                <a:cs typeface="Segoe UI"/>
              </a:rPr>
              <a:t>, </a:t>
            </a:r>
            <a:r>
              <a:rPr lang="bg-BG" sz="3200" dirty="0" err="1">
                <a:latin typeface="Segoe UI"/>
                <a:cs typeface="Segoe UI"/>
              </a:rPr>
              <a:t>we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got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an</a:t>
            </a:r>
            <a:r>
              <a:rPr lang="bg-BG" sz="3200" dirty="0">
                <a:latin typeface="Segoe UI"/>
                <a:cs typeface="Segoe UI"/>
              </a:rPr>
              <a:t> </a:t>
            </a:r>
            <a:r>
              <a:rPr lang="bg-BG" sz="3200" dirty="0" err="1">
                <a:latin typeface="Segoe UI"/>
                <a:cs typeface="Segoe UI"/>
              </a:rPr>
              <a:t>idea</a:t>
            </a:r>
            <a:r>
              <a:rPr lang="bg-BG" sz="3200" dirty="0">
                <a:latin typeface="Segoe UI"/>
                <a:cs typeface="Segoe UI"/>
              </a:rPr>
              <a:t>...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69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6000" dirty="0">
                <a:solidFill>
                  <a:schemeClr val="tx1"/>
                </a:solidFill>
              </a:rPr>
              <a:t>HANGMAN</a:t>
            </a:r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2702" y="-713515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DE0CCB6-B89D-61A2-8C21-4DAC57E65012}"/>
              </a:ext>
            </a:extLst>
          </p:cNvPr>
          <p:cNvSpPr/>
          <p:nvPr/>
        </p:nvSpPr>
        <p:spPr>
          <a:xfrm>
            <a:off x="7671399" y="1181792"/>
            <a:ext cx="2461203" cy="417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a</a:t>
            </a:r>
          </a:p>
        </p:txBody>
      </p:sp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4670" y="2125909"/>
            <a:ext cx="487960" cy="529905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FCEF91F-5230-9CF0-96DF-7BE7D9126B6B}"/>
              </a:ext>
            </a:extLst>
          </p:cNvPr>
          <p:cNvSpPr txBox="1"/>
          <p:nvPr/>
        </p:nvSpPr>
        <p:spPr>
          <a:xfrm>
            <a:off x="7982315" y="1447503"/>
            <a:ext cx="18461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Members</a:t>
            </a:r>
            <a:endParaRPr lang="bg-BG" dirty="0" err="1">
              <a:latin typeface="Segoe UI"/>
              <a:cs typeface="Segoe UI"/>
            </a:endParaRPr>
          </a:p>
          <a:p>
            <a:endParaRPr lang="bg-BG" dirty="0">
              <a:latin typeface="Segoe UI"/>
              <a:cs typeface="Segoe UI"/>
            </a:endParaRPr>
          </a:p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Idea</a:t>
            </a:r>
            <a:endParaRPr lang="bg-BG" dirty="0" err="1">
              <a:latin typeface="Segoe UI"/>
              <a:cs typeface="Segoe UI"/>
            </a:endParaRPr>
          </a:p>
          <a:p>
            <a:br>
              <a:rPr lang="en-US" dirty="0">
                <a:latin typeface="Segoe UI"/>
                <a:cs typeface="Segoe UI"/>
              </a:rPr>
            </a:br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Project</a:t>
            </a:r>
            <a:endParaRPr lang="bg-BG" dirty="0"/>
          </a:p>
        </p:txBody>
      </p:sp>
      <p:pic>
        <p:nvPicPr>
          <p:cNvPr id="2" name="Графика 1" descr="Man with solid fill">
            <a:extLst>
              <a:ext uri="{FF2B5EF4-FFF2-40B4-BE49-F238E27FC236}">
                <a16:creationId xmlns:a16="http://schemas.microsoft.com/office/drawing/2014/main" id="{337A9317-1BBA-5350-49FE-99AC98E15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8489" y="1573635"/>
            <a:ext cx="1375794" cy="1347831"/>
          </a:xfrm>
          <a:prstGeom prst="rect">
            <a:avLst/>
          </a:prstGeom>
        </p:spPr>
      </p:pic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2EA05406-2D89-CDF2-DED4-EE2441C7129E}"/>
              </a:ext>
            </a:extLst>
          </p:cNvPr>
          <p:cNvSpPr/>
          <p:nvPr/>
        </p:nvSpPr>
        <p:spPr>
          <a:xfrm>
            <a:off x="1971978" y="3073348"/>
            <a:ext cx="1709746" cy="2517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E10323B7-BF53-36BF-8E3B-B203E5907399}"/>
              </a:ext>
            </a:extLst>
          </p:cNvPr>
          <p:cNvSpPr/>
          <p:nvPr/>
        </p:nvSpPr>
        <p:spPr>
          <a:xfrm>
            <a:off x="2160784" y="1311155"/>
            <a:ext cx="335655" cy="17517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372971E1-CDF3-565B-FD73-FF25685DD21A}"/>
              </a:ext>
            </a:extLst>
          </p:cNvPr>
          <p:cNvSpPr/>
          <p:nvPr/>
        </p:nvSpPr>
        <p:spPr>
          <a:xfrm>
            <a:off x="2496434" y="1314648"/>
            <a:ext cx="1489472" cy="1888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10AC80AA-C2B0-600E-6766-7051415A71BA}"/>
              </a:ext>
            </a:extLst>
          </p:cNvPr>
          <p:cNvCxnSpPr/>
          <p:nvPr/>
        </p:nvCxnSpPr>
        <p:spPr>
          <a:xfrm>
            <a:off x="3457661" y="1475763"/>
            <a:ext cx="26565" cy="2362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2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" y="-713515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DE0CCB6-B89D-61A2-8C21-4DAC57E65012}"/>
              </a:ext>
            </a:extLst>
          </p:cNvPr>
          <p:cNvSpPr/>
          <p:nvPr/>
        </p:nvSpPr>
        <p:spPr>
          <a:xfrm>
            <a:off x="7650427" y="1195773"/>
            <a:ext cx="2461203" cy="417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a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FCEF91F-5230-9CF0-96DF-7BE7D9126B6B}"/>
              </a:ext>
            </a:extLst>
          </p:cNvPr>
          <p:cNvSpPr txBox="1"/>
          <p:nvPr/>
        </p:nvSpPr>
        <p:spPr>
          <a:xfrm>
            <a:off x="7982315" y="1405558"/>
            <a:ext cx="18461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Members</a:t>
            </a:r>
            <a:endParaRPr lang="bg-BG" dirty="0">
              <a:latin typeface="Segoe UI"/>
              <a:cs typeface="Segoe UI"/>
            </a:endParaRPr>
          </a:p>
          <a:p>
            <a:endParaRPr lang="bg-BG" dirty="0">
              <a:latin typeface="Segoe UI"/>
              <a:cs typeface="Segoe UI"/>
            </a:endParaRPr>
          </a:p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Idea</a:t>
            </a:r>
            <a:endParaRPr lang="bg-BG" dirty="0">
              <a:latin typeface="Segoe UI"/>
              <a:cs typeface="Segoe UI"/>
            </a:endParaRPr>
          </a:p>
          <a:p>
            <a:br>
              <a:rPr lang="en-US" dirty="0">
                <a:latin typeface="Segoe UI"/>
                <a:cs typeface="Segoe UI"/>
              </a:rPr>
            </a:br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Project</a:t>
            </a:r>
            <a:endParaRPr lang="bg-BG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7908A448-9EE6-DCBD-7BFB-D0024F8D97A1}"/>
              </a:ext>
            </a:extLst>
          </p:cNvPr>
          <p:cNvSpPr txBox="1"/>
          <p:nvPr/>
        </p:nvSpPr>
        <p:spPr>
          <a:xfrm>
            <a:off x="3471939" y="1814639"/>
            <a:ext cx="32201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Let's</a:t>
            </a:r>
            <a:r>
              <a:rPr lang="bg-BG" dirty="0"/>
              <a:t> </a:t>
            </a:r>
            <a:r>
              <a:rPr lang="bg-BG" dirty="0" err="1"/>
              <a:t>check</a:t>
            </a:r>
            <a:r>
              <a:rPr lang="bg-BG" dirty="0"/>
              <a:t> </a:t>
            </a:r>
            <a:r>
              <a:rPr lang="bg-BG" dirty="0" err="1"/>
              <a:t>out</a:t>
            </a:r>
            <a:r>
              <a:rPr lang="bg-BG" dirty="0"/>
              <a:t> </a:t>
            </a:r>
            <a:r>
              <a:rPr lang="bg-BG" dirty="0" err="1"/>
              <a:t>our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bg-BG" dirty="0"/>
              <a:t> </a:t>
            </a:r>
            <a:r>
              <a:rPr lang="bg-BG" dirty="0" err="1"/>
              <a:t>now</a:t>
            </a:r>
            <a:r>
              <a:rPr lang="bg-BG" dirty="0"/>
              <a:t>, </a:t>
            </a:r>
            <a:r>
              <a:rPr lang="bg-BG" dirty="0" err="1"/>
              <a:t>shall</a:t>
            </a:r>
            <a:r>
              <a:rPr lang="bg-BG" dirty="0"/>
              <a:t> </a:t>
            </a:r>
            <a:r>
              <a:rPr lang="bg-BG" dirty="0" err="1"/>
              <a:t>we</a:t>
            </a:r>
            <a:r>
              <a:rPr lang="bg-BG" dirty="0"/>
              <a:t>?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bg-BG" dirty="0"/>
          </a:p>
        </p:txBody>
      </p:sp>
      <p:sp>
        <p:nvSpPr>
          <p:cNvPr id="10" name="Правоъгълник: със заоблени ъгли 9">
            <a:extLst>
              <a:ext uri="{FF2B5EF4-FFF2-40B4-BE49-F238E27FC236}">
                <a16:creationId xmlns:a16="http://schemas.microsoft.com/office/drawing/2014/main" id="{5C6DF7F5-A790-CDAF-A171-651021DC0474}"/>
              </a:ext>
            </a:extLst>
          </p:cNvPr>
          <p:cNvSpPr/>
          <p:nvPr/>
        </p:nvSpPr>
        <p:spPr>
          <a:xfrm>
            <a:off x="4384503" y="3062859"/>
            <a:ext cx="2454483" cy="6293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PLAY</a:t>
            </a:r>
          </a:p>
        </p:txBody>
      </p:sp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1293" y="2615268"/>
            <a:ext cx="487960" cy="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4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CD54EA15-655B-A61C-80C6-5DCD276DC19D}"/>
              </a:ext>
            </a:extLst>
          </p:cNvPr>
          <p:cNvSpPr/>
          <p:nvPr/>
        </p:nvSpPr>
        <p:spPr>
          <a:xfrm>
            <a:off x="1080551" y="1066580"/>
            <a:ext cx="9410361" cy="4730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Графика 4" descr="Monitor with solid fill">
            <a:extLst>
              <a:ext uri="{FF2B5EF4-FFF2-40B4-BE49-F238E27FC236}">
                <a16:creationId xmlns:a16="http://schemas.microsoft.com/office/drawing/2014/main" id="{7275F377-C1A2-172F-F0AA-4B25E94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" y="-713515"/>
            <a:ext cx="11813893" cy="9132424"/>
          </a:xfrm>
          <a:prstGeom prst="rect">
            <a:avLst/>
          </a:prstGeom>
        </p:spPr>
      </p:pic>
      <p:pic>
        <p:nvPicPr>
          <p:cNvPr id="3" name="Графика 4" descr="Hamburger Menu Icon with solid fill">
            <a:extLst>
              <a:ext uri="{FF2B5EF4-FFF2-40B4-BE49-F238E27FC236}">
                <a16:creationId xmlns:a16="http://schemas.microsoft.com/office/drawing/2014/main" id="{7E982833-D6E0-D47F-D46E-DA01778E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8574" y="4491866"/>
            <a:ext cx="473978" cy="508933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DE0CCB6-B89D-61A2-8C21-4DAC57E65012}"/>
              </a:ext>
            </a:extLst>
          </p:cNvPr>
          <p:cNvSpPr/>
          <p:nvPr/>
        </p:nvSpPr>
        <p:spPr>
          <a:xfrm>
            <a:off x="7650427" y="1195773"/>
            <a:ext cx="2461203" cy="417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a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FCEF91F-5230-9CF0-96DF-7BE7D9126B6B}"/>
              </a:ext>
            </a:extLst>
          </p:cNvPr>
          <p:cNvSpPr txBox="1"/>
          <p:nvPr/>
        </p:nvSpPr>
        <p:spPr>
          <a:xfrm>
            <a:off x="7982315" y="1405558"/>
            <a:ext cx="18461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Members</a:t>
            </a:r>
            <a:endParaRPr lang="bg-BG" dirty="0">
              <a:latin typeface="Segoe UI"/>
              <a:cs typeface="Segoe UI"/>
            </a:endParaRPr>
          </a:p>
          <a:p>
            <a:endParaRPr lang="bg-BG" dirty="0">
              <a:latin typeface="Segoe UI"/>
              <a:cs typeface="Segoe UI"/>
            </a:endParaRPr>
          </a:p>
          <a:p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</a:t>
            </a:r>
            <a:r>
              <a:rPr lang="bg-BG" u="sng" dirty="0" err="1">
                <a:latin typeface="Segoe UI"/>
                <a:cs typeface="Segoe UI"/>
              </a:rPr>
              <a:t>Idea</a:t>
            </a:r>
            <a:endParaRPr lang="bg-BG" dirty="0">
              <a:latin typeface="Segoe UI"/>
              <a:cs typeface="Segoe UI"/>
            </a:endParaRPr>
          </a:p>
          <a:p>
            <a:br>
              <a:rPr lang="en-US" dirty="0">
                <a:latin typeface="Segoe UI"/>
                <a:cs typeface="Segoe UI"/>
              </a:rPr>
            </a:br>
            <a:r>
              <a:rPr lang="bg-BG" u="sng" dirty="0" err="1">
                <a:latin typeface="Segoe UI"/>
                <a:cs typeface="Segoe UI"/>
              </a:rPr>
              <a:t>Our</a:t>
            </a:r>
            <a:r>
              <a:rPr lang="bg-BG" u="sng" dirty="0">
                <a:latin typeface="Segoe UI"/>
                <a:cs typeface="Segoe UI"/>
              </a:rPr>
              <a:t> Project</a:t>
            </a:r>
            <a:endParaRPr lang="bg-BG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7908A448-9EE6-DCBD-7BFB-D0024F8D97A1}"/>
              </a:ext>
            </a:extLst>
          </p:cNvPr>
          <p:cNvSpPr txBox="1"/>
          <p:nvPr/>
        </p:nvSpPr>
        <p:spPr>
          <a:xfrm>
            <a:off x="3471939" y="1814639"/>
            <a:ext cx="32201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Let's</a:t>
            </a:r>
            <a:r>
              <a:rPr lang="bg-BG" dirty="0"/>
              <a:t> </a:t>
            </a:r>
            <a:r>
              <a:rPr lang="bg-BG" dirty="0" err="1"/>
              <a:t>check</a:t>
            </a:r>
            <a:r>
              <a:rPr lang="bg-BG" dirty="0"/>
              <a:t> </a:t>
            </a:r>
            <a:r>
              <a:rPr lang="bg-BG" dirty="0" err="1"/>
              <a:t>out</a:t>
            </a:r>
            <a:r>
              <a:rPr lang="bg-BG" dirty="0"/>
              <a:t> </a:t>
            </a:r>
            <a:r>
              <a:rPr lang="bg-BG" dirty="0" err="1"/>
              <a:t>our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bg-BG" dirty="0"/>
              <a:t> </a:t>
            </a:r>
            <a:r>
              <a:rPr lang="bg-BG" dirty="0" err="1"/>
              <a:t>now</a:t>
            </a:r>
            <a:r>
              <a:rPr lang="bg-BG" dirty="0"/>
              <a:t>, </a:t>
            </a:r>
            <a:r>
              <a:rPr lang="bg-BG" dirty="0" err="1"/>
              <a:t>shall</a:t>
            </a:r>
            <a:r>
              <a:rPr lang="bg-BG" dirty="0"/>
              <a:t> </a:t>
            </a:r>
            <a:r>
              <a:rPr lang="bg-BG" dirty="0" err="1"/>
              <a:t>we</a:t>
            </a:r>
            <a:r>
              <a:rPr lang="bg-BG" dirty="0"/>
              <a:t>?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bg-BG" dirty="0"/>
          </a:p>
        </p:txBody>
      </p:sp>
      <p:sp>
        <p:nvSpPr>
          <p:cNvPr id="10" name="Правоъгълник: със заоблени ъгли 9">
            <a:extLst>
              <a:ext uri="{FF2B5EF4-FFF2-40B4-BE49-F238E27FC236}">
                <a16:creationId xmlns:a16="http://schemas.microsoft.com/office/drawing/2014/main" id="{5C6DF7F5-A790-CDAF-A171-651021DC0474}"/>
              </a:ext>
            </a:extLst>
          </p:cNvPr>
          <p:cNvSpPr/>
          <p:nvPr/>
        </p:nvSpPr>
        <p:spPr>
          <a:xfrm>
            <a:off x="4384503" y="3062859"/>
            <a:ext cx="2454483" cy="6293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PLAY</a:t>
            </a:r>
          </a:p>
        </p:txBody>
      </p:sp>
      <p:pic>
        <p:nvPicPr>
          <p:cNvPr id="4" name="Графика 7" descr="Cursor outline">
            <a:extLst>
              <a:ext uri="{FF2B5EF4-FFF2-40B4-BE49-F238E27FC236}">
                <a16:creationId xmlns:a16="http://schemas.microsoft.com/office/drawing/2014/main" id="{D3126FFD-D4FF-7285-440C-7F8EC6300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5605" y="3321341"/>
            <a:ext cx="487960" cy="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1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Team Z presents...</vt:lpstr>
      <vt:lpstr>Team Z presents...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343</cp:revision>
  <dcterms:created xsi:type="dcterms:W3CDTF">2024-11-23T15:55:46Z</dcterms:created>
  <dcterms:modified xsi:type="dcterms:W3CDTF">2024-11-24T21:05:28Z</dcterms:modified>
</cp:coreProperties>
</file>