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2" r:id="rId6"/>
    <p:sldId id="265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F00FF"/>
    <a:srgbClr val="00FFFF"/>
    <a:srgbClr val="F20000"/>
    <a:srgbClr val="11FF2D"/>
    <a:srgbClr val="FF0000"/>
    <a:srgbClr val="00EA1C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2120-8C89-4CC8-9BE3-C5C4E84F8249}" type="datetimeFigureOut">
              <a:rPr lang="bg-BG" smtClean="0"/>
              <a:t>25.11.2024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4668-3312-4F80-9D3D-03A3C53841C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773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2120-8C89-4CC8-9BE3-C5C4E84F8249}" type="datetimeFigureOut">
              <a:rPr lang="bg-BG" smtClean="0"/>
              <a:t>25.11.2024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4668-3312-4F80-9D3D-03A3C53841C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04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2120-8C89-4CC8-9BE3-C5C4E84F8249}" type="datetimeFigureOut">
              <a:rPr lang="bg-BG" smtClean="0"/>
              <a:t>25.11.2024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4668-3312-4F80-9D3D-03A3C53841C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987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2120-8C89-4CC8-9BE3-C5C4E84F8249}" type="datetimeFigureOut">
              <a:rPr lang="bg-BG" smtClean="0"/>
              <a:t>25.11.2024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4668-3312-4F80-9D3D-03A3C53841C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743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2120-8C89-4CC8-9BE3-C5C4E84F8249}" type="datetimeFigureOut">
              <a:rPr lang="bg-BG" smtClean="0"/>
              <a:t>25.11.2024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4668-3312-4F80-9D3D-03A3C53841C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489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2120-8C89-4CC8-9BE3-C5C4E84F8249}" type="datetimeFigureOut">
              <a:rPr lang="bg-BG" smtClean="0"/>
              <a:t>25.11.2024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4668-3312-4F80-9D3D-03A3C53841C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93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2120-8C89-4CC8-9BE3-C5C4E84F8249}" type="datetimeFigureOut">
              <a:rPr lang="bg-BG" smtClean="0"/>
              <a:t>25.11.2024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4668-3312-4F80-9D3D-03A3C53841C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516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2120-8C89-4CC8-9BE3-C5C4E84F8249}" type="datetimeFigureOut">
              <a:rPr lang="bg-BG" smtClean="0"/>
              <a:t>25.11.2024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4668-3312-4F80-9D3D-03A3C53841C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535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2120-8C89-4CC8-9BE3-C5C4E84F8249}" type="datetimeFigureOut">
              <a:rPr lang="bg-BG" smtClean="0"/>
              <a:t>25.11.2024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4668-3312-4F80-9D3D-03A3C53841C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748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2120-8C89-4CC8-9BE3-C5C4E84F8249}" type="datetimeFigureOut">
              <a:rPr lang="bg-BG" smtClean="0"/>
              <a:t>25.11.2024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4668-3312-4F80-9D3D-03A3C53841C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719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2120-8C89-4CC8-9BE3-C5C4E84F8249}" type="datetimeFigureOut">
              <a:rPr lang="bg-BG" smtClean="0"/>
              <a:t>25.11.2024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4668-3312-4F80-9D3D-03A3C53841C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16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52120-8C89-4CC8-9BE3-C5C4E84F8249}" type="datetimeFigureOut">
              <a:rPr lang="bg-BG" smtClean="0"/>
              <a:t>25.11.2024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24668-3312-4F80-9D3D-03A3C53841C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858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-2" y="-6781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" sz="8000" dirty="0" smtClean="0">
                <a:solidFill>
                  <a:srgbClr val="00EA1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Math </a:t>
            </a:r>
            <a:r>
              <a:rPr lang="" sz="8000" dirty="0" smtClean="0">
                <a:solidFill>
                  <a:srgbClr val="00EA1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RPG</a:t>
            </a:r>
            <a:endParaRPr lang="bg-BG" sz="8000" dirty="0">
              <a:solidFill>
                <a:srgbClr val="00EA1C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" dirty="0" smtClean="0">
                <a:solidFill>
                  <a:srgbClr val="F2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-By </a:t>
            </a:r>
            <a:r>
              <a:rPr lang="" dirty="0" smtClean="0">
                <a:solidFill>
                  <a:srgbClr val="F2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Team</a:t>
            </a:r>
            <a:r>
              <a:rPr lang="el-GR" dirty="0" smtClean="0">
                <a:solidFill>
                  <a:srgbClr val="F2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l-GR" dirty="0" smtClean="0">
                <a:solidFill>
                  <a:srgbClr val="F2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Σ</a:t>
            </a:r>
            <a:r>
              <a:rPr lang="en-US" dirty="0" smtClean="0">
                <a:solidFill>
                  <a:srgbClr val="F2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</a:t>
            </a:r>
            <a:endParaRPr lang="bg-BG" dirty="0">
              <a:solidFill>
                <a:srgbClr val="F2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12022067" y="0"/>
            <a:ext cx="16993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Правоъгълник 5"/>
          <p:cNvSpPr/>
          <p:nvPr/>
        </p:nvSpPr>
        <p:spPr>
          <a:xfrm>
            <a:off x="0" y="0"/>
            <a:ext cx="12022067" cy="331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Правоъгълник 6"/>
          <p:cNvSpPr/>
          <p:nvPr/>
        </p:nvSpPr>
        <p:spPr>
          <a:xfrm>
            <a:off x="12022067" y="532858"/>
            <a:ext cx="169933" cy="413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9" y="52611"/>
            <a:ext cx="309799" cy="226549"/>
          </a:xfrm>
          <a:prstGeom prst="rect">
            <a:avLst/>
          </a:prstGeom>
        </p:spPr>
      </p:pic>
      <p:sp>
        <p:nvSpPr>
          <p:cNvPr id="9" name="Правоъгълник 8"/>
          <p:cNvSpPr/>
          <p:nvPr/>
        </p:nvSpPr>
        <p:spPr>
          <a:xfrm>
            <a:off x="491313" y="-6781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" sz="16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Command prompt</a:t>
            </a:r>
            <a:endParaRPr lang="bg-BG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967" y="0"/>
            <a:ext cx="1439033" cy="331079"/>
          </a:xfrm>
          <a:prstGeom prst="rect">
            <a:avLst/>
          </a:prstGeom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2066" y="331079"/>
            <a:ext cx="169933" cy="235292"/>
          </a:xfrm>
          <a:prstGeom prst="rect">
            <a:avLst/>
          </a:prstGeom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2022065" y="6629489"/>
            <a:ext cx="169933" cy="235292"/>
          </a:xfrm>
          <a:prstGeom prst="rect">
            <a:avLst/>
          </a:prstGeom>
        </p:spPr>
      </p:pic>
      <p:sp>
        <p:nvSpPr>
          <p:cNvPr id="13" name="Правоъгълник 12"/>
          <p:cNvSpPr/>
          <p:nvPr/>
        </p:nvSpPr>
        <p:spPr>
          <a:xfrm>
            <a:off x="119079" y="344943"/>
            <a:ext cx="113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Microsoft Windows [Version 10.0.19045.5131]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(c) Microsoft Corporation. All rights reserved.</a:t>
            </a:r>
            <a:endParaRPr lang="bg-BG" sz="2400" dirty="0"/>
          </a:p>
        </p:txBody>
      </p:sp>
      <p:sp>
        <p:nvSpPr>
          <p:cNvPr id="14" name="Правоъгълник 13"/>
          <p:cNvSpPr/>
          <p:nvPr/>
        </p:nvSpPr>
        <p:spPr>
          <a:xfrm>
            <a:off x="119079" y="1546954"/>
            <a:ext cx="6131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C:\Users\Project\</a:t>
            </a:r>
            <a:r>
              <a:rPr lang="en-US" sz="2400" u="sng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Presentation.Name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7438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авоъгълник 13"/>
          <p:cNvSpPr/>
          <p:nvPr/>
        </p:nvSpPr>
        <p:spPr>
          <a:xfrm>
            <a:off x="4720" y="51631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равоъгъл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Правоъгълник 14"/>
          <p:cNvSpPr/>
          <p:nvPr/>
        </p:nvSpPr>
        <p:spPr>
          <a:xfrm>
            <a:off x="-6744" y="27355"/>
            <a:ext cx="12192000" cy="6829334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602" y="2376508"/>
            <a:ext cx="8929435" cy="2656853"/>
          </a:xfrm>
        </p:spPr>
        <p:txBody>
          <a:bodyPr>
            <a:noAutofit/>
          </a:bodyPr>
          <a:lstStyle/>
          <a:p>
            <a:r>
              <a:rPr lang="en-GB" sz="4000" dirty="0" smtClean="0">
                <a:solidFill>
                  <a:srgbClr val="00EA1C"/>
                </a:solidFill>
              </a:rPr>
              <a:t>Martin</a:t>
            </a:r>
            <a:r>
              <a:rPr lang="en-GB" sz="4000" dirty="0" smtClean="0">
                <a:solidFill>
                  <a:schemeClr val="bg1"/>
                </a:solidFill>
              </a:rPr>
              <a:t>: Scum Trainer and Leader</a:t>
            </a:r>
            <a:endParaRPr lang="" sz="4000" dirty="0">
              <a:solidFill>
                <a:schemeClr val="bg1"/>
              </a:solidFill>
            </a:endParaRPr>
          </a:p>
          <a:p>
            <a:r>
              <a:rPr lang="en-GB" sz="4000" dirty="0" smtClean="0">
                <a:solidFill>
                  <a:srgbClr val="FFFF00"/>
                </a:solidFill>
              </a:rPr>
              <a:t>Denis</a:t>
            </a:r>
            <a:r>
              <a:rPr lang="en-GB" sz="4000" dirty="0" smtClean="0">
                <a:solidFill>
                  <a:schemeClr val="bg1"/>
                </a:solidFill>
              </a:rPr>
              <a:t>: Backend Developer</a:t>
            </a:r>
            <a:endParaRPr lang="" sz="4000" dirty="0" smtClean="0">
              <a:solidFill>
                <a:schemeClr val="bg1"/>
              </a:solidFill>
            </a:endParaRPr>
          </a:p>
          <a:p>
            <a:r>
              <a:rPr lang="en-GB" sz="4000" dirty="0" err="1" smtClean="0">
                <a:solidFill>
                  <a:srgbClr val="F20000"/>
                </a:solidFill>
              </a:rPr>
              <a:t>Stelian</a:t>
            </a:r>
            <a:r>
              <a:rPr lang="en-GB" sz="4000" dirty="0" smtClean="0">
                <a:solidFill>
                  <a:schemeClr val="bg1"/>
                </a:solidFill>
              </a:rPr>
              <a:t>: Designer &amp; Frontend Developer</a:t>
            </a:r>
            <a:endParaRPr lang="" sz="4000" dirty="0" smtClean="0">
              <a:solidFill>
                <a:schemeClr val="bg1"/>
              </a:solidFill>
            </a:endParaRPr>
          </a:p>
          <a:p>
            <a:r>
              <a:rPr lang="en-GB" sz="4000" dirty="0" smtClean="0">
                <a:solidFill>
                  <a:srgbClr val="00FFFF"/>
                </a:solidFill>
              </a:rPr>
              <a:t>Stanimir</a:t>
            </a:r>
            <a:r>
              <a:rPr lang="en-GB" sz="4000" dirty="0" smtClean="0">
                <a:solidFill>
                  <a:schemeClr val="bg1"/>
                </a:solidFill>
              </a:rPr>
              <a:t>: Designer &amp; Tester</a:t>
            </a:r>
            <a:endParaRPr lang="bg-BG" sz="4000" dirty="0">
              <a:solidFill>
                <a:schemeClr val="bg1"/>
              </a:solidFill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12022067" y="0"/>
            <a:ext cx="16993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Правоъгълник 5"/>
          <p:cNvSpPr/>
          <p:nvPr/>
        </p:nvSpPr>
        <p:spPr>
          <a:xfrm>
            <a:off x="0" y="0"/>
            <a:ext cx="12022067" cy="331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Правоъгълник 6"/>
          <p:cNvSpPr/>
          <p:nvPr/>
        </p:nvSpPr>
        <p:spPr>
          <a:xfrm>
            <a:off x="12022067" y="1197653"/>
            <a:ext cx="169933" cy="413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9" y="52611"/>
            <a:ext cx="309799" cy="226549"/>
          </a:xfrm>
          <a:prstGeom prst="rect">
            <a:avLst/>
          </a:prstGeom>
        </p:spPr>
      </p:pic>
      <p:sp>
        <p:nvSpPr>
          <p:cNvPr id="9" name="Правоъгълник 8"/>
          <p:cNvSpPr/>
          <p:nvPr/>
        </p:nvSpPr>
        <p:spPr>
          <a:xfrm>
            <a:off x="491313" y="-6781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" sz="16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Command prompt</a:t>
            </a:r>
            <a:endParaRPr lang="bg-BG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967" y="0"/>
            <a:ext cx="1439033" cy="331079"/>
          </a:xfrm>
          <a:prstGeom prst="rect">
            <a:avLst/>
          </a:prstGeom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2066" y="331079"/>
            <a:ext cx="169933" cy="235292"/>
          </a:xfrm>
          <a:prstGeom prst="rect">
            <a:avLst/>
          </a:prstGeom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2022065" y="6629489"/>
            <a:ext cx="169933" cy="235292"/>
          </a:xfrm>
          <a:prstGeom prst="rect">
            <a:avLst/>
          </a:prstGeom>
        </p:spPr>
      </p:pic>
      <p:sp>
        <p:nvSpPr>
          <p:cNvPr id="16" name="Правоъгълник 15"/>
          <p:cNvSpPr/>
          <p:nvPr/>
        </p:nvSpPr>
        <p:spPr>
          <a:xfrm>
            <a:off x="119079" y="337860"/>
            <a:ext cx="112720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Microsoft Windows [Version 10.0.19045.5131]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(c) Microsoft Corporation. All rights reserved.</a:t>
            </a:r>
            <a:endParaRPr lang="bg-BG" sz="2400" dirty="0"/>
          </a:p>
        </p:txBody>
      </p:sp>
      <p:sp>
        <p:nvSpPr>
          <p:cNvPr id="17" name="Правоъгълник 16"/>
          <p:cNvSpPr/>
          <p:nvPr/>
        </p:nvSpPr>
        <p:spPr>
          <a:xfrm>
            <a:off x="119079" y="1541850"/>
            <a:ext cx="4602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C:\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Users\Project\</a:t>
            </a:r>
            <a:r>
              <a:rPr lang="en-US" sz="2400" u="sng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ABOUT.US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bg-BG" sz="2400" dirty="0"/>
          </a:p>
        </p:txBody>
      </p:sp>
      <p:sp>
        <p:nvSpPr>
          <p:cNvPr id="18" name="Правоъгълник 17"/>
          <p:cNvSpPr/>
          <p:nvPr/>
        </p:nvSpPr>
        <p:spPr>
          <a:xfrm>
            <a:off x="855688" y="2193178"/>
            <a:ext cx="168187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 L_ _ _ _ _ _ _ _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144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авоъгълник 12"/>
          <p:cNvSpPr/>
          <p:nvPr/>
        </p:nvSpPr>
        <p:spPr>
          <a:xfrm>
            <a:off x="0" y="16676"/>
            <a:ext cx="12192000" cy="6841324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429" y="2364985"/>
            <a:ext cx="9416459" cy="29113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" sz="3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Our project is an </a:t>
            </a:r>
            <a:r>
              <a:rPr lang="" sz="3500" u="sng" dirty="0" smtClean="0">
                <a:solidFill>
                  <a:srgbClr val="FFFF00"/>
                </a:solidFill>
                <a:latin typeface="Consolas" panose="020B0609020204030204" pitchFamily="49" charset="0"/>
              </a:rPr>
              <a:t>turn based math</a:t>
            </a:r>
            <a:r>
              <a:rPr lang="" sz="35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br>
              <a:rPr lang="" sz="3500" dirty="0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" sz="3500" dirty="0" smtClean="0">
                <a:solidFill>
                  <a:srgbClr val="F20000"/>
                </a:solidFill>
                <a:latin typeface="Consolas" panose="020B0609020204030204" pitchFamily="49" charset="0"/>
              </a:rPr>
              <a:t>R</a:t>
            </a:r>
            <a:r>
              <a:rPr lang="" sz="3500" dirty="0" smtClean="0">
                <a:solidFill>
                  <a:srgbClr val="11FF2D"/>
                </a:solidFill>
                <a:latin typeface="Consolas" panose="020B0609020204030204" pitchFamily="49" charset="0"/>
              </a:rPr>
              <a:t>P</a:t>
            </a:r>
            <a:r>
              <a:rPr lang="" sz="3500" dirty="0" smtClean="0">
                <a:solidFill>
                  <a:srgbClr val="00FFFF"/>
                </a:solidFill>
                <a:latin typeface="Consolas" panose="020B0609020204030204" pitchFamily="49" charset="0"/>
              </a:rPr>
              <a:t>G</a:t>
            </a:r>
            <a:r>
              <a:rPr lang="" sz="3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game</a:t>
            </a:r>
            <a:r>
              <a:rPr lang="" sz="3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in which you solve </a:t>
            </a:r>
            <a:r>
              <a:rPr lang="" sz="35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math </a:t>
            </a:r>
            <a:r>
              <a:rPr lang="" sz="35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problems </a:t>
            </a:r>
            <a:r>
              <a:rPr lang="" sz="3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to defeat enemies to proceed to get to the </a:t>
            </a:r>
            <a:r>
              <a:rPr lang="" sz="3500" i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final </a:t>
            </a:r>
            <a:r>
              <a:rPr lang="" sz="3500" i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boss</a:t>
            </a:r>
            <a:r>
              <a:rPr lang="" sz="3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.Our </a:t>
            </a:r>
            <a:r>
              <a:rPr lang="" sz="3500" u="sng" dirty="0" smtClean="0">
                <a:solidFill>
                  <a:srgbClr val="11FF2D"/>
                </a:solidFill>
                <a:latin typeface="Consolas" panose="020B0609020204030204" pitchFamily="49" charset="0"/>
              </a:rPr>
              <a:t>goal</a:t>
            </a:r>
            <a:r>
              <a:rPr lang="" sz="3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is to make people </a:t>
            </a:r>
            <a:r>
              <a:rPr lang="" sz="3500" dirty="0" smtClean="0">
                <a:solidFill>
                  <a:srgbClr val="00FFFF"/>
                </a:solidFill>
                <a:latin typeface="Consolas" panose="020B0609020204030204" pitchFamily="49" charset="0"/>
              </a:rPr>
              <a:t>learn</a:t>
            </a:r>
            <a:r>
              <a:rPr lang="" sz="3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more about math while aslo </a:t>
            </a:r>
            <a:r>
              <a:rPr lang="" sz="3500" dirty="0" smtClean="0">
                <a:solidFill>
                  <a:srgbClr val="11FF2D"/>
                </a:solidFill>
                <a:latin typeface="Consolas" panose="020B0609020204030204" pitchFamily="49" charset="0"/>
              </a:rPr>
              <a:t>playing</a:t>
            </a:r>
            <a:r>
              <a:rPr lang="" sz="3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video games. </a:t>
            </a:r>
            <a:endParaRPr lang="bg-BG" sz="35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12022067" y="0"/>
            <a:ext cx="16993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Правоъгълник 5"/>
          <p:cNvSpPr/>
          <p:nvPr/>
        </p:nvSpPr>
        <p:spPr>
          <a:xfrm>
            <a:off x="0" y="0"/>
            <a:ext cx="12022067" cy="331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Правоъгълник 6"/>
          <p:cNvSpPr/>
          <p:nvPr/>
        </p:nvSpPr>
        <p:spPr>
          <a:xfrm>
            <a:off x="12022067" y="2389833"/>
            <a:ext cx="169933" cy="413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9" y="52611"/>
            <a:ext cx="309799" cy="226549"/>
          </a:xfrm>
          <a:prstGeom prst="rect">
            <a:avLst/>
          </a:prstGeom>
        </p:spPr>
      </p:pic>
      <p:sp>
        <p:nvSpPr>
          <p:cNvPr id="9" name="Правоъгълник 8"/>
          <p:cNvSpPr/>
          <p:nvPr/>
        </p:nvSpPr>
        <p:spPr>
          <a:xfrm>
            <a:off x="491313" y="-6781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" sz="16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Command prompt</a:t>
            </a:r>
            <a:endParaRPr lang="bg-BG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967" y="0"/>
            <a:ext cx="1439033" cy="331079"/>
          </a:xfrm>
          <a:prstGeom prst="rect">
            <a:avLst/>
          </a:prstGeom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2066" y="331079"/>
            <a:ext cx="169933" cy="235292"/>
          </a:xfrm>
          <a:prstGeom prst="rect">
            <a:avLst/>
          </a:prstGeom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2022065" y="6629489"/>
            <a:ext cx="169933" cy="235292"/>
          </a:xfrm>
          <a:prstGeom prst="rect">
            <a:avLst/>
          </a:prstGeom>
        </p:spPr>
      </p:pic>
      <p:sp>
        <p:nvSpPr>
          <p:cNvPr id="15" name="Правоъгълник 14"/>
          <p:cNvSpPr/>
          <p:nvPr/>
        </p:nvSpPr>
        <p:spPr>
          <a:xfrm>
            <a:off x="119079" y="331079"/>
            <a:ext cx="10975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Microsoft Windows [Version 10.0.19045.5131]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(c) Microsoft Corporation. All rights reserved.</a:t>
            </a:r>
            <a:endParaRPr lang="bg-BG" sz="2400" dirty="0"/>
          </a:p>
        </p:txBody>
      </p:sp>
      <p:sp>
        <p:nvSpPr>
          <p:cNvPr id="16" name="Правоъгълник 15"/>
          <p:cNvSpPr/>
          <p:nvPr/>
        </p:nvSpPr>
        <p:spPr>
          <a:xfrm>
            <a:off x="119079" y="1532698"/>
            <a:ext cx="6131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C:\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Users\Project\</a:t>
            </a:r>
            <a:r>
              <a:rPr lang="en-US" sz="2400" u="sng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THEME.AND.CONCEPT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bg-BG" sz="2400" dirty="0"/>
          </a:p>
        </p:txBody>
      </p:sp>
      <p:sp>
        <p:nvSpPr>
          <p:cNvPr id="18" name="Правоъгълник 17"/>
          <p:cNvSpPr/>
          <p:nvPr/>
        </p:nvSpPr>
        <p:spPr>
          <a:xfrm>
            <a:off x="855688" y="2193178"/>
            <a:ext cx="168187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 L_ _ _ _ _ _ _ _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42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 11"/>
          <p:cNvSpPr/>
          <p:nvPr/>
        </p:nvSpPr>
        <p:spPr>
          <a:xfrm>
            <a:off x="0" y="16676"/>
            <a:ext cx="12192000" cy="6841324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543" y="2424819"/>
            <a:ext cx="8895424" cy="2953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" sz="3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Our game is about </a:t>
            </a:r>
            <a:r>
              <a:rPr lang="" sz="3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solving math problems</a:t>
            </a:r>
            <a:r>
              <a:rPr lang="" sz="3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to </a:t>
            </a:r>
            <a:r>
              <a:rPr lang="" sz="3200" dirty="0" smtClean="0">
                <a:solidFill>
                  <a:srgbClr val="11FF2D"/>
                </a:solidFill>
                <a:latin typeface="Consolas" panose="020B0609020204030204" pitchFamily="49" charset="0"/>
              </a:rPr>
              <a:t>defeat</a:t>
            </a:r>
            <a:r>
              <a:rPr lang="" sz="3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the </a:t>
            </a:r>
            <a:r>
              <a:rPr lang="" sz="3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enemies</a:t>
            </a:r>
            <a:r>
              <a:rPr lang="" sz="3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 There are </a:t>
            </a:r>
            <a:r>
              <a:rPr lang="" sz="3200" dirty="0">
                <a:solidFill>
                  <a:schemeClr val="bg1"/>
                </a:solidFill>
                <a:latin typeface="Consolas" panose="020B0609020204030204" pitchFamily="49" charset="0"/>
              </a:rPr>
              <a:t>three difficulties </a:t>
            </a:r>
            <a:r>
              <a:rPr lang="" sz="3200" dirty="0">
                <a:solidFill>
                  <a:srgbClr val="00FFFF"/>
                </a:solidFill>
                <a:latin typeface="Consolas" panose="020B0609020204030204" pitchFamily="49" charset="0"/>
              </a:rPr>
              <a:t>(</a:t>
            </a:r>
            <a:r>
              <a:rPr lang="" sz="3200" dirty="0">
                <a:solidFill>
                  <a:srgbClr val="11FF2D"/>
                </a:solidFill>
                <a:latin typeface="Consolas" panose="020B0609020204030204" pitchFamily="49" charset="0"/>
              </a:rPr>
              <a:t>easy</a:t>
            </a:r>
            <a:r>
              <a:rPr lang="" sz="3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" sz="3200" dirty="0">
                <a:solidFill>
                  <a:srgbClr val="FFFF00"/>
                </a:solidFill>
                <a:latin typeface="Consolas" panose="020B0609020204030204" pitchFamily="49" charset="0"/>
              </a:rPr>
              <a:t>medium</a:t>
            </a:r>
            <a:r>
              <a:rPr lang="" sz="3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" sz="3200" dirty="0">
                <a:solidFill>
                  <a:srgbClr val="F20000"/>
                </a:solidFill>
                <a:latin typeface="Consolas" panose="020B0609020204030204" pitchFamily="49" charset="0"/>
              </a:rPr>
              <a:t>hard</a:t>
            </a:r>
            <a:r>
              <a:rPr lang="" sz="3200" dirty="0">
                <a:solidFill>
                  <a:srgbClr val="00FFFF"/>
                </a:solidFill>
                <a:latin typeface="Consolas" panose="020B0609020204030204" pitchFamily="49" charset="0"/>
              </a:rPr>
              <a:t>)</a:t>
            </a:r>
            <a:r>
              <a:rPr lang="" sz="3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" sz="3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 which the enemies become </a:t>
            </a:r>
            <a:r>
              <a:rPr lang="" sz="3200" dirty="0" smtClean="0">
                <a:solidFill>
                  <a:srgbClr val="00FFFF"/>
                </a:solidFill>
                <a:latin typeface="Consolas" panose="020B0609020204030204" pitchFamily="49" charset="0"/>
              </a:rPr>
              <a:t>stronger</a:t>
            </a:r>
            <a:r>
              <a:rPr lang="" sz="3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and at the end of the last stage there is a </a:t>
            </a:r>
            <a:r>
              <a:rPr lang="" sz="3200" i="1" u="sng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final boss</a:t>
            </a:r>
            <a:r>
              <a:rPr lang="" sz="3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авоъгълник 3"/>
          <p:cNvSpPr/>
          <p:nvPr/>
        </p:nvSpPr>
        <p:spPr>
          <a:xfrm>
            <a:off x="12022067" y="0"/>
            <a:ext cx="16993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Правоъгълник 4"/>
          <p:cNvSpPr/>
          <p:nvPr/>
        </p:nvSpPr>
        <p:spPr>
          <a:xfrm>
            <a:off x="0" y="0"/>
            <a:ext cx="12022067" cy="331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Правоъгълник 5"/>
          <p:cNvSpPr/>
          <p:nvPr/>
        </p:nvSpPr>
        <p:spPr>
          <a:xfrm>
            <a:off x="12022067" y="3292230"/>
            <a:ext cx="169933" cy="413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9" y="52611"/>
            <a:ext cx="309799" cy="226549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>
          <a:xfrm>
            <a:off x="491313" y="-6781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" sz="16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Command prompt</a:t>
            </a:r>
            <a:endParaRPr lang="bg-BG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9" name="Картина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967" y="0"/>
            <a:ext cx="1439033" cy="331079"/>
          </a:xfrm>
          <a:prstGeom prst="rect">
            <a:avLst/>
          </a:prstGeom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2066" y="331079"/>
            <a:ext cx="169933" cy="235292"/>
          </a:xfrm>
          <a:prstGeom prst="rect">
            <a:avLst/>
          </a:prstGeom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2022065" y="6629489"/>
            <a:ext cx="169933" cy="235292"/>
          </a:xfrm>
          <a:prstGeom prst="rect">
            <a:avLst/>
          </a:prstGeom>
        </p:spPr>
      </p:pic>
      <p:sp>
        <p:nvSpPr>
          <p:cNvPr id="13" name="Правоъгълник 12"/>
          <p:cNvSpPr/>
          <p:nvPr/>
        </p:nvSpPr>
        <p:spPr>
          <a:xfrm>
            <a:off x="119079" y="331079"/>
            <a:ext cx="10975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Microsoft Windows [Version 10.0.19045.5131]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(c) Microsoft Corporation. All rights reserved.</a:t>
            </a:r>
            <a:endParaRPr lang="bg-BG" sz="2400" dirty="0"/>
          </a:p>
        </p:txBody>
      </p:sp>
      <p:sp>
        <p:nvSpPr>
          <p:cNvPr id="14" name="Правоъгълник 13"/>
          <p:cNvSpPr/>
          <p:nvPr/>
        </p:nvSpPr>
        <p:spPr>
          <a:xfrm>
            <a:off x="119079" y="1532698"/>
            <a:ext cx="6641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C:\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Users\Project\</a:t>
            </a:r>
            <a:r>
              <a:rPr lang="en-US" sz="2400" u="sng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GAMEPLAY.DISCRIPTION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bg-BG" sz="2400" dirty="0"/>
          </a:p>
        </p:txBody>
      </p:sp>
      <p:sp>
        <p:nvSpPr>
          <p:cNvPr id="15" name="Правоъгълник 14"/>
          <p:cNvSpPr/>
          <p:nvPr/>
        </p:nvSpPr>
        <p:spPr>
          <a:xfrm>
            <a:off x="855688" y="2193178"/>
            <a:ext cx="168187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 L_ _ _ _ _ _ _ _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93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 11"/>
          <p:cNvSpPr/>
          <p:nvPr/>
        </p:nvSpPr>
        <p:spPr>
          <a:xfrm>
            <a:off x="0" y="16676"/>
            <a:ext cx="12192000" cy="6841324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726" y="2364985"/>
            <a:ext cx="8825939" cy="2919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FF"/>
                </a:solidFill>
              </a:rPr>
              <a:t>- </a:t>
            </a:r>
            <a:r>
              <a:rPr lang="" sz="2400" dirty="0" smtClean="0">
                <a:solidFill>
                  <a:srgbClr val="FF00FF"/>
                </a:solidFill>
              </a:rPr>
              <a:t>Visual </a:t>
            </a:r>
            <a:r>
              <a:rPr lang="" sz="2400" dirty="0" smtClean="0">
                <a:solidFill>
                  <a:srgbClr val="FF00FF"/>
                </a:solidFill>
              </a:rPr>
              <a:t>Studio Code </a:t>
            </a:r>
            <a:r>
              <a:rPr lang="bg-BG" sz="2400" dirty="0" smtClean="0">
                <a:solidFill>
                  <a:schemeClr val="bg1"/>
                </a:solidFill>
              </a:rPr>
              <a:t>–</a:t>
            </a:r>
            <a:r>
              <a:rPr lang="" sz="2400" dirty="0" smtClean="0">
                <a:solidFill>
                  <a:schemeClr val="bg1"/>
                </a:solidFill>
              </a:rPr>
              <a:t> our main software to test the code</a:t>
            </a:r>
            <a:r>
              <a:rPr lang="" sz="2400" dirty="0" smtClean="0">
                <a:solidFill>
                  <a:schemeClr val="bg1"/>
                </a:solidFill>
              </a:rPr>
              <a:t>;</a:t>
            </a:r>
            <a:br>
              <a:rPr lang="" sz="2400" dirty="0" smtClean="0">
                <a:solidFill>
                  <a:schemeClr val="bg1"/>
                </a:solidFill>
              </a:rPr>
            </a:br>
            <a:endParaRPr lang="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" sz="2400" dirty="0" smtClean="0">
                <a:solidFill>
                  <a:schemeClr val="bg1">
                    <a:lumMod val="65000"/>
                  </a:schemeClr>
                </a:solidFill>
              </a:rPr>
              <a:t>- GitHub</a:t>
            </a:r>
            <a:r>
              <a:rPr lang="" sz="2400" dirty="0" smtClean="0">
                <a:solidFill>
                  <a:schemeClr val="bg1"/>
                </a:solidFill>
              </a:rPr>
              <a:t> </a:t>
            </a:r>
            <a:r>
              <a:rPr lang="bg-BG" sz="2400" dirty="0" smtClean="0">
                <a:solidFill>
                  <a:schemeClr val="bg1"/>
                </a:solidFill>
              </a:rPr>
              <a:t>–</a:t>
            </a:r>
            <a:r>
              <a:rPr lang="" sz="2400" dirty="0" smtClean="0">
                <a:solidFill>
                  <a:schemeClr val="bg1"/>
                </a:solidFill>
              </a:rPr>
              <a:t> our main software to present the game and it’s code</a:t>
            </a:r>
            <a:r>
              <a:rPr lang="" sz="2400" dirty="0" smtClean="0">
                <a:solidFill>
                  <a:schemeClr val="bg1"/>
                </a:solidFill>
              </a:rPr>
              <a:t>;</a:t>
            </a:r>
            <a:br>
              <a:rPr lang="" sz="2400" dirty="0" smtClean="0">
                <a:solidFill>
                  <a:schemeClr val="bg1"/>
                </a:solidFill>
              </a:rPr>
            </a:br>
            <a:endParaRPr lang="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" sz="2400" dirty="0" smtClean="0">
                <a:solidFill>
                  <a:schemeClr val="accent2"/>
                </a:solidFill>
              </a:rPr>
              <a:t>- PowerPoint</a:t>
            </a:r>
            <a:r>
              <a:rPr lang="" sz="2400" dirty="0" smtClean="0">
                <a:solidFill>
                  <a:schemeClr val="bg1"/>
                </a:solidFill>
              </a:rPr>
              <a:t> </a:t>
            </a:r>
            <a:r>
              <a:rPr lang="bg-BG" sz="2400" dirty="0" smtClean="0">
                <a:solidFill>
                  <a:schemeClr val="bg1"/>
                </a:solidFill>
              </a:rPr>
              <a:t>–</a:t>
            </a:r>
            <a:r>
              <a:rPr lang="" sz="2400" dirty="0" smtClean="0">
                <a:solidFill>
                  <a:schemeClr val="bg1"/>
                </a:solidFill>
              </a:rPr>
              <a:t> the software used to make this </a:t>
            </a:r>
            <a:r>
              <a:rPr lang="" sz="2400" dirty="0" smtClean="0">
                <a:solidFill>
                  <a:schemeClr val="bg1"/>
                </a:solidFill>
              </a:rPr>
              <a:t>presentation</a:t>
            </a:r>
            <a:r>
              <a:rPr lang="" sz="2400" dirty="0" smtClean="0">
                <a:solidFill>
                  <a:schemeClr val="bg1"/>
                </a:solidFill>
              </a:rPr>
              <a:t>;</a:t>
            </a:r>
            <a:r>
              <a:rPr lang="" sz="2400" dirty="0">
                <a:solidFill>
                  <a:schemeClr val="bg1"/>
                </a:solidFill>
              </a:rPr>
              <a:t/>
            </a:r>
            <a:br>
              <a:rPr lang="" sz="2400" dirty="0">
                <a:solidFill>
                  <a:schemeClr val="bg1"/>
                </a:solidFill>
              </a:rPr>
            </a:br>
            <a:r>
              <a:rPr lang="" sz="2400" dirty="0" smtClean="0">
                <a:solidFill>
                  <a:schemeClr val="bg1"/>
                </a:solidFill>
              </a:rPr>
              <a:t/>
            </a:r>
            <a:br>
              <a:rPr lang="" sz="2400" dirty="0" smtClean="0">
                <a:solidFill>
                  <a:schemeClr val="bg1"/>
                </a:solidFill>
              </a:rPr>
            </a:br>
            <a:r>
              <a:rPr lang="" sz="2400" dirty="0" smtClean="0">
                <a:solidFill>
                  <a:srgbClr val="00B0F0"/>
                </a:solidFill>
              </a:rPr>
              <a:t>- </a:t>
            </a:r>
            <a:r>
              <a:rPr lang="" sz="2400" dirty="0" smtClean="0">
                <a:solidFill>
                  <a:srgbClr val="00B0F0"/>
                </a:solidFill>
              </a:rPr>
              <a:t>Discord </a:t>
            </a:r>
            <a:r>
              <a:rPr lang="" sz="2400" dirty="0" smtClean="0">
                <a:solidFill>
                  <a:schemeClr val="bg1"/>
                </a:solidFill>
              </a:rPr>
              <a:t>and </a:t>
            </a:r>
            <a:r>
              <a:rPr lang="" sz="2400" dirty="0" smtClean="0">
                <a:solidFill>
                  <a:srgbClr val="9900CC"/>
                </a:solidFill>
              </a:rPr>
              <a:t>Teams</a:t>
            </a:r>
            <a:r>
              <a:rPr lang="" sz="2400" dirty="0" smtClean="0">
                <a:solidFill>
                  <a:schemeClr val="bg1"/>
                </a:solidFill>
              </a:rPr>
              <a:t> – apps used to comunicate.</a:t>
            </a:r>
            <a:endParaRPr lang="bg-BG" sz="2400" dirty="0">
              <a:solidFill>
                <a:schemeClr val="bg1"/>
              </a:solidFill>
            </a:endParaRPr>
          </a:p>
        </p:txBody>
      </p:sp>
      <p:sp>
        <p:nvSpPr>
          <p:cNvPr id="4" name="Правоъгълник 3"/>
          <p:cNvSpPr/>
          <p:nvPr/>
        </p:nvSpPr>
        <p:spPr>
          <a:xfrm>
            <a:off x="12022067" y="0"/>
            <a:ext cx="16993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Правоъгълник 4"/>
          <p:cNvSpPr/>
          <p:nvPr/>
        </p:nvSpPr>
        <p:spPr>
          <a:xfrm>
            <a:off x="0" y="0"/>
            <a:ext cx="12022067" cy="331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Правоъгълник 5"/>
          <p:cNvSpPr/>
          <p:nvPr/>
        </p:nvSpPr>
        <p:spPr>
          <a:xfrm>
            <a:off x="12022067" y="4352282"/>
            <a:ext cx="169933" cy="413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9" y="52611"/>
            <a:ext cx="309799" cy="226549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>
          <a:xfrm>
            <a:off x="491313" y="-6781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" sz="16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Command prompt</a:t>
            </a:r>
            <a:endParaRPr lang="bg-BG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9" name="Картина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967" y="0"/>
            <a:ext cx="1439033" cy="331079"/>
          </a:xfrm>
          <a:prstGeom prst="rect">
            <a:avLst/>
          </a:prstGeom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2066" y="331079"/>
            <a:ext cx="169933" cy="235292"/>
          </a:xfrm>
          <a:prstGeom prst="rect">
            <a:avLst/>
          </a:prstGeom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2022065" y="6629489"/>
            <a:ext cx="169933" cy="235292"/>
          </a:xfrm>
          <a:prstGeom prst="rect">
            <a:avLst/>
          </a:prstGeom>
        </p:spPr>
      </p:pic>
      <p:sp>
        <p:nvSpPr>
          <p:cNvPr id="13" name="Правоъгълник 12"/>
          <p:cNvSpPr/>
          <p:nvPr/>
        </p:nvSpPr>
        <p:spPr>
          <a:xfrm>
            <a:off x="119079" y="331079"/>
            <a:ext cx="10975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Microsoft Windows [Version 10.0.19045.5131]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(c) Microsoft Corporation. All rights reserved.</a:t>
            </a:r>
            <a:endParaRPr lang="bg-BG" sz="2400" dirty="0"/>
          </a:p>
        </p:txBody>
      </p:sp>
      <p:sp>
        <p:nvSpPr>
          <p:cNvPr id="14" name="Правоъгълник 13"/>
          <p:cNvSpPr/>
          <p:nvPr/>
        </p:nvSpPr>
        <p:spPr>
          <a:xfrm>
            <a:off x="119079" y="1532698"/>
            <a:ext cx="4942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C:\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Users\Project\</a:t>
            </a:r>
            <a:r>
              <a:rPr lang="en-US" sz="2400" u="sng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TOOLS.USED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bg-BG" sz="2400" dirty="0"/>
          </a:p>
        </p:txBody>
      </p:sp>
      <p:sp>
        <p:nvSpPr>
          <p:cNvPr id="15" name="Правоъгълник 14"/>
          <p:cNvSpPr/>
          <p:nvPr/>
        </p:nvSpPr>
        <p:spPr>
          <a:xfrm>
            <a:off x="855688" y="2193178"/>
            <a:ext cx="168187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|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 L_ _ _ _ _ _ _ _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47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74810" cy="6858001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197" y="1144588"/>
            <a:ext cx="943771" cy="1769573"/>
          </a:xfrm>
          <a:prstGeom prst="rect">
            <a:avLst/>
          </a:prstGeom>
        </p:spPr>
      </p:pic>
      <p:sp>
        <p:nvSpPr>
          <p:cNvPr id="9" name="Правоъгълник 8"/>
          <p:cNvSpPr/>
          <p:nvPr/>
        </p:nvSpPr>
        <p:spPr>
          <a:xfrm>
            <a:off x="2682197" y="2931514"/>
            <a:ext cx="71626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Your PC ran into a problem that it </a:t>
            </a:r>
            <a:r>
              <a:rPr lang="en-US" sz="32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couldn’d</a:t>
            </a:r>
            <a:r>
              <a:rPr lang="en-US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handle, and now it needs to restart.</a:t>
            </a:r>
            <a:endParaRPr lang="bg-BG" sz="3200" dirty="0">
              <a:latin typeface="+mj-lt"/>
            </a:endParaRPr>
          </a:p>
        </p:txBody>
      </p:sp>
      <p:sp>
        <p:nvSpPr>
          <p:cNvPr id="10" name="Правоъгълник 9"/>
          <p:cNvSpPr/>
          <p:nvPr/>
        </p:nvSpPr>
        <p:spPr>
          <a:xfrm>
            <a:off x="2740503" y="4172428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u="sng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Thanks for your attention!</a:t>
            </a:r>
            <a:endParaRPr lang="bg-BG" sz="16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312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220</Words>
  <Application>Microsoft Office PowerPoint</Application>
  <PresentationFormat>Широк екран</PresentationFormat>
  <Paragraphs>37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 New</vt:lpstr>
      <vt:lpstr>Lucida Console</vt:lpstr>
      <vt:lpstr>Office Theme</vt:lpstr>
      <vt:lpstr>Math RPG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RPG</dc:title>
  <dc:creator>User</dc:creator>
  <cp:lastModifiedBy>Акаунт в Microsoft</cp:lastModifiedBy>
  <cp:revision>11</cp:revision>
  <dcterms:created xsi:type="dcterms:W3CDTF">2024-11-25T18:17:00Z</dcterms:created>
  <dcterms:modified xsi:type="dcterms:W3CDTF">2024-11-25T21:04:26Z</dcterms:modified>
</cp:coreProperties>
</file>