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655" autoAdjust="0"/>
  </p:normalViewPr>
  <p:slideViewPr>
    <p:cSldViewPr snapToGrid="0">
      <p:cViewPr varScale="1">
        <p:scale>
          <a:sx n="145" d="100"/>
          <a:sy n="145" d="100"/>
        </p:scale>
        <p:origin x="828" y="12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Syntax Squad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03" y="336289"/>
            <a:ext cx="2895600" cy="1325563"/>
          </a:xfrm>
        </p:spPr>
        <p:txBody>
          <a:bodyPr/>
          <a:lstStyle/>
          <a:p>
            <a:r>
              <a:rPr lang="en-US" dirty="0"/>
              <a:t>Our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3AD6D-17B9-C1FF-6405-F69337147CFE}"/>
              </a:ext>
            </a:extLst>
          </p:cNvPr>
          <p:cNvSpPr txBox="1"/>
          <p:nvPr/>
        </p:nvSpPr>
        <p:spPr>
          <a:xfrm>
            <a:off x="258203" y="3297450"/>
            <a:ext cx="6094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Scrum trainer:</a:t>
            </a:r>
          </a:p>
          <a:p>
            <a:r>
              <a:rPr lang="en-US" dirty="0">
                <a:solidFill>
                  <a:schemeClr val="bg1"/>
                </a:solidFill>
              </a:rPr>
              <a:t>Stilian Solinkov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0E960-6D45-FE5B-61E3-68DADC57C25D}"/>
              </a:ext>
            </a:extLst>
          </p:cNvPr>
          <p:cNvSpPr txBox="1"/>
          <p:nvPr/>
        </p:nvSpPr>
        <p:spPr>
          <a:xfrm>
            <a:off x="258203" y="5710018"/>
            <a:ext cx="6094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Front end developer:</a:t>
            </a:r>
          </a:p>
          <a:p>
            <a:r>
              <a:rPr lang="en-US" dirty="0">
                <a:solidFill>
                  <a:schemeClr val="bg1"/>
                </a:solidFill>
              </a:rPr>
              <a:t>Alexander Petrov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D6206-815C-80A5-501B-AC40131C0A7F}"/>
              </a:ext>
            </a:extLst>
          </p:cNvPr>
          <p:cNvSpPr txBox="1"/>
          <p:nvPr/>
        </p:nvSpPr>
        <p:spPr>
          <a:xfrm>
            <a:off x="3048549" y="3297449"/>
            <a:ext cx="6094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Back-end developer:</a:t>
            </a:r>
          </a:p>
          <a:p>
            <a:r>
              <a:rPr lang="en-US" dirty="0">
                <a:solidFill>
                  <a:schemeClr val="bg1"/>
                </a:solidFill>
              </a:rPr>
              <a:t>Doni Dimitrov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14D7FF-42AD-EAD9-3E3E-75A6B6C167A4}"/>
              </a:ext>
            </a:extLst>
          </p:cNvPr>
          <p:cNvSpPr txBox="1"/>
          <p:nvPr/>
        </p:nvSpPr>
        <p:spPr>
          <a:xfrm>
            <a:off x="3048549" y="5710018"/>
            <a:ext cx="6094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Designer:</a:t>
            </a:r>
          </a:p>
          <a:p>
            <a:r>
              <a:rPr lang="en-US" dirty="0">
                <a:solidFill>
                  <a:schemeClr val="bg1"/>
                </a:solidFill>
              </a:rPr>
              <a:t>Kaloyan </a:t>
            </a:r>
            <a:r>
              <a:rPr lang="en-US" dirty="0" err="1">
                <a:solidFill>
                  <a:schemeClr val="bg1"/>
                </a:solidFill>
              </a:rPr>
              <a:t>Koev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222D90C-20F2-3984-8B1F-0366D5F00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27" y="1782751"/>
            <a:ext cx="1514698" cy="151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4B4CF0A-F697-0833-DA65-1388F74D7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04" y="4105650"/>
            <a:ext cx="1541906" cy="154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8221241-F26F-8481-311E-E61C38927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03" y="1724312"/>
            <a:ext cx="1541906" cy="154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3FDF0E9-64D8-A2AC-B069-E4F0531B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19" y="4105650"/>
            <a:ext cx="1541906" cy="154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C++ Icon Logo PNG vector in SVG, PDF, AI, CDR format">
            <a:extLst>
              <a:ext uri="{FF2B5EF4-FFF2-40B4-BE49-F238E27FC236}">
                <a16:creationId xmlns:a16="http://schemas.microsoft.com/office/drawing/2014/main" id="{AD2C3B2F-BB07-89DE-8786-159DF5E05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209" y="3709312"/>
            <a:ext cx="1805747" cy="134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isual Studio에서 C++ 파일을 utf-8로 저장하는 더 간편한 방법 | The Dream of Super ...">
            <a:extLst>
              <a:ext uri="{FF2B5EF4-FFF2-40B4-BE49-F238E27FC236}">
                <a16:creationId xmlns:a16="http://schemas.microsoft.com/office/drawing/2014/main" id="{6898DA6F-463E-9DCC-379C-0A953ADEA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67" y="2790657"/>
            <a:ext cx="1425552" cy="111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189419"/>
            <a:ext cx="7288282" cy="2121177"/>
          </a:xfrm>
        </p:spPr>
        <p:txBody>
          <a:bodyPr/>
          <a:lstStyle/>
          <a:p>
            <a:r>
              <a:rPr lang="en-US" dirty="0"/>
              <a:t>Used technologies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Microsoft Teams Logo, symbol, meaning, history, PNG, brand">
            <a:extLst>
              <a:ext uri="{FF2B5EF4-FFF2-40B4-BE49-F238E27FC236}">
                <a16:creationId xmlns:a16="http://schemas.microsoft.com/office/drawing/2014/main" id="{2B129E07-CF9D-826C-A36C-FEE95ED6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514" y="2793771"/>
            <a:ext cx="1554655" cy="87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Word Logo - PNG and Vector - Logo Download">
            <a:extLst>
              <a:ext uri="{FF2B5EF4-FFF2-40B4-BE49-F238E27FC236}">
                <a16:creationId xmlns:a16="http://schemas.microsoft.com/office/drawing/2014/main" id="{E47FC42A-37D5-6A2D-F5F6-369A1084D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735" y="3970018"/>
            <a:ext cx="870406" cy="87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PowerPoint Logo - PNG and Vector - Logo Download">
            <a:extLst>
              <a:ext uri="{FF2B5EF4-FFF2-40B4-BE49-F238E27FC236}">
                <a16:creationId xmlns:a16="http://schemas.microsoft.com/office/drawing/2014/main" id="{334A98BA-CF08-C393-C58F-DC6F13643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113" y="3339780"/>
            <a:ext cx="1084346" cy="101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 Logo transparent PNG - StickPNG">
            <a:extLst>
              <a:ext uri="{FF2B5EF4-FFF2-40B4-BE49-F238E27FC236}">
                <a16:creationId xmlns:a16="http://schemas.microsoft.com/office/drawing/2014/main" id="{9EC08BF2-B9F1-A350-A034-E96960B34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616" y="4324560"/>
            <a:ext cx="1015132" cy="101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logo PNG">
            <a:extLst>
              <a:ext uri="{FF2B5EF4-FFF2-40B4-BE49-F238E27FC236}">
                <a16:creationId xmlns:a16="http://schemas.microsoft.com/office/drawing/2014/main" id="{FDEFFC94-7FE9-8EF2-E6DD-CF1E07940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929" y="2012366"/>
            <a:ext cx="1154444" cy="116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Visual Studio Code logo in vector format - Brandlogos.net">
            <a:extLst>
              <a:ext uri="{FF2B5EF4-FFF2-40B4-BE49-F238E27FC236}">
                <a16:creationId xmlns:a16="http://schemas.microsoft.com/office/drawing/2014/main" id="{214E4A9B-4974-DBDC-6893-5D46C2984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145" y="2395980"/>
            <a:ext cx="858415" cy="85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3145670"/>
            <a:ext cx="5573213" cy="566659"/>
          </a:xfrm>
        </p:spPr>
        <p:txBody>
          <a:bodyPr/>
          <a:lstStyle/>
          <a:p>
            <a:r>
              <a:rPr lang="en-US" dirty="0"/>
              <a:t>Lets review the 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{4BD33F92-D1D3-4BC0-BA5F-BAECFAE0AC28}tf67328976_win32</Template>
  <TotalTime>15</TotalTime>
  <Words>38</Words>
  <Application>Microsoft Office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Custom</vt:lpstr>
      <vt:lpstr>Syntax Squad</vt:lpstr>
      <vt:lpstr>Our Team</vt:lpstr>
      <vt:lpstr>Used technologies</vt:lpstr>
      <vt:lpstr>Lets review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Стилиан П. Солинков</dc:creator>
  <cp:lastModifiedBy>Стилиан П. Солинков</cp:lastModifiedBy>
  <cp:revision>1</cp:revision>
  <dcterms:created xsi:type="dcterms:W3CDTF">2024-11-24T23:12:00Z</dcterms:created>
  <dcterms:modified xsi:type="dcterms:W3CDTF">2024-11-24T23:27:35Z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