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7" r:id="rId1"/>
    <p:sldMasterId id="2147484109" r:id="rId2"/>
  </p:sldMasterIdLst>
  <p:sldIdLst>
    <p:sldId id="280" r:id="rId3"/>
    <p:sldId id="258" r:id="rId4"/>
    <p:sldId id="269" r:id="rId5"/>
    <p:sldId id="268" r:id="rId6"/>
    <p:sldId id="294" r:id="rId7"/>
    <p:sldId id="273" r:id="rId8"/>
    <p:sldId id="278" r:id="rId9"/>
    <p:sldId id="274" r:id="rId10"/>
    <p:sldId id="284" r:id="rId11"/>
    <p:sldId id="285" r:id="rId12"/>
    <p:sldId id="286" r:id="rId13"/>
    <p:sldId id="279" r:id="rId14"/>
    <p:sldId id="287" r:id="rId15"/>
    <p:sldId id="275" r:id="rId16"/>
    <p:sldId id="288" r:id="rId17"/>
    <p:sldId id="289" r:id="rId18"/>
    <p:sldId id="290" r:id="rId19"/>
    <p:sldId id="292" r:id="rId20"/>
    <p:sldId id="271" r:id="rId21"/>
    <p:sldId id="277" r:id="rId2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rjeet Kumar Singh" initials="AKS" lastIdx="1" clrIdx="0">
    <p:extLst>
      <p:ext uri="{19B8F6BF-5375-455C-9EA6-DF929625EA0E}">
        <p15:presenceInfo xmlns="" xmlns:p15="http://schemas.microsoft.com/office/powerpoint/2012/main" userId="8d89a05aed8697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jeet Kumar Singh" userId="8d89a05aed869790" providerId="LiveId" clId="{93C32770-2A73-4A00-B86A-AC5BC39849E2}"/>
    <pc:docChg chg="undo custSel addSld delSld modSld sldOrd">
      <pc:chgData name="Amarjeet Kumar Singh" userId="8d89a05aed869790" providerId="LiveId" clId="{93C32770-2A73-4A00-B86A-AC5BC39849E2}" dt="2022-04-05T08:24:37.536" v="1021" actId="20577"/>
      <pc:docMkLst>
        <pc:docMk/>
      </pc:docMkLst>
      <pc:sldChg chg="modSp mod">
        <pc:chgData name="Amarjeet Kumar Singh" userId="8d89a05aed869790" providerId="LiveId" clId="{93C32770-2A73-4A00-B86A-AC5BC39849E2}" dt="2022-04-05T08:02:43.642" v="351" actId="20577"/>
        <pc:sldMkLst>
          <pc:docMk/>
          <pc:sldMk cId="3907237423" sldId="258"/>
        </pc:sldMkLst>
        <pc:spChg chg="mod">
          <ac:chgData name="Amarjeet Kumar Singh" userId="8d89a05aed869790" providerId="LiveId" clId="{93C32770-2A73-4A00-B86A-AC5BC39849E2}" dt="2022-04-05T08:02:43.642" v="351" actId="20577"/>
          <ac:spMkLst>
            <pc:docMk/>
            <pc:sldMk cId="3907237423" sldId="258"/>
            <ac:spMk id="11" creationId="{E1636A35-B1D9-42B2-848D-E3780E03FAD8}"/>
          </ac:spMkLst>
        </pc:spChg>
      </pc:sldChg>
      <pc:sldChg chg="del">
        <pc:chgData name="Amarjeet Kumar Singh" userId="8d89a05aed869790" providerId="LiveId" clId="{93C32770-2A73-4A00-B86A-AC5BC39849E2}" dt="2022-04-05T08:19:10.731" v="791" actId="2696"/>
        <pc:sldMkLst>
          <pc:docMk/>
          <pc:sldMk cId="2794046452" sldId="259"/>
        </pc:sldMkLst>
      </pc:sldChg>
      <pc:sldChg chg="del">
        <pc:chgData name="Amarjeet Kumar Singh" userId="8d89a05aed869790" providerId="LiveId" clId="{93C32770-2A73-4A00-B86A-AC5BC39849E2}" dt="2022-04-05T08:19:13.365" v="792" actId="2696"/>
        <pc:sldMkLst>
          <pc:docMk/>
          <pc:sldMk cId="3599307883" sldId="260"/>
        </pc:sldMkLst>
      </pc:sldChg>
      <pc:sldChg chg="modSp mod">
        <pc:chgData name="Amarjeet Kumar Singh" userId="8d89a05aed869790" providerId="LiveId" clId="{93C32770-2A73-4A00-B86A-AC5BC39849E2}" dt="2022-04-05T07:55:45.368" v="169" actId="20577"/>
        <pc:sldMkLst>
          <pc:docMk/>
          <pc:sldMk cId="2910519036" sldId="268"/>
        </pc:sldMkLst>
        <pc:spChg chg="mod">
          <ac:chgData name="Amarjeet Kumar Singh" userId="8d89a05aed869790" providerId="LiveId" clId="{93C32770-2A73-4A00-B86A-AC5BC39849E2}" dt="2022-04-05T07:55:45.368" v="169" actId="20577"/>
          <ac:spMkLst>
            <pc:docMk/>
            <pc:sldMk cId="2910519036" sldId="268"/>
            <ac:spMk id="13" creationId="{3FA45A08-904F-48AA-A6DD-53313A3D1319}"/>
          </ac:spMkLst>
        </pc:spChg>
      </pc:sldChg>
      <pc:sldChg chg="modSp mod">
        <pc:chgData name="Amarjeet Kumar Singh" userId="8d89a05aed869790" providerId="LiveId" clId="{93C32770-2A73-4A00-B86A-AC5BC39849E2}" dt="2022-04-05T08:20:09.626" v="806" actId="255"/>
        <pc:sldMkLst>
          <pc:docMk/>
          <pc:sldMk cId="2187328041" sldId="271"/>
        </pc:sldMkLst>
        <pc:spChg chg="mod">
          <ac:chgData name="Amarjeet Kumar Singh" userId="8d89a05aed869790" providerId="LiveId" clId="{93C32770-2A73-4A00-B86A-AC5BC39849E2}" dt="2022-04-05T08:20:09.626" v="806" actId="255"/>
          <ac:spMkLst>
            <pc:docMk/>
            <pc:sldMk cId="2187328041" sldId="271"/>
            <ac:spMk id="3" creationId="{FC79B6E1-760A-4AC3-88FB-D3ED2E639F7E}"/>
          </ac:spMkLst>
        </pc:spChg>
      </pc:sldChg>
      <pc:sldChg chg="modSp del modAnim">
        <pc:chgData name="Amarjeet Kumar Singh" userId="8d89a05aed869790" providerId="LiveId" clId="{93C32770-2A73-4A00-B86A-AC5BC39849E2}" dt="2022-04-05T08:19:00.573" v="790" actId="2696"/>
        <pc:sldMkLst>
          <pc:docMk/>
          <pc:sldMk cId="3522200040" sldId="272"/>
        </pc:sldMkLst>
        <pc:spChg chg="mod">
          <ac:chgData name="Amarjeet Kumar Singh" userId="8d89a05aed869790" providerId="LiveId" clId="{93C32770-2A73-4A00-B86A-AC5BC39849E2}" dt="2022-04-05T08:18:55.656" v="789" actId="20577"/>
          <ac:spMkLst>
            <pc:docMk/>
            <pc:sldMk cId="3522200040" sldId="272"/>
            <ac:spMk id="3" creationId="{6952BF31-15A7-4AA2-A852-A03D74E72C14}"/>
          </ac:spMkLst>
        </pc:spChg>
      </pc:sldChg>
      <pc:sldChg chg="modSp mod modAnim">
        <pc:chgData name="Amarjeet Kumar Singh" userId="8d89a05aed869790" providerId="LiveId" clId="{93C32770-2A73-4A00-B86A-AC5BC39849E2}" dt="2022-04-05T08:02:00.185" v="350" actId="113"/>
        <pc:sldMkLst>
          <pc:docMk/>
          <pc:sldMk cId="3173652951" sldId="273"/>
        </pc:sldMkLst>
        <pc:spChg chg="mod">
          <ac:chgData name="Amarjeet Kumar Singh" userId="8d89a05aed869790" providerId="LiveId" clId="{93C32770-2A73-4A00-B86A-AC5BC39849E2}" dt="2022-04-05T07:58:07.912" v="240" actId="14100"/>
          <ac:spMkLst>
            <pc:docMk/>
            <pc:sldMk cId="3173652951" sldId="273"/>
            <ac:spMk id="2" creationId="{ACAAC5B5-1831-4D35-855E-40F0A092A76D}"/>
          </ac:spMkLst>
        </pc:spChg>
        <pc:spChg chg="mod">
          <ac:chgData name="Amarjeet Kumar Singh" userId="8d89a05aed869790" providerId="LiveId" clId="{93C32770-2A73-4A00-B86A-AC5BC39849E2}" dt="2022-04-05T08:02:00.185" v="350" actId="113"/>
          <ac:spMkLst>
            <pc:docMk/>
            <pc:sldMk cId="3173652951" sldId="273"/>
            <ac:spMk id="3" creationId="{20C885F9-FE62-4563-AB0D-5E8DDAB7689C}"/>
          </ac:spMkLst>
        </pc:spChg>
      </pc:sldChg>
      <pc:sldChg chg="modSp mod">
        <pc:chgData name="Amarjeet Kumar Singh" userId="8d89a05aed869790" providerId="LiveId" clId="{93C32770-2A73-4A00-B86A-AC5BC39849E2}" dt="2022-04-05T08:17:45.807" v="786" actId="20577"/>
        <pc:sldMkLst>
          <pc:docMk/>
          <pc:sldMk cId="1176631634" sldId="274"/>
        </pc:sldMkLst>
        <pc:spChg chg="mod">
          <ac:chgData name="Amarjeet Kumar Singh" userId="8d89a05aed869790" providerId="LiveId" clId="{93C32770-2A73-4A00-B86A-AC5BC39849E2}" dt="2022-04-05T08:17:45.807" v="786" actId="20577"/>
          <ac:spMkLst>
            <pc:docMk/>
            <pc:sldMk cId="1176631634" sldId="274"/>
            <ac:spMk id="3" creationId="{62021526-8E4A-4FFE-A955-6EA8713BF072}"/>
          </ac:spMkLst>
        </pc:spChg>
      </pc:sldChg>
      <pc:sldChg chg="ord">
        <pc:chgData name="Amarjeet Kumar Singh" userId="8d89a05aed869790" providerId="LiveId" clId="{93C32770-2A73-4A00-B86A-AC5BC39849E2}" dt="2022-04-05T08:21:45.393" v="840"/>
        <pc:sldMkLst>
          <pc:docMk/>
          <pc:sldMk cId="2328175703" sldId="275"/>
        </pc:sldMkLst>
      </pc:sldChg>
      <pc:sldChg chg="del">
        <pc:chgData name="Amarjeet Kumar Singh" userId="8d89a05aed869790" providerId="LiveId" clId="{93C32770-2A73-4A00-B86A-AC5BC39849E2}" dt="2022-04-05T08:20:16.795" v="807" actId="2696"/>
        <pc:sldMkLst>
          <pc:docMk/>
          <pc:sldMk cId="236954275" sldId="276"/>
        </pc:sldMkLst>
      </pc:sldChg>
      <pc:sldChg chg="addSp delSp modSp new mod modClrScheme addCm chgLayout">
        <pc:chgData name="Amarjeet Kumar Singh" userId="8d89a05aed869790" providerId="LiveId" clId="{93C32770-2A73-4A00-B86A-AC5BC39849E2}" dt="2022-04-05T08:13:19.011" v="719" actId="5793"/>
        <pc:sldMkLst>
          <pc:docMk/>
          <pc:sldMk cId="1379328439" sldId="278"/>
        </pc:sldMkLst>
        <pc:spChg chg="del mod">
          <ac:chgData name="Amarjeet Kumar Singh" userId="8d89a05aed869790" providerId="LiveId" clId="{93C32770-2A73-4A00-B86A-AC5BC39849E2}" dt="2022-04-05T08:06:32.741" v="399"/>
          <ac:spMkLst>
            <pc:docMk/>
            <pc:sldMk cId="1379328439" sldId="278"/>
            <ac:spMk id="2" creationId="{73B090FC-E0E1-41E7-B96A-E3730C3FA30D}"/>
          </ac:spMkLst>
        </pc:spChg>
        <pc:spChg chg="add del mod ord">
          <ac:chgData name="Amarjeet Kumar Singh" userId="8d89a05aed869790" providerId="LiveId" clId="{93C32770-2A73-4A00-B86A-AC5BC39849E2}" dt="2022-04-05T08:06:55.316" v="403" actId="700"/>
          <ac:spMkLst>
            <pc:docMk/>
            <pc:sldMk cId="1379328439" sldId="278"/>
            <ac:spMk id="3" creationId="{569EFE2A-A9BD-4B9F-A556-359DD0E5C1B0}"/>
          </ac:spMkLst>
        </pc:spChg>
        <pc:spChg chg="add mod ord">
          <ac:chgData name="Amarjeet Kumar Singh" userId="8d89a05aed869790" providerId="LiveId" clId="{93C32770-2A73-4A00-B86A-AC5BC39849E2}" dt="2022-04-05T08:09:54.496" v="488" actId="14100"/>
          <ac:spMkLst>
            <pc:docMk/>
            <pc:sldMk cId="1379328439" sldId="278"/>
            <ac:spMk id="4" creationId="{2C3FB8BF-20E7-4DA2-AEE3-9BD597172819}"/>
          </ac:spMkLst>
        </pc:spChg>
        <pc:spChg chg="add mod ord">
          <ac:chgData name="Amarjeet Kumar Singh" userId="8d89a05aed869790" providerId="LiveId" clId="{93C32770-2A73-4A00-B86A-AC5BC39849E2}" dt="2022-04-05T08:13:19.011" v="719" actId="5793"/>
          <ac:spMkLst>
            <pc:docMk/>
            <pc:sldMk cId="1379328439" sldId="278"/>
            <ac:spMk id="5" creationId="{A4795DBE-08C6-498B-B27C-C880496A1EF1}"/>
          </ac:spMkLst>
        </pc:spChg>
        <pc:spChg chg="add mod ord">
          <ac:chgData name="Amarjeet Kumar Singh" userId="8d89a05aed869790" providerId="LiveId" clId="{93C32770-2A73-4A00-B86A-AC5BC39849E2}" dt="2022-04-05T08:10:01.447" v="489" actId="14100"/>
          <ac:spMkLst>
            <pc:docMk/>
            <pc:sldMk cId="1379328439" sldId="278"/>
            <ac:spMk id="6" creationId="{EA2F7D84-46FD-4CA1-AA66-7E3E80255C40}"/>
          </ac:spMkLst>
        </pc:spChg>
      </pc:sldChg>
      <pc:sldChg chg="modSp new del mod">
        <pc:chgData name="Amarjeet Kumar Singh" userId="8d89a05aed869790" providerId="LiveId" clId="{93C32770-2A73-4A00-B86A-AC5BC39849E2}" dt="2022-04-05T08:06:15.027" v="396" actId="680"/>
        <pc:sldMkLst>
          <pc:docMk/>
          <pc:sldMk cId="3014367045" sldId="278"/>
        </pc:sldMkLst>
        <pc:spChg chg="mod">
          <ac:chgData name="Amarjeet Kumar Singh" userId="8d89a05aed869790" providerId="LiveId" clId="{93C32770-2A73-4A00-B86A-AC5BC39849E2}" dt="2022-04-05T08:06:14.828" v="395" actId="20577"/>
          <ac:spMkLst>
            <pc:docMk/>
            <pc:sldMk cId="3014367045" sldId="278"/>
            <ac:spMk id="2" creationId="{19C2F5F1-0CF7-4EAD-B772-622EAF3987E6}"/>
          </ac:spMkLst>
        </pc:spChg>
      </pc:sldChg>
      <pc:sldChg chg="modSp new mod">
        <pc:chgData name="Amarjeet Kumar Singh" userId="8d89a05aed869790" providerId="LiveId" clId="{93C32770-2A73-4A00-B86A-AC5BC39849E2}" dt="2022-04-05T08:24:37.536" v="1021" actId="20577"/>
        <pc:sldMkLst>
          <pc:docMk/>
          <pc:sldMk cId="1742625978" sldId="279"/>
        </pc:sldMkLst>
        <pc:spChg chg="mod">
          <ac:chgData name="Amarjeet Kumar Singh" userId="8d89a05aed869790" providerId="LiveId" clId="{93C32770-2A73-4A00-B86A-AC5BC39849E2}" dt="2022-04-05T08:22:11.891" v="856" actId="20577"/>
          <ac:spMkLst>
            <pc:docMk/>
            <pc:sldMk cId="1742625978" sldId="279"/>
            <ac:spMk id="2" creationId="{3AC0FABD-7457-44B4-BAD8-BCB9838DF227}"/>
          </ac:spMkLst>
        </pc:spChg>
        <pc:spChg chg="mod">
          <ac:chgData name="Amarjeet Kumar Singh" userId="8d89a05aed869790" providerId="LiveId" clId="{93C32770-2A73-4A00-B86A-AC5BC39849E2}" dt="2022-04-05T08:24:37.536" v="1021" actId="20577"/>
          <ac:spMkLst>
            <pc:docMk/>
            <pc:sldMk cId="1742625978" sldId="279"/>
            <ac:spMk id="3" creationId="{B97D04EF-7D8F-4A24-96E8-6CD0650C7651}"/>
          </ac:spMkLst>
        </pc:spChg>
      </pc:sldChg>
      <pc:sldChg chg="modSp new del mod">
        <pc:chgData name="Amarjeet Kumar Singh" userId="8d89a05aed869790" providerId="LiveId" clId="{93C32770-2A73-4A00-B86A-AC5BC39849E2}" dt="2022-04-05T08:21:34.352" v="837" actId="680"/>
        <pc:sldMkLst>
          <pc:docMk/>
          <pc:sldMk cId="3668229640" sldId="279"/>
        </pc:sldMkLst>
        <pc:spChg chg="mod">
          <ac:chgData name="Amarjeet Kumar Singh" userId="8d89a05aed869790" providerId="LiveId" clId="{93C32770-2A73-4A00-B86A-AC5BC39849E2}" dt="2022-04-05T08:21:34.208" v="836" actId="20577"/>
          <ac:spMkLst>
            <pc:docMk/>
            <pc:sldMk cId="3668229640" sldId="279"/>
            <ac:spMk id="2" creationId="{FB43C61C-8C6F-414F-9896-BB0066B256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0DB900-7442-4AD4-BC9F-53FC55DE6435}" type="datetimeFigureOut">
              <a:rPr lang="en-IN" smtClean="0"/>
              <a:pPr/>
              <a:t>16-09-2022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7953B8-FD95-4845-A85C-DCD6EC52BEF7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"/>
            <a:ext cx="12192000" cy="6858011"/>
            <a:chOff x="0" y="0"/>
            <a:chExt cx="10058400" cy="777241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058399" cy="77723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2"/>
              <a:ext cx="10058400" cy="7772400"/>
            </a:xfrm>
            <a:custGeom>
              <a:avLst/>
              <a:gdLst/>
              <a:ahLst/>
              <a:cxnLst/>
              <a:rect l="l" t="t" r="r" b="b"/>
              <a:pathLst>
                <a:path w="10058400" h="7772400">
                  <a:moveTo>
                    <a:pt x="8500732" y="7772387"/>
                  </a:moveTo>
                  <a:lnTo>
                    <a:pt x="0" y="6523177"/>
                  </a:lnTo>
                  <a:lnTo>
                    <a:pt x="0" y="7772387"/>
                  </a:lnTo>
                  <a:lnTo>
                    <a:pt x="8500732" y="7772387"/>
                  </a:lnTo>
                  <a:close/>
                </a:path>
                <a:path w="10058400" h="7772400">
                  <a:moveTo>
                    <a:pt x="10058400" y="0"/>
                  </a:moveTo>
                  <a:lnTo>
                    <a:pt x="1390091" y="0"/>
                  </a:lnTo>
                  <a:lnTo>
                    <a:pt x="10058400" y="1273835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002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2"/>
              <a:ext cx="10058400" cy="7772400"/>
            </a:xfrm>
            <a:custGeom>
              <a:avLst/>
              <a:gdLst/>
              <a:ahLst/>
              <a:cxnLst/>
              <a:rect l="l" t="t" r="r" b="b"/>
              <a:pathLst>
                <a:path w="10058400" h="7772400">
                  <a:moveTo>
                    <a:pt x="7007898" y="0"/>
                  </a:moveTo>
                  <a:lnTo>
                    <a:pt x="0" y="0"/>
                  </a:lnTo>
                  <a:lnTo>
                    <a:pt x="0" y="1354455"/>
                  </a:lnTo>
                  <a:lnTo>
                    <a:pt x="7007898" y="0"/>
                  </a:lnTo>
                  <a:close/>
                </a:path>
                <a:path w="10058400" h="7772400">
                  <a:moveTo>
                    <a:pt x="10058387" y="6440538"/>
                  </a:moveTo>
                  <a:lnTo>
                    <a:pt x="3167443" y="7772387"/>
                  </a:lnTo>
                  <a:lnTo>
                    <a:pt x="10058387" y="7772387"/>
                  </a:lnTo>
                  <a:lnTo>
                    <a:pt x="10058387" y="6440538"/>
                  </a:lnTo>
                  <a:close/>
                </a:path>
              </a:pathLst>
            </a:custGeom>
            <a:solidFill>
              <a:srgbClr val="336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07312" y="378114"/>
              <a:ext cx="0" cy="7020559"/>
            </a:xfrm>
            <a:custGeom>
              <a:avLst/>
              <a:gdLst/>
              <a:ahLst/>
              <a:cxnLst/>
              <a:rect l="l" t="t" r="r" b="b"/>
              <a:pathLst>
                <a:path h="7020559">
                  <a:moveTo>
                    <a:pt x="0" y="7020070"/>
                  </a:moveTo>
                  <a:lnTo>
                    <a:pt x="0" y="0"/>
                  </a:lnTo>
                </a:path>
              </a:pathLst>
            </a:custGeom>
            <a:ln w="475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4823" y="378114"/>
              <a:ext cx="0" cy="7020559"/>
            </a:xfrm>
            <a:custGeom>
              <a:avLst/>
              <a:gdLst/>
              <a:ahLst/>
              <a:cxnLst/>
              <a:rect l="l" t="t" r="r" b="b"/>
              <a:pathLst>
                <a:path h="7020559">
                  <a:moveTo>
                    <a:pt x="0" y="7020070"/>
                  </a:moveTo>
                  <a:lnTo>
                    <a:pt x="0" y="0"/>
                  </a:lnTo>
                </a:path>
              </a:pathLst>
            </a:custGeom>
            <a:ln w="475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4878" y="350356"/>
              <a:ext cx="9411335" cy="0"/>
            </a:xfrm>
            <a:custGeom>
              <a:avLst/>
              <a:gdLst/>
              <a:ahLst/>
              <a:cxnLst/>
              <a:rect l="l" t="t" r="r" b="b"/>
              <a:pathLst>
                <a:path w="9411335">
                  <a:moveTo>
                    <a:pt x="0" y="0"/>
                  </a:moveTo>
                  <a:lnTo>
                    <a:pt x="9410712" y="0"/>
                  </a:lnTo>
                </a:path>
              </a:pathLst>
            </a:custGeom>
            <a:ln w="47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4878" y="7398230"/>
              <a:ext cx="9411335" cy="0"/>
            </a:xfrm>
            <a:custGeom>
              <a:avLst/>
              <a:gdLst/>
              <a:ahLst/>
              <a:cxnLst/>
              <a:rect l="l" t="t" r="r" b="b"/>
              <a:pathLst>
                <a:path w="9411335">
                  <a:moveTo>
                    <a:pt x="0" y="0"/>
                  </a:moveTo>
                  <a:lnTo>
                    <a:pt x="9410712" y="0"/>
                  </a:lnTo>
                </a:path>
              </a:pathLst>
            </a:custGeom>
            <a:ln w="47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5561" y="710619"/>
              <a:ext cx="2066835" cy="241355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3655" y="666206"/>
              <a:ext cx="2259368" cy="245796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607701" y="3146998"/>
            <a:ext cx="682368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solidFill>
                  <a:srgbClr val="FF0000"/>
                </a:solidFill>
                <a:latin typeface="Arial Black" pitchFamily="34" charset="0"/>
              </a:rPr>
              <a:t>Coding</a:t>
            </a:r>
            <a:r>
              <a:rPr sz="3200" spc="-145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3200" spc="125" dirty="0">
                <a:solidFill>
                  <a:srgbClr val="FF0000"/>
                </a:solidFill>
                <a:latin typeface="Arial Black" pitchFamily="34" charset="0"/>
              </a:rPr>
              <a:t>Club</a:t>
            </a:r>
            <a:r>
              <a:rPr sz="3200" spc="-145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3200" spc="70" dirty="0">
                <a:solidFill>
                  <a:srgbClr val="FF0000"/>
                </a:solidFill>
                <a:latin typeface="Arial Black" pitchFamily="34" charset="0"/>
              </a:rPr>
              <a:t>of</a:t>
            </a:r>
            <a:r>
              <a:rPr sz="3200" spc="-145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3200" spc="30" dirty="0">
                <a:solidFill>
                  <a:srgbClr val="FF0000"/>
                </a:solidFill>
                <a:latin typeface="Arial Black" pitchFamily="34" charset="0"/>
              </a:rPr>
              <a:t>CIT</a:t>
            </a:r>
            <a:r>
              <a:rPr sz="3200" spc="-145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sz="3200" spc="140" dirty="0">
                <a:solidFill>
                  <a:srgbClr val="FF0000"/>
                </a:solidFill>
                <a:latin typeface="Arial Black" pitchFamily="34" charset="0"/>
              </a:rPr>
              <a:t>Kokrajhar</a:t>
            </a:r>
            <a:endParaRPr sz="32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9439" y="4010297"/>
            <a:ext cx="9535776" cy="16580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83410" marR="5080" indent="-1871345">
              <a:lnSpc>
                <a:spcPct val="117200"/>
              </a:lnSpc>
              <a:spcBef>
                <a:spcPts val="90"/>
              </a:spcBef>
            </a:pPr>
            <a:r>
              <a:rPr sz="2400" b="1" i="1" spc="114" dirty="0">
                <a:solidFill>
                  <a:schemeClr val="bg1"/>
                </a:solidFill>
                <a:latin typeface="Arial"/>
                <a:cs typeface="Arial"/>
              </a:rPr>
              <a:t>“Everybody</a:t>
            </a:r>
            <a:r>
              <a:rPr sz="2400" b="1" i="1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i="1" spc="110" dirty="0">
                <a:solidFill>
                  <a:schemeClr val="bg1"/>
                </a:solidFill>
                <a:latin typeface="Arial"/>
                <a:cs typeface="Arial"/>
              </a:rPr>
              <a:t>should</a:t>
            </a:r>
            <a:r>
              <a:rPr sz="2400" b="1" i="1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i="1" spc="160" dirty="0">
                <a:solidFill>
                  <a:schemeClr val="bg1"/>
                </a:solidFill>
                <a:latin typeface="Arial"/>
                <a:cs typeface="Arial"/>
              </a:rPr>
              <a:t>learn</a:t>
            </a:r>
            <a:r>
              <a:rPr sz="2400" b="1" i="1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i="1" spc="135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2400" b="1" i="1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i="1" spc="200" dirty="0">
                <a:solidFill>
                  <a:schemeClr val="bg1"/>
                </a:solidFill>
                <a:latin typeface="Arial"/>
                <a:cs typeface="Arial"/>
              </a:rPr>
              <a:t>program</a:t>
            </a:r>
            <a:r>
              <a:rPr sz="2400" b="1" i="1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i="1" spc="32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b="1" i="1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i="1" spc="165" dirty="0">
                <a:solidFill>
                  <a:schemeClr val="bg1"/>
                </a:solidFill>
                <a:latin typeface="Arial"/>
                <a:cs typeface="Arial"/>
              </a:rPr>
              <a:t>computer, </a:t>
            </a:r>
            <a:r>
              <a:rPr sz="2400" b="1" i="1" spc="-6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i="1" spc="165" dirty="0">
                <a:solidFill>
                  <a:schemeClr val="bg1"/>
                </a:solidFill>
                <a:latin typeface="Arial"/>
                <a:cs typeface="Arial"/>
              </a:rPr>
              <a:t>because</a:t>
            </a:r>
            <a:r>
              <a:rPr sz="2400" b="1" i="1" spc="-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i="1" spc="114" dirty="0">
                <a:solidFill>
                  <a:schemeClr val="bg1"/>
                </a:solidFill>
                <a:latin typeface="Arial"/>
                <a:cs typeface="Arial"/>
              </a:rPr>
              <a:t>it</a:t>
            </a:r>
            <a:r>
              <a:rPr sz="2400" b="1" i="1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i="1" spc="165" dirty="0">
                <a:solidFill>
                  <a:schemeClr val="bg1"/>
                </a:solidFill>
                <a:latin typeface="Arial"/>
                <a:cs typeface="Arial"/>
              </a:rPr>
              <a:t>teaches</a:t>
            </a:r>
            <a:r>
              <a:rPr sz="2400" b="1" i="1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i="1" spc="150" dirty="0">
                <a:solidFill>
                  <a:schemeClr val="bg1"/>
                </a:solidFill>
                <a:latin typeface="Arial"/>
                <a:cs typeface="Arial"/>
              </a:rPr>
              <a:t>you</a:t>
            </a:r>
            <a:r>
              <a:rPr sz="2400" b="1" i="1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i="1" spc="165" dirty="0">
                <a:solidFill>
                  <a:schemeClr val="bg1"/>
                </a:solidFill>
                <a:latin typeface="Arial"/>
                <a:cs typeface="Arial"/>
              </a:rPr>
              <a:t>how</a:t>
            </a:r>
            <a:r>
              <a:rPr sz="2400" b="1" i="1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i="1" spc="135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2400" b="1" i="1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b="1" i="1" spc="145" dirty="0">
                <a:solidFill>
                  <a:schemeClr val="bg1"/>
                </a:solidFill>
                <a:latin typeface="Arial"/>
                <a:cs typeface="Arial"/>
              </a:rPr>
              <a:t>think”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261620" algn="r">
              <a:lnSpc>
                <a:spcPct val="100000"/>
              </a:lnSpc>
              <a:spcBef>
                <a:spcPts val="3050"/>
              </a:spcBef>
            </a:pPr>
            <a:r>
              <a:rPr sz="2500" b="1" i="1" spc="-90" dirty="0">
                <a:solidFill>
                  <a:schemeClr val="bg1"/>
                </a:solidFill>
                <a:latin typeface="Trebuchet MS"/>
                <a:cs typeface="Trebuchet MS"/>
              </a:rPr>
              <a:t>~</a:t>
            </a:r>
            <a:r>
              <a:rPr sz="2500" b="1" i="1" spc="-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b="1" i="1" spc="6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500" b="1" i="1" spc="-7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500" b="1" i="1" spc="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500" b="1" i="1" spc="-11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500" b="1" i="1" spc="1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500" b="1" i="1" spc="-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00" b="1" i="1" spc="-420" dirty="0">
                <a:solidFill>
                  <a:schemeClr val="bg1"/>
                </a:solidFill>
                <a:latin typeface="Trebuchet MS"/>
                <a:cs typeface="Trebuchet MS"/>
              </a:rPr>
              <a:t>J</a:t>
            </a:r>
            <a:r>
              <a:rPr sz="2500" b="1" i="1" spc="3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500" b="1" i="1" spc="-5" dirty="0">
                <a:solidFill>
                  <a:schemeClr val="bg1"/>
                </a:solidFill>
                <a:latin typeface="Trebuchet MS"/>
                <a:cs typeface="Trebuchet MS"/>
              </a:rPr>
              <a:t>b</a:t>
            </a:r>
            <a:r>
              <a:rPr sz="2500" b="1" i="1" spc="3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endParaRPr sz="25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3536"/>
            <a:ext cx="6039395" cy="103968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Benefits of Coding:-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Promotes logical thinking.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Develops persistence.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Improve one’s communication skills.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Improve one’s structural thinking.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 Improves one’s math skills.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Helps in improving problem-solving skills.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4" name="Picture 3" descr="flipk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3579" y="5049746"/>
            <a:ext cx="4171950" cy="1095375"/>
          </a:xfrm>
          <a:prstGeom prst="rect">
            <a:avLst/>
          </a:prstGeom>
        </p:spPr>
      </p:pic>
      <p:pic>
        <p:nvPicPr>
          <p:cNvPr id="6" name="Picture 5" descr="de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4303" y="4997632"/>
            <a:ext cx="4591050" cy="990600"/>
          </a:xfrm>
          <a:prstGeom prst="rect">
            <a:avLst/>
          </a:prstGeom>
        </p:spPr>
      </p:pic>
      <p:pic>
        <p:nvPicPr>
          <p:cNvPr id="7" name="Picture 6" descr="m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61145" y="471946"/>
            <a:ext cx="3228975" cy="141922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3536"/>
            <a:ext cx="734568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Real life applications:-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Devlopment</a:t>
            </a:r>
            <a:endParaRPr lang="en-US" dirty="0" smtClean="0"/>
          </a:p>
          <a:p>
            <a:r>
              <a:rPr lang="en-US" dirty="0" smtClean="0"/>
              <a:t>App </a:t>
            </a:r>
            <a:r>
              <a:rPr lang="en-US" dirty="0" err="1" smtClean="0"/>
              <a:t>Devlopment</a:t>
            </a:r>
            <a:endParaRPr lang="en-US" dirty="0" smtClean="0"/>
          </a:p>
          <a:p>
            <a:r>
              <a:rPr lang="en-US" dirty="0" smtClean="0"/>
              <a:t>Cryptography</a:t>
            </a:r>
          </a:p>
          <a:p>
            <a:r>
              <a:rPr lang="en-US" dirty="0" smtClean="0"/>
              <a:t>Cyber Security</a:t>
            </a:r>
          </a:p>
          <a:p>
            <a:r>
              <a:rPr lang="en-US" dirty="0" smtClean="0"/>
              <a:t>Artificial Intelligence</a:t>
            </a:r>
          </a:p>
          <a:p>
            <a:r>
              <a:rPr lang="en-US" dirty="0" smtClean="0"/>
              <a:t>IOT, and many more..</a:t>
            </a:r>
            <a:endParaRPr lang="en-US" dirty="0"/>
          </a:p>
        </p:txBody>
      </p:sp>
      <p:pic>
        <p:nvPicPr>
          <p:cNvPr id="5" name="Picture 4" descr="cpb 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6268" y="2782395"/>
            <a:ext cx="4246245" cy="291301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C0FABD-7457-44B4-BAD8-BCB9838D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5" y="253536"/>
            <a:ext cx="7006047" cy="1143000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FFFF00"/>
                </a:solidFill>
              </a:rPr>
              <a:t>Upcoming </a:t>
            </a:r>
            <a:r>
              <a:rPr lang="en-IN" sz="5400" dirty="0" smtClean="0">
                <a:solidFill>
                  <a:srgbClr val="FFFF00"/>
                </a:solidFill>
              </a:rPr>
              <a:t>events:-</a:t>
            </a:r>
            <a:endParaRPr lang="en-IN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7D04EF-7D8F-4A24-96E8-6CD0650C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Online Talk by </a:t>
            </a:r>
            <a:r>
              <a:rPr lang="en-IN" dirty="0" err="1" smtClean="0"/>
              <a:t>Alumini</a:t>
            </a:r>
            <a:endParaRPr lang="en-IN" dirty="0"/>
          </a:p>
          <a:p>
            <a:r>
              <a:rPr lang="en-IN" dirty="0" smtClean="0"/>
              <a:t>Coding Competition in </a:t>
            </a:r>
            <a:r>
              <a:rPr lang="en-IN" dirty="0"/>
              <a:t>the </a:t>
            </a:r>
            <a:r>
              <a:rPr lang="en-IN" dirty="0" err="1" smtClean="0"/>
              <a:t>Techracy</a:t>
            </a:r>
            <a:endParaRPr lang="en-IN" dirty="0"/>
          </a:p>
          <a:p>
            <a:r>
              <a:rPr lang="en-IN" dirty="0" smtClean="0"/>
              <a:t>Quiz </a:t>
            </a:r>
            <a:r>
              <a:rPr lang="en-IN" dirty="0" err="1" smtClean="0"/>
              <a:t>competittion</a:t>
            </a:r>
            <a:r>
              <a:rPr lang="en-IN" dirty="0" smtClean="0"/>
              <a:t> in the </a:t>
            </a:r>
            <a:r>
              <a:rPr lang="en-IN" dirty="0" err="1" smtClean="0"/>
              <a:t>Techracy</a:t>
            </a:r>
            <a:endParaRPr lang="en-IN" dirty="0" smtClean="0"/>
          </a:p>
          <a:p>
            <a:r>
              <a:rPr lang="en-IN" dirty="0" err="1" smtClean="0"/>
              <a:t>Bootcamp</a:t>
            </a:r>
            <a:r>
              <a:rPr lang="en-IN" dirty="0" smtClean="0"/>
              <a:t> on C++/Java</a:t>
            </a:r>
          </a:p>
          <a:p>
            <a:r>
              <a:rPr lang="en-IN" dirty="0" smtClean="0"/>
              <a:t>Workshop on Basic of Data Structure</a:t>
            </a:r>
          </a:p>
          <a:p>
            <a:r>
              <a:rPr lang="en-IN" dirty="0" smtClean="0"/>
              <a:t>Session </a:t>
            </a:r>
            <a:r>
              <a:rPr lang="en-IN" dirty="0"/>
              <a:t>by Faculty mentor</a:t>
            </a:r>
          </a:p>
        </p:txBody>
      </p:sp>
    </p:spTree>
    <p:extLst>
      <p:ext uri="{BB962C8B-B14F-4D97-AF65-F5344CB8AC3E}">
        <p14:creationId xmlns="" xmlns:p14="http://schemas.microsoft.com/office/powerpoint/2010/main" val="174262597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5934891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Announcements:-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Coder of the month. (Top performer of the month)</a:t>
            </a:r>
          </a:p>
          <a:p>
            <a:r>
              <a:rPr lang="en-US" dirty="0" smtClean="0"/>
              <a:t>Coder of the year. (Top performer of the year)</a:t>
            </a:r>
          </a:p>
          <a:p>
            <a:r>
              <a:rPr lang="en-US" dirty="0" smtClean="0"/>
              <a:t>Best Branch Representative.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FF00"/>
                </a:solidFill>
              </a:rPr>
              <a:t>Note:- </a:t>
            </a:r>
            <a:r>
              <a:rPr lang="en-US" dirty="0" smtClean="0"/>
              <a:t>All the above top performers will be given Certificates and Coding Club goodies.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B44E2C-AD6D-460E-A37C-BC563FAF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" y="118435"/>
            <a:ext cx="5199015" cy="1041785"/>
          </a:xfrm>
        </p:spPr>
        <p:txBody>
          <a:bodyPr/>
          <a:lstStyle/>
          <a:p>
            <a:r>
              <a:rPr lang="en-IN" sz="4400" b="1" dirty="0">
                <a:solidFill>
                  <a:srgbClr val="FFFF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IN" sz="4400" b="1" dirty="0">
                <a:solidFill>
                  <a:srgbClr val="FFFF00"/>
                </a:solidFill>
                <a:highlight>
                  <a:srgbClr val="FFFF00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IN" sz="4400" b="1" dirty="0">
                <a:solidFill>
                  <a:srgbClr val="FFFF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join?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39FC8343-3DF2-4829-B924-E26CEA4DD316}"/>
              </a:ext>
            </a:extLst>
          </p:cNvPr>
          <p:cNvSpPr txBox="1">
            <a:spLocks/>
          </p:cNvSpPr>
          <p:nvPr/>
        </p:nvSpPr>
        <p:spPr>
          <a:xfrm>
            <a:off x="836028" y="1972491"/>
            <a:ext cx="10502537" cy="3892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3600" b="1" dirty="0"/>
              <a:t>Fill the google form </a:t>
            </a:r>
            <a:r>
              <a:rPr lang="en-IN" sz="3600" b="1" dirty="0" smtClean="0"/>
              <a:t>online</a:t>
            </a:r>
            <a:r>
              <a:rPr lang="en-IN" sz="3600" b="1" dirty="0" smtClean="0"/>
              <a:t>.</a:t>
            </a:r>
            <a:endParaRPr lang="en-IN" sz="3600" b="1" dirty="0"/>
          </a:p>
          <a:p>
            <a:pPr marL="685800" indent="-6858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3600" dirty="0" smtClean="0"/>
              <a:t>₹100 </a:t>
            </a:r>
            <a:r>
              <a:rPr lang="en-IN" sz="3600" b="1" dirty="0" smtClean="0"/>
              <a:t> </a:t>
            </a:r>
            <a:r>
              <a:rPr lang="en-IN" sz="3600" b="1" dirty="0"/>
              <a:t>joining </a:t>
            </a:r>
            <a:r>
              <a:rPr lang="en-IN" sz="3600" b="1" dirty="0" smtClean="0"/>
              <a:t>fee.</a:t>
            </a:r>
          </a:p>
          <a:p>
            <a:pPr marL="685800" indent="-685800"/>
            <a:endParaRPr lang="en-IN" sz="3600" b="1" dirty="0" smtClean="0"/>
          </a:p>
          <a:p>
            <a:pPr marL="685800" indent="-685800"/>
            <a:r>
              <a:rPr lang="en-IN" sz="3600" b="1" dirty="0" smtClean="0"/>
              <a:t>      </a:t>
            </a:r>
            <a:r>
              <a:rPr lang="en-IN" sz="3600" b="1" dirty="0" smtClean="0">
                <a:solidFill>
                  <a:srgbClr val="FFFF00"/>
                </a:solidFill>
              </a:rPr>
              <a:t>Note:- </a:t>
            </a:r>
            <a:r>
              <a:rPr lang="en-IN" sz="3600" b="1" dirty="0" smtClean="0"/>
              <a:t>All the members have to be active in each and every events organized by Coding Club CITK.</a:t>
            </a:r>
          </a:p>
          <a:p>
            <a:pPr marL="685800" indent="-685800"/>
            <a:endParaRPr lang="en-IN" sz="3600" b="1" dirty="0"/>
          </a:p>
        </p:txBody>
      </p:sp>
      <p:pic>
        <p:nvPicPr>
          <p:cNvPr id="4" name="Picture 3" descr="Payt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16102" y="550843"/>
            <a:ext cx="2996053" cy="30186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28175703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227" y="182884"/>
            <a:ext cx="8733752" cy="5034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7235" marR="5080" indent="-3265170">
              <a:lnSpc>
                <a:spcPct val="114399"/>
              </a:lnSpc>
              <a:spcBef>
                <a:spcPts val="95"/>
              </a:spcBef>
            </a:pPr>
            <a:r>
              <a:rPr sz="2800" b="1" spc="85" dirty="0">
                <a:solidFill>
                  <a:srgbClr val="FFFF00"/>
                </a:solidFill>
                <a:latin typeface="+mj-lt"/>
                <a:cs typeface="Tahoma"/>
              </a:rPr>
              <a:t>Moments</a:t>
            </a:r>
            <a:r>
              <a:rPr sz="2800" b="1" spc="-90" dirty="0">
                <a:solidFill>
                  <a:srgbClr val="FFFF00"/>
                </a:solidFill>
                <a:latin typeface="+mj-lt"/>
                <a:cs typeface="Tahoma"/>
              </a:rPr>
              <a:t> </a:t>
            </a:r>
            <a:r>
              <a:rPr sz="2800" b="1" spc="75" dirty="0">
                <a:solidFill>
                  <a:srgbClr val="FFFF00"/>
                </a:solidFill>
                <a:latin typeface="+mj-lt"/>
                <a:cs typeface="Tahoma"/>
              </a:rPr>
              <a:t>from</a:t>
            </a:r>
            <a:r>
              <a:rPr sz="2800" b="1" spc="-85" dirty="0">
                <a:solidFill>
                  <a:srgbClr val="FFFF00"/>
                </a:solidFill>
                <a:latin typeface="+mj-lt"/>
                <a:cs typeface="Tahoma"/>
              </a:rPr>
              <a:t> </a:t>
            </a:r>
            <a:r>
              <a:rPr sz="2800" b="1" spc="75" dirty="0">
                <a:solidFill>
                  <a:srgbClr val="FFFF00"/>
                </a:solidFill>
                <a:latin typeface="+mj-lt"/>
                <a:cs typeface="Tahoma"/>
              </a:rPr>
              <a:t>the</a:t>
            </a:r>
            <a:r>
              <a:rPr sz="2800" b="1" spc="-85" dirty="0">
                <a:solidFill>
                  <a:srgbClr val="FFFF00"/>
                </a:solidFill>
                <a:latin typeface="+mj-lt"/>
                <a:cs typeface="Tahoma"/>
              </a:rPr>
              <a:t> </a:t>
            </a:r>
            <a:r>
              <a:rPr lang="en-US" sz="2800" b="1" spc="-85" dirty="0" smtClean="0">
                <a:solidFill>
                  <a:srgbClr val="FFFF00"/>
                </a:solidFill>
                <a:latin typeface="+mj-lt"/>
                <a:cs typeface="Tahoma"/>
              </a:rPr>
              <a:t>last </a:t>
            </a:r>
            <a:r>
              <a:rPr sz="2800" b="1" spc="65" dirty="0" smtClean="0">
                <a:solidFill>
                  <a:srgbClr val="FFFF00"/>
                </a:solidFill>
                <a:latin typeface="+mj-lt"/>
                <a:cs typeface="Tahoma"/>
              </a:rPr>
              <a:t>Orientation</a:t>
            </a:r>
            <a:r>
              <a:rPr sz="2800" b="1" spc="-85" dirty="0" smtClean="0">
                <a:solidFill>
                  <a:srgbClr val="FFFF00"/>
                </a:solidFill>
                <a:latin typeface="+mj-lt"/>
                <a:cs typeface="Tahoma"/>
              </a:rPr>
              <a:t> </a:t>
            </a:r>
            <a:r>
              <a:rPr sz="2800" b="1" spc="50" dirty="0">
                <a:solidFill>
                  <a:srgbClr val="FFFF00"/>
                </a:solidFill>
                <a:latin typeface="+mj-lt"/>
                <a:cs typeface="Tahoma"/>
              </a:rPr>
              <a:t>program</a:t>
            </a:r>
            <a:r>
              <a:rPr sz="2800" b="1" spc="-85" dirty="0">
                <a:solidFill>
                  <a:srgbClr val="FFFF00"/>
                </a:solidFill>
                <a:latin typeface="+mj-lt"/>
                <a:cs typeface="Tahoma"/>
              </a:rPr>
              <a:t> </a:t>
            </a:r>
            <a:r>
              <a:rPr sz="2800" b="1" spc="55" dirty="0">
                <a:solidFill>
                  <a:srgbClr val="FFFF00"/>
                </a:solidFill>
                <a:latin typeface="+mj-lt"/>
                <a:cs typeface="Tahoma"/>
              </a:rPr>
              <a:t>of</a:t>
            </a:r>
            <a:r>
              <a:rPr sz="2800" b="1" spc="-85" dirty="0">
                <a:solidFill>
                  <a:srgbClr val="FFFF00"/>
                </a:solidFill>
                <a:latin typeface="+mj-lt"/>
                <a:cs typeface="Tahoma"/>
              </a:rPr>
              <a:t> </a:t>
            </a:r>
            <a:r>
              <a:rPr sz="2800" b="1" spc="75" dirty="0">
                <a:solidFill>
                  <a:srgbClr val="FFFF00"/>
                </a:solidFill>
                <a:latin typeface="+mj-lt"/>
                <a:cs typeface="Tahoma"/>
              </a:rPr>
              <a:t>the </a:t>
            </a:r>
            <a:r>
              <a:rPr sz="2800" b="1" spc="-670" dirty="0">
                <a:solidFill>
                  <a:srgbClr val="FFFF00"/>
                </a:solidFill>
                <a:latin typeface="+mj-lt"/>
                <a:cs typeface="Tahoma"/>
              </a:rPr>
              <a:t> </a:t>
            </a:r>
            <a:r>
              <a:rPr sz="2800" b="1" spc="40" dirty="0">
                <a:solidFill>
                  <a:srgbClr val="FFFF00"/>
                </a:solidFill>
                <a:latin typeface="+mj-lt"/>
                <a:cs typeface="Tahoma"/>
              </a:rPr>
              <a:t>club</a:t>
            </a:r>
            <a:endParaRPr sz="2800" dirty="0">
              <a:solidFill>
                <a:srgbClr val="FFFF00"/>
              </a:solidFill>
              <a:latin typeface="+mj-lt"/>
              <a:cs typeface="Tahoma"/>
            </a:endParaRPr>
          </a:p>
        </p:txBody>
      </p:sp>
      <p:pic>
        <p:nvPicPr>
          <p:cNvPr id="3" name="Picture 2" descr="IMG202204071736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7281" y="1097286"/>
            <a:ext cx="10306595" cy="5473337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509" y="4159840"/>
            <a:ext cx="5449455" cy="223253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689" y="1708475"/>
            <a:ext cx="5449455" cy="22913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027335" y="3175466"/>
            <a:ext cx="137775" cy="30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5" dirty="0">
                <a:latin typeface="Lucida Sans Unicode"/>
                <a:cs typeface="Lucida Sans Unicode"/>
              </a:rPr>
              <a:t>Add</a:t>
            </a:r>
            <a:r>
              <a:rPr sz="100" spc="-10" dirty="0">
                <a:latin typeface="Lucida Sans Unicode"/>
                <a:cs typeface="Lucida Sans Unicode"/>
              </a:rPr>
              <a:t> </a:t>
            </a:r>
            <a:r>
              <a:rPr sz="100" dirty="0">
                <a:latin typeface="Lucida Sans Unicode"/>
                <a:cs typeface="Lucida Sans Unicode"/>
              </a:rPr>
              <a:t>a</a:t>
            </a:r>
            <a:r>
              <a:rPr sz="100" spc="-10" dirty="0">
                <a:latin typeface="Lucida Sans Unicode"/>
                <a:cs typeface="Lucida Sans Unicode"/>
              </a:rPr>
              <a:t> </a:t>
            </a:r>
            <a:r>
              <a:rPr sz="100" spc="-5" dirty="0">
                <a:latin typeface="Lucida Sans Unicode"/>
                <a:cs typeface="Lucida Sans Unicode"/>
              </a:rPr>
              <a:t>subheag</a:t>
            </a:r>
            <a:endParaRPr sz="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6004" y="1074010"/>
            <a:ext cx="966941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0" spc="-5" dirty="0">
                <a:solidFill>
                  <a:srgbClr val="FFFF00"/>
                </a:solidFill>
                <a:cs typeface="Tahoma"/>
              </a:rPr>
              <a:t>Few</a:t>
            </a:r>
            <a:r>
              <a:rPr sz="3200" i="0" spc="-100" dirty="0">
                <a:solidFill>
                  <a:srgbClr val="FFFF00"/>
                </a:solidFill>
                <a:cs typeface="Tahoma"/>
              </a:rPr>
              <a:t> </a:t>
            </a:r>
            <a:r>
              <a:rPr sz="3200" i="0" spc="40" dirty="0">
                <a:solidFill>
                  <a:srgbClr val="FFFF00"/>
                </a:solidFill>
                <a:cs typeface="Tahoma"/>
              </a:rPr>
              <a:t>glimpses</a:t>
            </a:r>
            <a:r>
              <a:rPr sz="3200" i="0" spc="-95" dirty="0">
                <a:solidFill>
                  <a:srgbClr val="FFFF00"/>
                </a:solidFill>
                <a:cs typeface="Tahoma"/>
              </a:rPr>
              <a:t> </a:t>
            </a:r>
            <a:r>
              <a:rPr sz="3200" i="0" spc="60" dirty="0">
                <a:solidFill>
                  <a:srgbClr val="FFFF00"/>
                </a:solidFill>
                <a:cs typeface="Tahoma"/>
              </a:rPr>
              <a:t>of</a:t>
            </a:r>
            <a:r>
              <a:rPr sz="3200" i="0" spc="-95" dirty="0">
                <a:solidFill>
                  <a:srgbClr val="FFFF00"/>
                </a:solidFill>
                <a:cs typeface="Tahoma"/>
              </a:rPr>
              <a:t> </a:t>
            </a:r>
            <a:r>
              <a:rPr sz="3200" i="0" spc="80" dirty="0">
                <a:solidFill>
                  <a:srgbClr val="FFFF00"/>
                </a:solidFill>
                <a:cs typeface="Tahoma"/>
              </a:rPr>
              <a:t>the</a:t>
            </a:r>
            <a:r>
              <a:rPr sz="3200" i="0" spc="-95" dirty="0">
                <a:solidFill>
                  <a:srgbClr val="FFFF00"/>
                </a:solidFill>
                <a:cs typeface="Tahoma"/>
              </a:rPr>
              <a:t> </a:t>
            </a:r>
            <a:r>
              <a:rPr sz="3200" i="0" spc="45" dirty="0">
                <a:solidFill>
                  <a:srgbClr val="FFFF00"/>
                </a:solidFill>
                <a:cs typeface="Tahoma"/>
              </a:rPr>
              <a:t>Bootcamp</a:t>
            </a:r>
            <a:r>
              <a:rPr sz="3200" i="0" spc="-95" dirty="0">
                <a:solidFill>
                  <a:srgbClr val="FFFF00"/>
                </a:solidFill>
                <a:cs typeface="Tahoma"/>
              </a:rPr>
              <a:t> </a:t>
            </a:r>
            <a:r>
              <a:rPr sz="3200" i="0" spc="60" dirty="0">
                <a:solidFill>
                  <a:srgbClr val="FFFF00"/>
                </a:solidFill>
                <a:cs typeface="Tahoma"/>
              </a:rPr>
              <a:t>on</a:t>
            </a:r>
            <a:r>
              <a:rPr sz="3200" i="0" spc="-95" dirty="0">
                <a:solidFill>
                  <a:srgbClr val="FFFF00"/>
                </a:solidFill>
                <a:cs typeface="Tahoma"/>
              </a:rPr>
              <a:t> </a:t>
            </a:r>
            <a:r>
              <a:rPr sz="3200" i="0" spc="-55" dirty="0">
                <a:solidFill>
                  <a:srgbClr val="FFFF00"/>
                </a:solidFill>
                <a:cs typeface="Tahoma"/>
              </a:rPr>
              <a:t>C</a:t>
            </a:r>
            <a:r>
              <a:rPr sz="3200" i="0" spc="-95" dirty="0">
                <a:solidFill>
                  <a:srgbClr val="FFFF00"/>
                </a:solidFill>
                <a:cs typeface="Tahoma"/>
              </a:rPr>
              <a:t> </a:t>
            </a:r>
            <a:r>
              <a:rPr sz="3200" i="0" spc="35" dirty="0">
                <a:solidFill>
                  <a:srgbClr val="FFFF00"/>
                </a:solidFill>
                <a:cs typeface="Tahoma"/>
              </a:rPr>
              <a:t>Programming</a:t>
            </a:r>
            <a:endParaRPr sz="3200" dirty="0">
              <a:solidFill>
                <a:srgbClr val="FFFF00"/>
              </a:solidFill>
              <a:cs typeface="Tahoma"/>
            </a:endParaRPr>
          </a:p>
        </p:txBody>
      </p:sp>
      <p:pic>
        <p:nvPicPr>
          <p:cNvPr id="14" name="object 9">
            <a:extLst>
              <a:ext uri="{FF2B5EF4-FFF2-40B4-BE49-F238E27FC236}">
                <a16:creationId xmlns:a16="http://schemas.microsoft.com/office/drawing/2014/main" xmlns="" id="{C2B37FBF-F7BE-5446-57C6-451557490F2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91096" y="4143983"/>
            <a:ext cx="5231285" cy="2232537"/>
          </a:xfrm>
          <a:prstGeom prst="rect">
            <a:avLst/>
          </a:prstGeom>
        </p:spPr>
      </p:pic>
      <p:pic>
        <p:nvPicPr>
          <p:cNvPr id="15" name="object 7">
            <a:extLst>
              <a:ext uri="{FF2B5EF4-FFF2-40B4-BE49-F238E27FC236}">
                <a16:creationId xmlns:a16="http://schemas.microsoft.com/office/drawing/2014/main" xmlns="" id="{F020ACA9-1C2F-D19E-59C9-A8E0C684AF0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43352" y="1710360"/>
            <a:ext cx="5231285" cy="2328679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542"/>
            <a:ext cx="10972800" cy="830681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Prize Distribution of the </a:t>
            </a:r>
            <a:r>
              <a:rPr lang="en-US" dirty="0" err="1" smtClean="0">
                <a:solidFill>
                  <a:srgbClr val="FFFF00"/>
                </a:solidFill>
              </a:rPr>
              <a:t>bootcamp</a:t>
            </a:r>
            <a:r>
              <a:rPr lang="en-US" dirty="0" smtClean="0">
                <a:solidFill>
                  <a:srgbClr val="FFFF00"/>
                </a:solidFill>
              </a:rPr>
              <a:t>:-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6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1685" y="1175664"/>
            <a:ext cx="8151223" cy="5394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542"/>
            <a:ext cx="10972800" cy="67392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Prize Distribution of the </a:t>
            </a:r>
            <a:r>
              <a:rPr lang="en-US" dirty="0" err="1" smtClean="0">
                <a:solidFill>
                  <a:srgbClr val="FFFF00"/>
                </a:solidFill>
              </a:rPr>
              <a:t>bootcamp</a:t>
            </a:r>
            <a:r>
              <a:rPr lang="en-US" dirty="0" smtClean="0">
                <a:solidFill>
                  <a:srgbClr val="FFFF00"/>
                </a:solidFill>
              </a:rPr>
              <a:t>:-</a:t>
            </a:r>
            <a:endParaRPr lang="en-US" dirty="0"/>
          </a:p>
        </p:txBody>
      </p:sp>
      <p:pic>
        <p:nvPicPr>
          <p:cNvPr id="4" name="Picture 3" descr="7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384669"/>
            <a:ext cx="9144000" cy="5107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58317D-0CF1-47D8-8BF8-BB4809F9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73" y="138086"/>
            <a:ext cx="5851183" cy="928026"/>
          </a:xfrm>
        </p:spPr>
        <p:txBody>
          <a:bodyPr/>
          <a:lstStyle/>
          <a:p>
            <a:r>
              <a:rPr lang="en-IN" sz="5400" b="1" dirty="0">
                <a:solidFill>
                  <a:srgbClr val="FFFF00"/>
                </a:solidFill>
                <a:highlight>
                  <a:srgbClr val="FFFF00"/>
                </a:highlight>
              </a:rPr>
              <a:t>Contact details</a:t>
            </a:r>
            <a:r>
              <a:rPr lang="en-IN" sz="5400" b="1" dirty="0" smtClean="0">
                <a:solidFill>
                  <a:srgbClr val="FFFF00"/>
                </a:solidFill>
                <a:highlight>
                  <a:srgbClr val="FFFF00"/>
                </a:highlight>
              </a:rPr>
              <a:t>:-</a:t>
            </a:r>
            <a:endParaRPr lang="en-IN" sz="5400" b="1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FC79B6E1-760A-4AC3-88FB-D3ED2E639F7E}"/>
              </a:ext>
            </a:extLst>
          </p:cNvPr>
          <p:cNvSpPr txBox="1">
            <a:spLocks/>
          </p:cNvSpPr>
          <p:nvPr/>
        </p:nvSpPr>
        <p:spPr>
          <a:xfrm>
            <a:off x="511286" y="2198071"/>
            <a:ext cx="10933471" cy="2796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FF0000"/>
                </a:solidFill>
              </a:rPr>
              <a:t>Contact Number</a:t>
            </a:r>
            <a:r>
              <a:rPr lang="en-IN" sz="4000" b="1" dirty="0" smtClean="0">
                <a:solidFill>
                  <a:srgbClr val="FF0000"/>
                </a:solidFill>
              </a:rPr>
              <a:t>:- </a:t>
            </a:r>
            <a:r>
              <a:rPr lang="en-IN" sz="4000" b="1" dirty="0"/>
              <a:t>9065389731, 7577976991</a:t>
            </a:r>
          </a:p>
          <a:p>
            <a:r>
              <a:rPr lang="en-IN" sz="4000" b="1" dirty="0">
                <a:solidFill>
                  <a:srgbClr val="FF0000"/>
                </a:solidFill>
              </a:rPr>
              <a:t>Email Id</a:t>
            </a:r>
            <a:r>
              <a:rPr lang="en-IN" sz="4000" b="1" dirty="0" smtClean="0">
                <a:solidFill>
                  <a:srgbClr val="FF0000"/>
                </a:solidFill>
              </a:rPr>
              <a:t>:- </a:t>
            </a:r>
            <a:r>
              <a:rPr lang="en-IN" sz="4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codingclub@cit.ac.in</a:t>
            </a:r>
            <a:endParaRPr lang="en-IN" sz="4000" b="1" dirty="0">
              <a:solidFill>
                <a:schemeClr val="bg1"/>
              </a:solidFill>
            </a:endParaRPr>
          </a:p>
          <a:p>
            <a:r>
              <a:rPr lang="en-IN" sz="4000" b="1" dirty="0">
                <a:solidFill>
                  <a:srgbClr val="FF0000"/>
                </a:solidFill>
              </a:rPr>
              <a:t>Website</a:t>
            </a:r>
            <a:r>
              <a:rPr lang="en-IN" sz="4000" b="1" dirty="0" smtClean="0">
                <a:solidFill>
                  <a:srgbClr val="FF0000"/>
                </a:solidFill>
              </a:rPr>
              <a:t>:- </a:t>
            </a:r>
            <a:r>
              <a:rPr lang="en-US" sz="4000" dirty="0"/>
              <a:t>http://technicalclubs.cit.ac.in/coding.html</a:t>
            </a:r>
          </a:p>
        </p:txBody>
      </p:sp>
    </p:spTree>
    <p:extLst>
      <p:ext uri="{BB962C8B-B14F-4D97-AF65-F5344CB8AC3E}">
        <p14:creationId xmlns="" xmlns:p14="http://schemas.microsoft.com/office/powerpoint/2010/main" val="2187328041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D7EFEE-A4A4-4595-819C-1761F6DF5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443" y="98328"/>
            <a:ext cx="4947596" cy="835743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rgbClr val="FFFF00"/>
                </a:solidFill>
                <a:highlight>
                  <a:srgbClr val="FFFF00"/>
                </a:highlight>
              </a:rPr>
              <a:t>Contents</a:t>
            </a:r>
            <a:r>
              <a:rPr lang="en-IN" b="1" dirty="0" smtClean="0">
                <a:highlight>
                  <a:srgbClr val="FFFF00"/>
                </a:highlight>
              </a:rPr>
              <a:t>:-</a:t>
            </a:r>
            <a:endParaRPr lang="en-IN" b="1" dirty="0">
              <a:highlight>
                <a:srgbClr val="FFFF00"/>
              </a:highlight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E1636A35-B1D9-42B2-848D-E3780E03FAD8}"/>
              </a:ext>
            </a:extLst>
          </p:cNvPr>
          <p:cNvSpPr txBox="1">
            <a:spLocks/>
          </p:cNvSpPr>
          <p:nvPr/>
        </p:nvSpPr>
        <p:spPr>
          <a:xfrm>
            <a:off x="211755" y="1022556"/>
            <a:ext cx="10800383" cy="7930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IN" sz="4000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IN" sz="4000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4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Faculty Mentors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4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 Team</a:t>
            </a:r>
            <a:endParaRPr lang="en-IN" sz="4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 of the club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Focused Area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whom</a:t>
            </a:r>
            <a:r>
              <a:rPr lang="en-IN" sz="4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4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of Coding</a:t>
            </a:r>
            <a:endParaRPr lang="en-IN" sz="4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Upcoming events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join the club?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 details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IN" sz="4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IN" sz="4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IN" sz="4000" b="1" dirty="0">
              <a:solidFill>
                <a:schemeClr val="tx1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23742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5E6AD0-1A1D-4A9D-A3E8-FED8CCD5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907" y="4504335"/>
            <a:ext cx="5395452" cy="1325563"/>
          </a:xfrm>
        </p:spPr>
        <p:txBody>
          <a:bodyPr>
            <a:normAutofit fontScale="90000"/>
          </a:bodyPr>
          <a:lstStyle/>
          <a:p>
            <a:r>
              <a:rPr lang="en-IN" sz="9600" dirty="0">
                <a:latin typeface="+mn-lt"/>
              </a:rPr>
              <a:t>Thank You</a:t>
            </a:r>
          </a:p>
        </p:txBody>
      </p:sp>
      <p:pic>
        <p:nvPicPr>
          <p:cNvPr id="4" name="Picture 3" descr="A picture containing text, sign&#10;&#10;Description automatically generated">
            <a:extLst>
              <a:ext uri="{FF2B5EF4-FFF2-40B4-BE49-F238E27FC236}">
                <a16:creationId xmlns="" xmlns:a16="http://schemas.microsoft.com/office/drawing/2014/main" id="{51B1DFEB-4551-4C15-9F31-E00F892993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142" y="604003"/>
            <a:ext cx="2619735" cy="34993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6723545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F12591-BA15-4E3C-8237-56FAF5B2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" y="0"/>
            <a:ext cx="9430577" cy="74514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FF00"/>
                </a:solidFill>
              </a:rPr>
              <a:t>Faculty Mentor</a:t>
            </a:r>
            <a:r>
              <a:rPr lang="en-IN" dirty="0" smtClean="0">
                <a:solidFill>
                  <a:srgbClr val="FFFF00"/>
                </a:solidFill>
              </a:rPr>
              <a:t>:-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" name="Picture 3" descr="A person sitting in a chair&#10;&#10;Description automatically generated with medium confidence">
            <a:extLst>
              <a:ext uri="{FF2B5EF4-FFF2-40B4-BE49-F238E27FC236}">
                <a16:creationId xmlns="" xmlns:a16="http://schemas.microsoft.com/office/drawing/2014/main" id="{605FACEC-15D0-4F47-8F61-FF2E847F7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853" y="736536"/>
            <a:ext cx="1897451" cy="18974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FF2068D5-C148-436B-B257-97317E7361A8}"/>
              </a:ext>
            </a:extLst>
          </p:cNvPr>
          <p:cNvSpPr txBox="1">
            <a:spLocks/>
          </p:cNvSpPr>
          <p:nvPr/>
        </p:nvSpPr>
        <p:spPr>
          <a:xfrm>
            <a:off x="6950361" y="2681030"/>
            <a:ext cx="4960435" cy="14544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Dr. Pranav Kr. Singh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Dean Alumni &amp; External Affairs, CITK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Assistant Professor Department of CSE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Faculty mentor, Coding Club CITK</a:t>
            </a:r>
            <a:endParaRPr lang="en-IN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person sitting in a chair with a computer&#10;&#10;Description automatically generated with medium confidence">
            <a:extLst>
              <a:ext uri="{FF2B5EF4-FFF2-40B4-BE49-F238E27FC236}">
                <a16:creationId xmlns="" xmlns:a16="http://schemas.microsoft.com/office/drawing/2014/main" id="{837115E0-878E-4DD6-BB4A-D76428C275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12" y="859972"/>
            <a:ext cx="2058093" cy="205809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8FA09D7B-1D34-4192-A9EF-C2BFE77C5A1C}"/>
              </a:ext>
            </a:extLst>
          </p:cNvPr>
          <p:cNvSpPr txBox="1">
            <a:spLocks/>
          </p:cNvSpPr>
          <p:nvPr/>
        </p:nvSpPr>
        <p:spPr>
          <a:xfrm>
            <a:off x="-406094" y="3032892"/>
            <a:ext cx="4960435" cy="10984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Dr. Amitava Nag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Associate Professor Department of CSE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Faculty mentor, Coding Club CITK</a:t>
            </a:r>
            <a:endParaRPr lang="en-IN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 descr="A person wearing glasses&#10;&#10;Description automatically generated with medium confidence">
            <a:extLst>
              <a:ext uri="{FF2B5EF4-FFF2-40B4-BE49-F238E27FC236}">
                <a16:creationId xmlns="" xmlns:a16="http://schemas.microsoft.com/office/drawing/2014/main" id="{6B64B5A3-BB00-4550-AF14-92FF3B0481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84" y="3102265"/>
            <a:ext cx="2058093" cy="205809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8D986EC9-6B17-4D64-9C65-7BCFCCBE71DC}"/>
              </a:ext>
            </a:extLst>
          </p:cNvPr>
          <p:cNvSpPr txBox="1">
            <a:spLocks/>
          </p:cNvSpPr>
          <p:nvPr/>
        </p:nvSpPr>
        <p:spPr>
          <a:xfrm>
            <a:off x="3287213" y="5163275"/>
            <a:ext cx="4960435" cy="10984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Dr. Pankaj Pratap Singh</a:t>
            </a:r>
          </a:p>
          <a:p>
            <a:pPr algn="ctr"/>
            <a:r>
              <a:rPr lang="en-US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Assistant Professor Department of CSE </a:t>
            </a:r>
          </a:p>
          <a:p>
            <a:pPr algn="ctr"/>
            <a:r>
              <a:rPr lang="en-US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Faculty mentor, Coding Club CITK</a:t>
            </a:r>
            <a:endParaRPr lang="en-IN" sz="31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230460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="" xmlns:a16="http://schemas.microsoft.com/office/drawing/2014/main" id="{3FA45A08-904F-48AA-A6DD-53313A3D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" y="211002"/>
            <a:ext cx="3709845" cy="73152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FF00"/>
                </a:solidFill>
                <a:highlight>
                  <a:srgbClr val="FFFF00"/>
                </a:highlight>
                <a:latin typeface="+mn-lt"/>
              </a:rPr>
              <a:t>Core</a:t>
            </a:r>
            <a:r>
              <a:rPr lang="en-IN" b="1" dirty="0">
                <a:highlight>
                  <a:srgbClr val="FFFF00"/>
                </a:highlight>
                <a:latin typeface="+mn-lt"/>
              </a:rPr>
              <a:t> </a:t>
            </a:r>
            <a:r>
              <a:rPr lang="en-IN" b="1" dirty="0">
                <a:solidFill>
                  <a:srgbClr val="FFFF00"/>
                </a:solidFill>
                <a:highlight>
                  <a:srgbClr val="FFFF00"/>
                </a:highlight>
                <a:latin typeface="+mn-lt"/>
              </a:rPr>
              <a:t>Team</a:t>
            </a:r>
            <a:r>
              <a:rPr lang="en-IN" b="1" dirty="0" smtClean="0">
                <a:solidFill>
                  <a:srgbClr val="FFFF00"/>
                </a:solidFill>
                <a:highlight>
                  <a:srgbClr val="FFFF00"/>
                </a:highlight>
                <a:latin typeface="+mn-lt"/>
              </a:rPr>
              <a:t>:-</a:t>
            </a:r>
            <a:endParaRPr lang="en-IN" b="1" dirty="0">
              <a:solidFill>
                <a:srgbClr val="FFFF00"/>
              </a:solidFill>
              <a:highlight>
                <a:srgbClr val="FFFF00"/>
              </a:highlight>
              <a:latin typeface="+mn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74DA5E8C-F4F0-44CC-B015-58FB0E52909B}"/>
              </a:ext>
            </a:extLst>
          </p:cNvPr>
          <p:cNvSpPr txBox="1">
            <a:spLocks/>
          </p:cNvSpPr>
          <p:nvPr/>
        </p:nvSpPr>
        <p:spPr>
          <a:xfrm>
            <a:off x="195723" y="4911640"/>
            <a:ext cx="11201400" cy="20371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Amarjeet Kumar </a:t>
            </a:r>
            <a:r>
              <a:rPr lang="en-IN" sz="4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Singh </a:t>
            </a:r>
            <a:r>
              <a:rPr lang="en-IN" sz="4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4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IN" sz="40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Karmabir</a:t>
            </a:r>
            <a:r>
              <a:rPr lang="en-IN" sz="4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4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Brahma </a:t>
            </a:r>
            <a:r>
              <a:rPr lang="en-IN" sz="4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(Convenor)                               (</a:t>
            </a:r>
            <a:r>
              <a:rPr lang="en-IN" sz="40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Cheif</a:t>
            </a:r>
            <a:r>
              <a:rPr lang="en-IN" sz="4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-coordinator)</a:t>
            </a:r>
            <a:endParaRPr lang="en-IN" sz="4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98337002 (1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4384" y="1132115"/>
            <a:ext cx="3810000" cy="3810000"/>
          </a:xfrm>
          <a:prstGeom prst="rect">
            <a:avLst/>
          </a:prstGeom>
        </p:spPr>
      </p:pic>
      <p:pic>
        <p:nvPicPr>
          <p:cNvPr id="6" name="Picture 5" descr="Amarjeet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7957" y="999378"/>
            <a:ext cx="3481330" cy="39708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10519036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53536"/>
            <a:ext cx="652272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Other Core Members:-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Devanshu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(CP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Lead)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Innocent </a:t>
            </a:r>
            <a:r>
              <a:rPr lang="en-IN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Dengkhw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Mochahari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Souptik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Dutta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Darshan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Hazarika</a:t>
            </a:r>
            <a:endParaRPr lang="en-IN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Amrit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Kumar </a:t>
            </a:r>
            <a:r>
              <a:rPr lang="en-IN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Tiwari</a:t>
            </a:r>
            <a:endParaRPr lang="en-IN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Himanshu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Pegu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AAC5B5-1831-4D35-855E-40F0A092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9" y="339647"/>
            <a:ext cx="8382700" cy="862149"/>
          </a:xfrm>
        </p:spPr>
        <p:txBody>
          <a:bodyPr>
            <a:normAutofit fontScale="90000"/>
          </a:bodyPr>
          <a:lstStyle/>
          <a:p>
            <a:r>
              <a:rPr lang="en-IN" sz="5400" b="1" dirty="0" smtClean="0">
                <a:solidFill>
                  <a:srgbClr val="FFFF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  <a:r>
              <a:rPr lang="en-IN" sz="5400" b="1" dirty="0" smtClean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5400" b="1" dirty="0">
                <a:solidFill>
                  <a:srgbClr val="FFFF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Coding Club </a:t>
            </a:r>
            <a:r>
              <a:rPr lang="en-IN" sz="5400" b="1" dirty="0" smtClean="0">
                <a:solidFill>
                  <a:srgbClr val="FFFF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:-</a:t>
            </a:r>
            <a:endParaRPr lang="en-IN" sz="4800" b="1" dirty="0">
              <a:solidFill>
                <a:srgbClr val="FFFF00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20C885F9-FE62-4563-AB0D-5E8DDAB7689C}"/>
              </a:ext>
            </a:extLst>
          </p:cNvPr>
          <p:cNvSpPr txBox="1">
            <a:spLocks/>
          </p:cNvSpPr>
          <p:nvPr/>
        </p:nvSpPr>
        <p:spPr>
          <a:xfrm>
            <a:off x="470263" y="1541418"/>
            <a:ext cx="11559337" cy="4130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up the coding culture in our Institute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discuss programming concepts using various languages such as C/C++, Java, Python, etc.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compete in various coding contests.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get start with competitive programming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Organize various competitions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Collaborate with other Institutions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IN" sz="3200" dirty="0">
                <a:latin typeface="Calibri" pitchFamily="34" charset="0"/>
                <a:cs typeface="Calibri" pitchFamily="34" charset="0"/>
              </a:rPr>
              <a:t>Mutual helping platform for beginners</a:t>
            </a:r>
            <a:endParaRPr lang="en-IN" sz="3200" dirty="0">
              <a:solidFill>
                <a:schemeClr val="tx1"/>
              </a:solidFill>
              <a:latin typeface="Calibri" pitchFamily="34" charset="0"/>
              <a:ea typeface="Calibri" panose="020F0502020204030204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365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18010" y="304800"/>
            <a:ext cx="5473339" cy="762000"/>
          </a:xfrm>
        </p:spPr>
        <p:txBody>
          <a:bodyPr>
            <a:noAutofit/>
          </a:bodyPr>
          <a:lstStyle/>
          <a:p>
            <a:r>
              <a:rPr lang="en-US" sz="4900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Focused Areas:-</a:t>
            </a:r>
            <a:endParaRPr lang="en-US" sz="4900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4795DBE-08C6-498B-B27C-C880496A1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0535" y="1920253"/>
            <a:ext cx="10414863" cy="4689787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itchFamily="34" charset="0"/>
                <a:cs typeface="Calibri" pitchFamily="34" charset="0"/>
              </a:rPr>
              <a:t>Getting Started with C/C++/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Java/Python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Programming </a:t>
            </a:r>
            <a:r>
              <a:rPr lang="en-IN" dirty="0">
                <a:latin typeface="Calibri" pitchFamily="34" charset="0"/>
                <a:cs typeface="Calibri" pitchFamily="34" charset="0"/>
              </a:rPr>
              <a:t>Languages</a:t>
            </a: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Competitive programming</a:t>
            </a: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Low level languages</a:t>
            </a: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Scripting languages</a:t>
            </a: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Data Structures</a:t>
            </a: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Algorithms</a:t>
            </a:r>
          </a:p>
          <a:p>
            <a:r>
              <a:rPr lang="en-IN" dirty="0">
                <a:latin typeface="Calibri" pitchFamily="34" charset="0"/>
                <a:cs typeface="Calibri" pitchFamily="34" charset="0"/>
              </a:rPr>
              <a:t>Software Development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 descr="cpb 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9877" y="2037807"/>
            <a:ext cx="3962127" cy="36706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932843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EEEB48-9883-4E18-A1A8-3994AED6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61271"/>
            <a:ext cx="4480560" cy="1162593"/>
          </a:xfrm>
        </p:spPr>
        <p:txBody>
          <a:bodyPr/>
          <a:lstStyle/>
          <a:p>
            <a:r>
              <a:rPr lang="en-IN" sz="5400" b="1" dirty="0" smtClean="0">
                <a:solidFill>
                  <a:srgbClr val="FFFF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IN" sz="5400" b="1" dirty="0" smtClean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5400" b="1" dirty="0" smtClean="0">
                <a:solidFill>
                  <a:srgbClr val="FFFF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Whom:-</a:t>
            </a:r>
            <a:endParaRPr lang="en-IN" sz="5400" b="1" dirty="0">
              <a:solidFill>
                <a:srgbClr val="FFFF00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62021526-8E4A-4FFE-A955-6EA8713BF072}"/>
              </a:ext>
            </a:extLst>
          </p:cNvPr>
          <p:cNvSpPr txBox="1">
            <a:spLocks/>
          </p:cNvSpPr>
          <p:nvPr/>
        </p:nvSpPr>
        <p:spPr>
          <a:xfrm>
            <a:off x="143326" y="1225449"/>
            <a:ext cx="10599175" cy="4322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wants to enter into the field of Coding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wants to improve Problem Solving skills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wants to enter into Competitive Programming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having interest in Software Development</a:t>
            </a:r>
          </a:p>
        </p:txBody>
      </p:sp>
    </p:spTree>
    <p:extLst>
      <p:ext uri="{BB962C8B-B14F-4D97-AF65-F5344CB8AC3E}">
        <p14:creationId xmlns="" xmlns:p14="http://schemas.microsoft.com/office/powerpoint/2010/main" val="11766316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3536"/>
            <a:ext cx="7306491" cy="1143000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Why to join our club?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IN" dirty="0" smtClean="0"/>
              <a:t>You will get environment</a:t>
            </a:r>
          </a:p>
          <a:p>
            <a:pPr marL="285750" indent="-285750"/>
            <a:r>
              <a:rPr lang="en-IN" dirty="0" smtClean="0"/>
              <a:t>You will learn different programming languages</a:t>
            </a:r>
          </a:p>
          <a:p>
            <a:pPr marL="285750" indent="-285750"/>
            <a:r>
              <a:rPr lang="en-IN" dirty="0" smtClean="0"/>
              <a:t>Build connections</a:t>
            </a:r>
          </a:p>
          <a:p>
            <a:pPr marL="285750" indent="-285750"/>
            <a:r>
              <a:rPr lang="en-IN" dirty="0" smtClean="0"/>
              <a:t>To get into a product based company (FAANG Companies)</a:t>
            </a:r>
          </a:p>
          <a:p>
            <a:endParaRPr lang="en-US" dirty="0"/>
          </a:p>
        </p:txBody>
      </p:sp>
      <p:pic>
        <p:nvPicPr>
          <p:cNvPr id="4" name="Picture 3" descr="cpb 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68527" y="4097252"/>
            <a:ext cx="5287600" cy="2590937"/>
          </a:xfrm>
          <a:prstGeom prst="rect">
            <a:avLst/>
          </a:prstGeom>
        </p:spPr>
      </p:pic>
      <p:pic>
        <p:nvPicPr>
          <p:cNvPr id="5" name="Picture 4" descr="amazon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383" y="4920207"/>
            <a:ext cx="2085975" cy="1171575"/>
          </a:xfrm>
          <a:prstGeom prst="rect">
            <a:avLst/>
          </a:prstGeom>
        </p:spPr>
      </p:pic>
      <p:pic>
        <p:nvPicPr>
          <p:cNvPr id="6" name="Picture 5" descr="fb ima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85097" y="4929731"/>
            <a:ext cx="1152525" cy="1152525"/>
          </a:xfrm>
          <a:prstGeom prst="rect">
            <a:avLst/>
          </a:prstGeom>
        </p:spPr>
      </p:pic>
      <p:pic>
        <p:nvPicPr>
          <p:cNvPr id="7" name="Picture 6" descr="appl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03233" y="4952320"/>
            <a:ext cx="1895475" cy="1133475"/>
          </a:xfrm>
          <a:prstGeom prst="rect">
            <a:avLst/>
          </a:prstGeom>
        </p:spPr>
      </p:pic>
      <p:pic>
        <p:nvPicPr>
          <p:cNvPr id="8" name="Picture 7" descr="downloa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70483" y="310651"/>
            <a:ext cx="2619375" cy="1743075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1778</TotalTime>
  <Words>494</Words>
  <Application>Microsoft Office PowerPoint</Application>
  <PresentationFormat>Custom</PresentationFormat>
  <Paragraphs>109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Foundry</vt:lpstr>
      <vt:lpstr>Flow</vt:lpstr>
      <vt:lpstr>Coding Club of CIT Kokrajhar</vt:lpstr>
      <vt:lpstr>Contents:-</vt:lpstr>
      <vt:lpstr>Faculty Mentor:-</vt:lpstr>
      <vt:lpstr>Core Team:-</vt:lpstr>
      <vt:lpstr>Other Core Members:-</vt:lpstr>
      <vt:lpstr>Objectives of Coding Club :-</vt:lpstr>
      <vt:lpstr>Focused Areas:-</vt:lpstr>
      <vt:lpstr>For Whom:-</vt:lpstr>
      <vt:lpstr>Why to join our club?</vt:lpstr>
      <vt:lpstr>Benefits of Coding:-</vt:lpstr>
      <vt:lpstr>Real life applications:-</vt:lpstr>
      <vt:lpstr>Upcoming events:-</vt:lpstr>
      <vt:lpstr>Announcements:-</vt:lpstr>
      <vt:lpstr>How to join?</vt:lpstr>
      <vt:lpstr>Slide 15</vt:lpstr>
      <vt:lpstr>Few glimpses of the Bootcamp on C Programming</vt:lpstr>
      <vt:lpstr>Prize Distribution of the bootcamp:-</vt:lpstr>
      <vt:lpstr>Prize Distribution of the bootcamp:-</vt:lpstr>
      <vt:lpstr>Contact details:-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today’s orientation program</dc:title>
  <dc:creator>Karmabir Brahma</dc:creator>
  <cp:lastModifiedBy>lenovo</cp:lastModifiedBy>
  <cp:revision>47</cp:revision>
  <cp:lastPrinted>2022-04-05T07:35:08Z</cp:lastPrinted>
  <dcterms:created xsi:type="dcterms:W3CDTF">2022-04-01T16:27:18Z</dcterms:created>
  <dcterms:modified xsi:type="dcterms:W3CDTF">2022-09-16T09:06:35Z</dcterms:modified>
</cp:coreProperties>
</file>