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00FD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8"/>
    <p:restoredTop sz="94469"/>
  </p:normalViewPr>
  <p:slideViewPr>
    <p:cSldViewPr snapToGrid="0">
      <p:cViewPr>
        <p:scale>
          <a:sx n="130" d="100"/>
          <a:sy n="130" d="100"/>
        </p:scale>
        <p:origin x="-1384" y="-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6153-95F6-F33F-FA14-C8DC64197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E502A-A289-BEE6-781F-AC1E46999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D53EA-909F-B35A-0068-B15F4594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3A72-487B-AD42-8849-9C430A4DCA61}" type="datetimeFigureOut">
              <a:t>2024/6/27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815F-1087-AA25-F50C-3AF7DE4E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04087-F8C8-80E5-72F7-ADDC35373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2C56-5B02-CD45-BFD5-BC60B60908F2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2341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77BAB-6789-0C8C-0CE6-959FF0DD2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34575-5C08-5614-58A1-8C66A018C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66D51-D6C0-7D8A-04C0-7D5E23C4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3A72-487B-AD42-8849-9C430A4DCA61}" type="datetimeFigureOut">
              <a:t>2024/6/27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86606-5F58-B2D8-2993-0F11FE45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6A3E7-D1FD-6E6F-9866-AB7DBDD9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2C56-5B02-CD45-BFD5-BC60B60908F2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4082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88E8B-725B-F5FC-EC99-E06D0B45D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AEF5C-5316-2ABC-7262-7447B2403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9AD6-EE6E-4F19-317F-8C0467BE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3A72-487B-AD42-8849-9C430A4DCA61}" type="datetimeFigureOut">
              <a:t>2024/6/27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FA933-4E4C-D4E7-AA90-9D097EE2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B3C49-B7D7-E66D-F91F-66B41CCA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2C56-5B02-CD45-BFD5-BC60B60908F2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5613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EE57-AE9E-A134-05D2-1545DE049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6FDC0-6FBA-156F-7FBF-9A9C15955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1ADDD-8E66-82D4-0699-7F098744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3A72-487B-AD42-8849-9C430A4DCA61}" type="datetimeFigureOut">
              <a:t>2024/6/27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93140-C576-3413-6179-564C50B8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2363F-2071-C9CB-2BD6-0723DCC0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2C56-5B02-CD45-BFD5-BC60B60908F2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4711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628F3-BD29-F7DA-C992-480E8EE3C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C50FF-85E1-8AFB-30FD-978B7D5FE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47A97-8187-D5B3-F136-B3F6942D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3A72-487B-AD42-8849-9C430A4DCA61}" type="datetimeFigureOut">
              <a:t>2024/6/27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CB021-E979-9250-68E4-D3B43601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6E179-F940-793D-B0A2-B5965A7C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2C56-5B02-CD45-BFD5-BC60B60908F2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7146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3809-704C-120C-D86C-0B382CF0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EB8F5-290D-516E-BC74-296FCDE46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728BF-E405-A033-32C7-0A8FC627C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E9AA1-8BE5-5B38-6B34-57AD60BB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3A72-487B-AD42-8849-9C430A4DCA61}" type="datetimeFigureOut">
              <a:t>2024/6/27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3D551-6267-5924-8558-DDAC142D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AA3AE-1356-1D18-554C-88CF03C8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2C56-5B02-CD45-BFD5-BC60B60908F2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8504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9608-624F-8931-7656-8F3D5677D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47652-78E6-A4CF-D6C1-C14448D8A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E15BA-6DB9-EDA7-B400-ACF7F6C4B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14CD7-7D65-79EC-A5AB-DC9F47C3D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342D99-4458-6CC8-133F-DCD5E6CB5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6B002-B504-F8DB-F261-16EA47F48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3A72-487B-AD42-8849-9C430A4DCA61}" type="datetimeFigureOut">
              <a:t>2024/6/27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74754A-80D9-41CD-8E61-7A6A9CCB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79CEDA-FE1F-593B-33D4-95059517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2C56-5B02-CD45-BFD5-BC60B60908F2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9216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0461-BFBB-39DE-5720-691D1A43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1B37-C787-7E82-D036-AB47D52F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3A72-487B-AD42-8849-9C430A4DCA61}" type="datetimeFigureOut">
              <a:t>2024/6/27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A886F-139A-1BF3-AD21-8AAF6BB7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4F8E6-69BE-A207-1810-657C045A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2C56-5B02-CD45-BFD5-BC60B60908F2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2267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6C5E5-593E-44A3-10C0-11205A1F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3A72-487B-AD42-8849-9C430A4DCA61}" type="datetimeFigureOut">
              <a:t>2024/6/27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CFB16-6E18-BC27-BE61-878DB002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06201-8ACB-559A-422A-84EBD21E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2C56-5B02-CD45-BFD5-BC60B60908F2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03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6CF8-B0A3-97C6-CC94-BE36858B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E14E9-FFF4-9C4B-11E1-E574435FA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84F94-E088-C688-242C-C60B6F039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C98E2-A168-6550-FEFE-7DB05EA6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3A72-487B-AD42-8849-9C430A4DCA61}" type="datetimeFigureOut">
              <a:t>2024/6/27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1894F-EA3C-CF68-15E5-051C4BF5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54B26-D56E-1539-3E7B-B00DF1F1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2C56-5B02-CD45-BFD5-BC60B60908F2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7067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B314-E9D3-0192-1638-D3CBAA87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E8006-380A-3498-CC88-B921DF5A8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40475-A600-5839-428C-4D7AA8499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8A007-D151-7075-31CF-1D880990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3A72-487B-AD42-8849-9C430A4DCA61}" type="datetimeFigureOut">
              <a:t>2024/6/27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D252-323F-1DE8-3405-89B4873C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84BA8-6D81-602C-14CE-9EA6296C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2C56-5B02-CD45-BFD5-BC60B60908F2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009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6BFA8F-3C31-1160-626A-543F59A5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89521-2635-50AF-376F-58C4BA892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6DFC4-BD03-7B84-9E14-B29919936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93A72-487B-AD42-8849-9C430A4DCA61}" type="datetimeFigureOut">
              <a:t>2024/6/27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F1BAF-F4DE-6794-DA95-B5B1D322A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C1C23-8C54-2F16-D8B8-270C0843D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2C56-5B02-CD45-BFD5-BC60B60908F2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129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7304FB-435B-CF13-7A7F-35BDDC903A80}"/>
              </a:ext>
            </a:extLst>
          </p:cNvPr>
          <p:cNvSpPr/>
          <p:nvPr/>
        </p:nvSpPr>
        <p:spPr>
          <a:xfrm>
            <a:off x="1070429" y="1191986"/>
            <a:ext cx="9797142" cy="44740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9BA023-B33D-BCD2-98B1-D1EDDA553398}"/>
              </a:ext>
            </a:extLst>
          </p:cNvPr>
          <p:cNvSpPr txBox="1"/>
          <p:nvPr/>
        </p:nvSpPr>
        <p:spPr>
          <a:xfrm>
            <a:off x="4194174" y="2966890"/>
            <a:ext cx="4860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n w="6350">
                  <a:solidFill>
                    <a:srgbClr val="FFFF00"/>
                  </a:solidFill>
                </a:ln>
                <a:solidFill>
                  <a:schemeClr val="bg1"/>
                </a:solidFill>
                <a:effectLst>
                  <a:glow rad="63500">
                    <a:srgbClr val="FFFF00">
                      <a:alpha val="80000"/>
                    </a:srgbClr>
                  </a:glow>
                  <a:outerShdw blurRad="304800" sx="102000" sy="102000" algn="ctr" rotWithShape="0">
                    <a:srgbClr val="FFFF00">
                      <a:alpha val="7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zh-CN" altLang="en-US" sz="3600">
                <a:ln w="6350">
                  <a:solidFill>
                    <a:srgbClr val="FF40FF"/>
                  </a:solidFill>
                </a:ln>
                <a:solidFill>
                  <a:schemeClr val="bg1"/>
                </a:solidFill>
                <a:effectLst>
                  <a:glow rad="63500">
                    <a:srgbClr val="FF40FF">
                      <a:alpha val="80000"/>
                    </a:srgbClr>
                  </a:glow>
                  <a:outerShdw blurRad="304800" sx="102000" sy="102000" algn="ctr" rotWithShape="0">
                    <a:srgbClr val="FF40FF">
                      <a:alpha val="7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3600">
                <a:ln w="6350">
                  <a:solidFill>
                    <a:srgbClr val="00FDFF"/>
                  </a:solidFill>
                </a:ln>
                <a:solidFill>
                  <a:schemeClr val="bg1"/>
                </a:solidFill>
                <a:effectLst>
                  <a:glow rad="63500">
                    <a:srgbClr val="00FDFF">
                      <a:alpha val="80000"/>
                    </a:srgbClr>
                  </a:glow>
                  <a:outerShdw blurRad="304800" sx="102000" sy="102000" algn="ctr" rotWithShape="0">
                    <a:srgbClr val="00FDFF">
                      <a:alpha val="7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Tool</a:t>
            </a:r>
            <a:r>
              <a:rPr lang="zh-CN" altLang="en-US" sz="3600">
                <a:ln w="6350">
                  <a:solidFill>
                    <a:srgbClr val="FF40FF"/>
                  </a:solidFill>
                </a:ln>
                <a:solidFill>
                  <a:schemeClr val="bg1"/>
                </a:solidFill>
                <a:effectLst>
                  <a:glow rad="63500">
                    <a:srgbClr val="FF40FF">
                      <a:alpha val="80000"/>
                    </a:srgbClr>
                  </a:glow>
                  <a:outerShdw blurRad="304800" sx="102000" sy="102000" algn="ctr" rotWithShape="0">
                    <a:srgbClr val="FF40FF">
                      <a:alpha val="7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3600">
                <a:ln w="6350">
                  <a:solidFill>
                    <a:srgbClr val="FF40FF"/>
                  </a:solidFill>
                </a:ln>
                <a:solidFill>
                  <a:schemeClr val="bg1"/>
                </a:solidFill>
                <a:effectLst>
                  <a:glow rad="63500">
                    <a:srgbClr val="FF40FF">
                      <a:alpha val="80000"/>
                    </a:srgbClr>
                  </a:glow>
                  <a:outerShdw blurRad="304800" sx="102000" sy="102000" algn="ctr" rotWithShape="0">
                    <a:srgbClr val="FF40FF">
                      <a:alpha val="7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Learning</a:t>
            </a:r>
            <a:endParaRPr lang="en-CN" sz="3600">
              <a:ln w="6350">
                <a:solidFill>
                  <a:srgbClr val="FF40FF"/>
                </a:solidFill>
              </a:ln>
              <a:solidFill>
                <a:schemeClr val="bg1"/>
              </a:solidFill>
              <a:effectLst>
                <a:glow rad="63500">
                  <a:srgbClr val="FF40FF">
                    <a:alpha val="80000"/>
                  </a:srgbClr>
                </a:glow>
                <a:outerShdw blurRad="304800" sx="102000" sy="102000" algn="ctr" rotWithShape="0">
                  <a:srgbClr val="FF40FF">
                    <a:alpha val="70000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0AA8B2-374B-29EB-1DB2-C0185129B4F5}"/>
              </a:ext>
            </a:extLst>
          </p:cNvPr>
          <p:cNvSpPr/>
          <p:nvPr/>
        </p:nvSpPr>
        <p:spPr>
          <a:xfrm>
            <a:off x="6401238" y="1562477"/>
            <a:ext cx="3005365" cy="3455155"/>
          </a:xfrm>
          <a:prstGeom prst="ellipse">
            <a:avLst/>
          </a:prstGeom>
          <a:gradFill flip="none" rotWithShape="1">
            <a:gsLst>
              <a:gs pos="0">
                <a:srgbClr val="FF40FF">
                  <a:alpha val="25000"/>
                </a:srgbClr>
              </a:gs>
              <a:gs pos="100000">
                <a:srgbClr val="FF40FF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4B70E2-7F64-998A-15FF-603D1F7C34D9}"/>
              </a:ext>
            </a:extLst>
          </p:cNvPr>
          <p:cNvSpPr/>
          <p:nvPr/>
        </p:nvSpPr>
        <p:spPr>
          <a:xfrm>
            <a:off x="3045237" y="1586130"/>
            <a:ext cx="3241791" cy="3434969"/>
          </a:xfrm>
          <a:prstGeom prst="ellipse">
            <a:avLst/>
          </a:prstGeom>
          <a:gradFill flip="none" rotWithShape="1">
            <a:gsLst>
              <a:gs pos="0">
                <a:srgbClr val="FFFF00">
                  <a:alpha val="25000"/>
                </a:srgbClr>
              </a:gs>
              <a:gs pos="100000">
                <a:srgbClr val="FFFF00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D2A1D3-8F2F-29C4-CF57-8F7081408080}"/>
              </a:ext>
            </a:extLst>
          </p:cNvPr>
          <p:cNvSpPr/>
          <p:nvPr/>
        </p:nvSpPr>
        <p:spPr>
          <a:xfrm>
            <a:off x="4569527" y="1327905"/>
            <a:ext cx="3446236" cy="3924300"/>
          </a:xfrm>
          <a:prstGeom prst="ellipse">
            <a:avLst/>
          </a:prstGeom>
          <a:gradFill flip="none" rotWithShape="1">
            <a:gsLst>
              <a:gs pos="0">
                <a:srgbClr val="00FDFF">
                  <a:alpha val="25000"/>
                </a:srgbClr>
              </a:gs>
              <a:gs pos="100000">
                <a:srgbClr val="00FDFF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8500C7B-E004-99CD-717C-874557CAD907}"/>
              </a:ext>
            </a:extLst>
          </p:cNvPr>
          <p:cNvSpPr/>
          <p:nvPr/>
        </p:nvSpPr>
        <p:spPr>
          <a:xfrm>
            <a:off x="4002636" y="2803356"/>
            <a:ext cx="5093109" cy="1032387"/>
          </a:xfrm>
          <a:prstGeom prst="roundRect">
            <a:avLst/>
          </a:prstGeom>
          <a:noFill/>
          <a:ln w="25400">
            <a:solidFill>
              <a:schemeClr val="bg1"/>
            </a:solidFill>
          </a:ln>
          <a:effectLst>
            <a:glow rad="63500">
              <a:srgbClr val="00FA00">
                <a:alpha val="80000"/>
              </a:srgbClr>
            </a:glow>
            <a:outerShdw blurRad="304800" sx="102000" sy="102000" algn="ctr" rotWithShape="0">
              <a:srgbClr val="00FA0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55895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孟松 吴</dc:creator>
  <cp:lastModifiedBy>孟松 吴</cp:lastModifiedBy>
  <cp:revision>4</cp:revision>
  <dcterms:created xsi:type="dcterms:W3CDTF">2024-06-27T03:19:25Z</dcterms:created>
  <dcterms:modified xsi:type="dcterms:W3CDTF">2024-06-27T05:54:34Z</dcterms:modified>
</cp:coreProperties>
</file>