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4480B9B-3B7E-4BA1-9BFA-C97F12D8A03B}">
          <p14:sldIdLst>
            <p14:sldId id="256"/>
            <p14:sldId id="257"/>
            <p14:sldId id="261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3"/>
    <p:restoredTop sz="94709"/>
  </p:normalViewPr>
  <p:slideViewPr>
    <p:cSldViewPr>
      <p:cViewPr varScale="1">
        <p:scale>
          <a:sx n="158" d="100"/>
          <a:sy n="158" d="100"/>
        </p:scale>
        <p:origin x="4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0D112-C7A2-AA42-B9DE-124E6EBF8290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8822C-E10B-B34B-8540-3AAA5E4B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8822C-E10B-B34B-8540-3AAA5E4B4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4EE3E1E-1537-4686-A758-F054AAA306F7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0C1E3BA-8F5A-4A14-9E39-518BEA7FC7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ockframework.org/spock/docs/1.1-rc-2/spock_primer.html" TargetMode="External"/><Relationship Id="rId4" Type="http://schemas.openxmlformats.org/officeDocument/2006/relationships/hyperlink" Target="http://spockframework.org/spock/docs/1.1-rc-2/data_driven_testing.html" TargetMode="External"/><Relationship Id="rId5" Type="http://schemas.openxmlformats.org/officeDocument/2006/relationships/hyperlink" Target="http://spockframework.org/spock/docs/1.1-rc-2/interaction_based_test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ockframework.org/spock/docs/1.1-rc-2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5410200"/>
            <a:ext cx="1676400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Dan </a:t>
            </a:r>
            <a:r>
              <a:rPr lang="en-US" dirty="0" err="1" smtClean="0"/>
              <a:t>Dowma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Oct 5, 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4008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Spock – A better way to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Test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2800" y="9906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Spring User Group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24382"/>
            <a:ext cx="5334000" cy="37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407893" cy="3886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Java programmer for </a:t>
            </a:r>
            <a:r>
              <a:rPr lang="en-US" sz="2800" dirty="0" smtClean="0"/>
              <a:t>almost 20 years</a:t>
            </a:r>
            <a:endParaRPr lang="en-US" sz="2800" dirty="0" smtClean="0"/>
          </a:p>
          <a:p>
            <a:r>
              <a:rPr lang="en-US" sz="2800" dirty="0" smtClean="0"/>
              <a:t>Groovy programmer for </a:t>
            </a:r>
            <a:r>
              <a:rPr lang="en-US" sz="2800" dirty="0" smtClean="0"/>
              <a:t>4 </a:t>
            </a:r>
            <a:r>
              <a:rPr lang="en-US" sz="2800" dirty="0" smtClean="0"/>
              <a:t>years</a:t>
            </a:r>
          </a:p>
          <a:p>
            <a:r>
              <a:rPr lang="en-US" sz="2800" dirty="0" smtClean="0"/>
              <a:t>Used all the popular frameworks over the years</a:t>
            </a:r>
          </a:p>
          <a:p>
            <a:pPr lvl="1"/>
            <a:r>
              <a:rPr lang="en-US" sz="2800" dirty="0" smtClean="0"/>
              <a:t>Spring, Camel, ATG </a:t>
            </a:r>
            <a:r>
              <a:rPr lang="en-US" sz="2800" dirty="0" smtClean="0"/>
              <a:t>Dynamo, </a:t>
            </a:r>
            <a:r>
              <a:rPr lang="en-US" sz="2800" dirty="0" smtClean="0"/>
              <a:t>Struts</a:t>
            </a:r>
            <a:endParaRPr lang="en-US" sz="2800" dirty="0" smtClean="0"/>
          </a:p>
          <a:p>
            <a:pPr lvl="1"/>
            <a:r>
              <a:rPr lang="en-US" sz="2800" dirty="0" smtClean="0"/>
              <a:t>Grails, </a:t>
            </a:r>
            <a:r>
              <a:rPr lang="en-US" sz="2800" dirty="0" smtClean="0"/>
              <a:t>Spock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prove your code works</a:t>
            </a:r>
          </a:p>
          <a:p>
            <a:endParaRPr lang="en-US" sz="2800" dirty="0" smtClean="0"/>
          </a:p>
          <a:p>
            <a:r>
              <a:rPr lang="en-US" sz="2800" dirty="0"/>
              <a:t>Leads to a more decoupled </a:t>
            </a:r>
            <a:r>
              <a:rPr lang="en-US" sz="2800" dirty="0" smtClean="0"/>
              <a:t>design</a:t>
            </a:r>
          </a:p>
          <a:p>
            <a:endParaRPr lang="en-US" sz="2800" dirty="0"/>
          </a:p>
          <a:p>
            <a:r>
              <a:rPr lang="en-US" sz="2800" dirty="0" smtClean="0"/>
              <a:t>Adds resiliency to allow the app to evolve with less pain</a:t>
            </a:r>
          </a:p>
          <a:p>
            <a:endParaRPr lang="en-US" sz="2800" dirty="0" smtClean="0"/>
          </a:p>
          <a:p>
            <a:r>
              <a:rPr lang="en-US" sz="2800" dirty="0" smtClean="0"/>
              <a:t>Lets you sleep at night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Tests?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/>
          <a:lstStyle/>
          <a:p>
            <a:r>
              <a:rPr lang="en-US" dirty="0" smtClean="0"/>
              <a:t>What is a unit test?</a:t>
            </a:r>
          </a:p>
          <a:p>
            <a:pPr lvl="1"/>
            <a:r>
              <a:rPr lang="en-US" dirty="0" smtClean="0"/>
              <a:t>An automated test of the smallest unit of work of an individual component within an application</a:t>
            </a:r>
          </a:p>
          <a:p>
            <a:pPr lvl="1"/>
            <a:r>
              <a:rPr lang="en-US" dirty="0" smtClean="0"/>
              <a:t>Generally speaking, each class with any non-trivial logic should have an associated test class</a:t>
            </a:r>
          </a:p>
          <a:p>
            <a:r>
              <a:rPr lang="en-US" dirty="0" smtClean="0"/>
              <a:t>What is an integration test?</a:t>
            </a:r>
            <a:endParaRPr lang="en-US" dirty="0"/>
          </a:p>
          <a:p>
            <a:pPr lvl="1"/>
            <a:r>
              <a:rPr lang="en-US" dirty="0" smtClean="0"/>
              <a:t>A test of a unit of work that interacts with an external resource, such as a database or an external API</a:t>
            </a:r>
          </a:p>
          <a:p>
            <a:pPr lvl="1"/>
            <a:r>
              <a:rPr lang="en-US" dirty="0" smtClean="0"/>
              <a:t>More care is required depending on how much control you have over the external resources</a:t>
            </a:r>
          </a:p>
          <a:p>
            <a:r>
              <a:rPr lang="en-US" dirty="0" smtClean="0"/>
              <a:t>What is a functional test?</a:t>
            </a:r>
          </a:p>
          <a:p>
            <a:pPr lvl="1"/>
            <a:r>
              <a:rPr lang="en-US" dirty="0" smtClean="0"/>
              <a:t>A test where the full application is started up, fed some prepared inputs, and tests for expected outputs</a:t>
            </a:r>
          </a:p>
          <a:p>
            <a:pPr lvl="1"/>
            <a:r>
              <a:rPr lang="en-US" dirty="0" smtClean="0"/>
              <a:t>“Black box testing”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1600" dirty="0"/>
              <a:t>i</a:t>
            </a:r>
            <a:r>
              <a:rPr lang="en-US" sz="1600" dirty="0" smtClean="0"/>
              <a:t>mport </a:t>
            </a:r>
            <a:r>
              <a:rPr lang="en-US" sz="1600" dirty="0" err="1" smtClean="0"/>
              <a:t>spock.lang.Specification</a:t>
            </a:r>
            <a:endParaRPr lang="en-US" sz="1600" dirty="0" smtClean="0"/>
          </a:p>
          <a:p>
            <a:pPr marL="365760" lvl="1" indent="0">
              <a:buNone/>
            </a:pP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 smtClean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MyFirstSpecification</a:t>
            </a:r>
            <a:r>
              <a:rPr lang="en-US" sz="1600" dirty="0" smtClean="0"/>
              <a:t> extends Specification {</a:t>
            </a:r>
          </a:p>
          <a:p>
            <a:pPr marL="365760" lvl="1" indent="0">
              <a:buNone/>
            </a:pPr>
            <a:r>
              <a:rPr lang="en-US" sz="1600" dirty="0" smtClean="0"/>
              <a:t>	</a:t>
            </a:r>
          </a:p>
          <a:p>
            <a:pPr marL="36576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// fields – objects to be tested, and other helper objects</a:t>
            </a:r>
          </a:p>
          <a:p>
            <a:pPr marL="365760" lvl="1" indent="0">
              <a:buNone/>
            </a:pP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// fixture methods – setup(), cleanup(), </a:t>
            </a:r>
            <a:r>
              <a:rPr lang="en-US" sz="1600" dirty="0" err="1" smtClean="0"/>
              <a:t>setupSpec</a:t>
            </a:r>
            <a:r>
              <a:rPr lang="en-US" sz="1600" dirty="0" smtClean="0"/>
              <a:t>(), </a:t>
            </a:r>
            <a:r>
              <a:rPr lang="en-US" sz="1600" dirty="0" err="1" smtClean="0"/>
              <a:t>cleanupSpec</a:t>
            </a:r>
            <a:r>
              <a:rPr lang="en-US" sz="1600" dirty="0" smtClean="0"/>
              <a:t>()</a:t>
            </a:r>
          </a:p>
          <a:p>
            <a:pPr marL="365760" lvl="1" indent="0">
              <a:buNone/>
            </a:pP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// feature methods – the actual test methods</a:t>
            </a:r>
          </a:p>
          <a:p>
            <a:pPr marL="365760" lvl="1" indent="0">
              <a:buNone/>
            </a:pP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/* helper methods – not executed as tests, but are used to help    setup/cleanup, and help with assertions to reduce duplicated code within the feature methods */</a:t>
            </a:r>
          </a:p>
          <a:p>
            <a:pPr marL="365760" lvl="1" indent="0">
              <a:buNone/>
            </a:pPr>
            <a:r>
              <a:rPr lang="en-US" sz="1600" dirty="0" smtClean="0"/>
              <a:t>	</a:t>
            </a: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/>
              <a:t>}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64" y="2057400"/>
            <a:ext cx="8407893" cy="3962401"/>
          </a:xfrm>
        </p:spPr>
        <p:txBody>
          <a:bodyPr/>
          <a:lstStyle/>
          <a:p>
            <a:r>
              <a:rPr lang="en-US" dirty="0" smtClean="0"/>
              <a:t>Start here</a:t>
            </a:r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spockframework.org/spock/docs/1.1-rc-2/index.html</a:t>
            </a:r>
            <a:endParaRPr lang="en-US" sz="1400" dirty="0"/>
          </a:p>
          <a:p>
            <a:endParaRPr lang="en-US" dirty="0" smtClean="0"/>
          </a:p>
          <a:p>
            <a:r>
              <a:rPr lang="en-US" dirty="0" smtClean="0"/>
              <a:t>Primer (as seen on “Spock Terminology” slide)</a:t>
            </a:r>
            <a:endParaRPr lang="en-US" dirty="0" smtClean="0"/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spockframework.org/spock/docs/1.1-rc-2/spock_primer.html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Data driven testing</a:t>
            </a:r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spockframework.org/spock/docs/1.1-rc-2/data_driven_testing.html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Interaction based testing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spockframework.org/spock/docs/1.1-rc-2/interaction_based_testing.html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4453</TotalTime>
  <Words>237</Words>
  <Application>Microsoft Macintosh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Medium</vt:lpstr>
      <vt:lpstr>Wingdings</vt:lpstr>
      <vt:lpstr>Wingdings 2</vt:lpstr>
      <vt:lpstr>Grid</vt:lpstr>
      <vt:lpstr>Spock – A better way to Test</vt:lpstr>
      <vt:lpstr>About Me</vt:lpstr>
      <vt:lpstr>Why Write Tests?</vt:lpstr>
      <vt:lpstr>Defining a test</vt:lpstr>
      <vt:lpstr>Spock Terminology</vt:lpstr>
      <vt:lpstr>Useful links</vt:lpstr>
    </vt:vector>
  </TitlesOfParts>
  <Company>Target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Dan.Dowma</dc:creator>
  <cp:lastModifiedBy>Microsoft Office User</cp:lastModifiedBy>
  <cp:revision>27</cp:revision>
  <dcterms:created xsi:type="dcterms:W3CDTF">2014-07-06T22:45:30Z</dcterms:created>
  <dcterms:modified xsi:type="dcterms:W3CDTF">2016-10-05T03:27:39Z</dcterms:modified>
</cp:coreProperties>
</file>