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3490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9B5A-1324-4883-965A-F69679483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7F6D9-E29D-4EC1-8CDC-197378D2E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4F15-0017-4B27-86BB-08C861E1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E05F-F21B-4086-BA0D-9A3F3326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2D9D-854B-4BCB-8625-2A6C228F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2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43C9-EA69-468D-A115-A61FE1B7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3C747-482B-4EAD-AFF7-12C536EDF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2DF7-74C3-4628-BAA9-399B0F16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A2E76-47D7-473E-BCC2-3D8D3FCD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E88D7-F2D6-43D9-B972-C5C7FA54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5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D0337-C7DC-4835-8719-7DAF19D06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770C9-3409-46B7-A94C-B8D775897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11E80-A2C1-461D-842B-27E2F30C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6865A-7282-4654-9318-8637ED25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F760-4803-42A1-894D-827DCE3B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64BF-5C1B-46A8-8E98-0EC7EF43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F97E-FBA5-4687-98F7-A4656293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3680-5F6D-4913-9E46-FC227C29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0493-F645-45A4-B14D-ADB7FDB8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6DE5-0469-4E3D-83BB-6EBD82E5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9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3AFA-B9EB-48E6-8A66-240D2728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C841-81B1-4A89-8A96-72E9B0417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63F50-1706-497D-9634-9BC125BA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C510-8967-4B85-A00F-CC69329F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44B0C-3220-4287-AB66-A51ACF55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7F60-3E71-4076-8CCF-10DE6CFD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28C5-4837-4CBA-9AA5-027454B7C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E0C9F-F7B6-4B19-90FE-F0393BE3A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7AEB2-E478-4166-A598-E3219645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BC5E-99C8-4F7A-9543-4CE143FB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3774D-4E29-4923-88DE-4AFF09E7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6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736D-6BB4-4C2C-A273-5A830771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FEAC2-A793-4323-9200-3D4EB57BC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0C690-4574-40FB-BAA3-8859BEB85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0736-B32A-4066-B8B0-8694AC7DA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C9E9B-C8E4-4803-AC65-835657FF1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2D755-7836-4C1C-9901-509E54C8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D4C2D-4F82-4B6E-AFEB-61470DD4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77255-B02A-4DFB-A870-E647DF7B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F0A8-E1EC-433F-8CAE-8D635421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D99EB-4498-4F1F-9D27-556AAC33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A73FE-D9AA-482F-AC0F-216DF345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89438-E1E0-463B-A2E4-710431E4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03F52-1E8B-4A99-B8A3-B6EFAEBA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6E0FA-A5B7-455C-81F1-0EB44BB0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C3078-579B-4397-9D06-570BA8AC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40F2-5C2E-465E-9BF1-3FF18BE3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3CC8-92A7-4AAA-A84B-86419691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B94F7-056B-49B4-9519-07A35EEE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50E2C-D06D-4CBB-B09B-F47DBB88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7762D-0FD1-4BEA-8593-3C0A2B22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1EDE4-B0BA-4457-8E1B-0E518B97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7CA3-1F99-4778-95ED-E860FB9A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F5001-5DB4-4802-A825-DD77B247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17B39-1C5A-487F-BD27-ABAF70A3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23C05-6337-4893-A1D9-12657532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F9D6E-E342-4D38-9ED5-311751F8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0261D-60C9-4207-A5A6-1F258EA8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1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1FC95-8DAB-4476-B9FB-BAB4414F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614F6-8884-48A0-A4AD-462A36E13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47338-57B9-468D-B584-AF0D2FA17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C24D-ADA1-4DDF-83DB-687D79393BF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5CB0-D05C-448D-9456-72102D197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3D0A-5A24-46BD-A8F3-1EDAE186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0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ractice.geeksforgeeks.org/problems/merge-two-sorted-arrays5135/1" TargetMode="External"/><Relationship Id="rId18" Type="http://schemas.openxmlformats.org/officeDocument/2006/relationships/hyperlink" Target="https://practice.geeksforgeeks.org/problems/count-pairs-with-given-sum5022/1" TargetMode="External"/><Relationship Id="rId26" Type="http://schemas.openxmlformats.org/officeDocument/2006/relationships/hyperlink" Target="https://www.geeksforgeeks.org/maximum-profit-by-buying-and-selling-a-share-at-most-twice/" TargetMode="External"/><Relationship Id="rId39" Type="http://schemas.openxmlformats.org/officeDocument/2006/relationships/hyperlink" Target="https://practice.geeksforgeeks.org/problems/median-in-a-row-wise-sorted-matrix1527/1" TargetMode="External"/><Relationship Id="rId21" Type="http://schemas.openxmlformats.org/officeDocument/2006/relationships/hyperlink" Target="https://practice.geeksforgeeks.org/problems/subarray-with-0-sum/0" TargetMode="External"/><Relationship Id="rId34" Type="http://schemas.openxmlformats.org/officeDocument/2006/relationships/hyperlink" Target="https://practice.geeksforgeeks.org/problems/palindromic-array/0" TargetMode="External"/><Relationship Id="rId42" Type="http://schemas.openxmlformats.org/officeDocument/2006/relationships/hyperlink" Target="https://practice.geeksforgeeks.org/problems/max-rectangle/1" TargetMode="External"/><Relationship Id="rId7" Type="http://schemas.openxmlformats.org/officeDocument/2006/relationships/hyperlink" Target="https://practice.geeksforgeeks.org/problems/union-of-two-arrays/0" TargetMode="External"/><Relationship Id="rId2" Type="http://schemas.openxmlformats.org/officeDocument/2006/relationships/hyperlink" Target="https://www.geeksforgeeks.org/write-a-program-to-reverse-an-array-or-string/" TargetMode="External"/><Relationship Id="rId16" Type="http://schemas.openxmlformats.org/officeDocument/2006/relationships/hyperlink" Target="https://practice.geeksforgeeks.org/problems/inversion-of-array/0" TargetMode="External"/><Relationship Id="rId29" Type="http://schemas.openxmlformats.org/officeDocument/2006/relationships/hyperlink" Target="https://practice.geeksforgeeks.org/problems/trapping-rain-water/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move-negative-numbers-beginning-positive-end-constant-extra-space/" TargetMode="External"/><Relationship Id="rId11" Type="http://schemas.openxmlformats.org/officeDocument/2006/relationships/hyperlink" Target="https://practice.geeksforgeeks.org/problems/minimum-number-of-jumps/0" TargetMode="External"/><Relationship Id="rId24" Type="http://schemas.openxmlformats.org/officeDocument/2006/relationships/hyperlink" Target="https://practice.geeksforgeeks.org/problems/longest-consecutive-subsequence/0" TargetMode="External"/><Relationship Id="rId32" Type="http://schemas.openxmlformats.org/officeDocument/2006/relationships/hyperlink" Target="https://practice.geeksforgeeks.org/problems/three-way-partitioning/1" TargetMode="External"/><Relationship Id="rId37" Type="http://schemas.openxmlformats.org/officeDocument/2006/relationships/hyperlink" Target="https://practice.geeksforgeeks.org/problems/spirally-traversing-a-matrix/0" TargetMode="External"/><Relationship Id="rId40" Type="http://schemas.openxmlformats.org/officeDocument/2006/relationships/hyperlink" Target="https://practice.geeksforgeeks.org/problems/row-with-max-1s0023/1" TargetMode="External"/><Relationship Id="rId45" Type="http://schemas.openxmlformats.org/officeDocument/2006/relationships/hyperlink" Target="https://practice.geeksforgeeks.org/problems/kth-element-in-matrix/1" TargetMode="External"/><Relationship Id="rId5" Type="http://schemas.openxmlformats.org/officeDocument/2006/relationships/hyperlink" Target="https://practice.geeksforgeeks.org/problems/sort-an-array-of-0s-1s-and-2s/0" TargetMode="External"/><Relationship Id="rId15" Type="http://schemas.openxmlformats.org/officeDocument/2006/relationships/hyperlink" Target="https://leetcode.com/problems/next-permutation/" TargetMode="External"/><Relationship Id="rId23" Type="http://schemas.openxmlformats.org/officeDocument/2006/relationships/hyperlink" Target="https://practice.geeksforgeeks.org/problems/maximum-product-subarray3604/1" TargetMode="External"/><Relationship Id="rId28" Type="http://schemas.openxmlformats.org/officeDocument/2006/relationships/hyperlink" Target="https://practice.geeksforgeeks.org/problems/triplet-sum-in-array/0" TargetMode="External"/><Relationship Id="rId36" Type="http://schemas.openxmlformats.org/officeDocument/2006/relationships/hyperlink" Target="https://www.geeksforgeeks.org/median-of-two-sorted-arrays-of-different-sizes/" TargetMode="External"/><Relationship Id="rId10" Type="http://schemas.openxmlformats.org/officeDocument/2006/relationships/hyperlink" Target="https://practice.geeksforgeeks.org/problems/minimize-the-heights3351/1" TargetMode="External"/><Relationship Id="rId19" Type="http://schemas.openxmlformats.org/officeDocument/2006/relationships/hyperlink" Target="https://practice.geeksforgeeks.org/problems/common-elements1132/1" TargetMode="External"/><Relationship Id="rId31" Type="http://schemas.openxmlformats.org/officeDocument/2006/relationships/hyperlink" Target="https://practice.geeksforgeeks.org/problems/smallest-subarray-with-sum-greater-than-x/0" TargetMode="External"/><Relationship Id="rId44" Type="http://schemas.openxmlformats.org/officeDocument/2006/relationships/hyperlink" Target="https://www.geeksforgeeks.org/rotate-a-matrix-by-90-degree-in-clockwise-direction-without-using-any-extra-space/" TargetMode="External"/><Relationship Id="rId4" Type="http://schemas.openxmlformats.org/officeDocument/2006/relationships/hyperlink" Target="https://practice.geeksforgeeks.org/problems/kth-smallest-element/0" TargetMode="External"/><Relationship Id="rId9" Type="http://schemas.openxmlformats.org/officeDocument/2006/relationships/hyperlink" Target="https://practice.geeksforgeeks.org/problems/kadanes-algorithm/0" TargetMode="External"/><Relationship Id="rId14" Type="http://schemas.openxmlformats.org/officeDocument/2006/relationships/hyperlink" Target="https://leetcode.com/problems/merge-intervals/" TargetMode="External"/><Relationship Id="rId22" Type="http://schemas.openxmlformats.org/officeDocument/2006/relationships/hyperlink" Target="https://practice.geeksforgeeks.org/problems/factorials-of-large-numbers/0" TargetMode="External"/><Relationship Id="rId27" Type="http://schemas.openxmlformats.org/officeDocument/2006/relationships/hyperlink" Target="https://practice.geeksforgeeks.org/problems/array-subset-of-another-array/0" TargetMode="External"/><Relationship Id="rId30" Type="http://schemas.openxmlformats.org/officeDocument/2006/relationships/hyperlink" Target="https://practice.geeksforgeeks.org/problems/chocolate-distribution-problem/0" TargetMode="External"/><Relationship Id="rId35" Type="http://schemas.openxmlformats.org/officeDocument/2006/relationships/hyperlink" Target="https://practice.geeksforgeeks.org/problems/find-the-median0527/1" TargetMode="External"/><Relationship Id="rId43" Type="http://schemas.openxmlformats.org/officeDocument/2006/relationships/hyperlink" Target="https://www.geeksforgeeks.org/find-a-specific-pair-in-matrix/" TargetMode="External"/><Relationship Id="rId8" Type="http://schemas.openxmlformats.org/officeDocument/2006/relationships/hyperlink" Target="https://practice.geeksforgeeks.org/problems/cyclically-rotate-an-array-by-one/0" TargetMode="External"/><Relationship Id="rId3" Type="http://schemas.openxmlformats.org/officeDocument/2006/relationships/hyperlink" Target="https://www.geeksforgeeks.org/maximum-and-minimum-in-an-array/" TargetMode="External"/><Relationship Id="rId12" Type="http://schemas.openxmlformats.org/officeDocument/2006/relationships/hyperlink" Target="https://leetcode.com/problems/find-the-duplicate-number/" TargetMode="External"/><Relationship Id="rId17" Type="http://schemas.openxmlformats.org/officeDocument/2006/relationships/hyperlink" Target="https://leetcode.com/problems/best-time-to-buy-and-sell-stock/" TargetMode="External"/><Relationship Id="rId25" Type="http://schemas.openxmlformats.org/officeDocument/2006/relationships/hyperlink" Target="https://www.geeksforgeeks.org/given-an-array-of-of-size-n-finds-all-the-elements-that-appear-more-than-nk-times/" TargetMode="External"/><Relationship Id="rId33" Type="http://schemas.openxmlformats.org/officeDocument/2006/relationships/hyperlink" Target="https://practice.geeksforgeeks.org/problems/minimum-swaps-required-to-bring-all-elements-less-than-or-equal-to-k-together/0" TargetMode="External"/><Relationship Id="rId38" Type="http://schemas.openxmlformats.org/officeDocument/2006/relationships/hyperlink" Target="https://leetcode.com/problems/search-a-2d-matrix/" TargetMode="External"/><Relationship Id="rId46" Type="http://schemas.openxmlformats.org/officeDocument/2006/relationships/hyperlink" Target="https://www.geeksforgeeks.org/common-elements-in-all-rows-of-a-given-matrix/" TargetMode="External"/><Relationship Id="rId20" Type="http://schemas.openxmlformats.org/officeDocument/2006/relationships/hyperlink" Target="https://www.geeksforgeeks.org/rearrange-array-alternating-positive-negative-items-o1-extra-space/" TargetMode="External"/><Relationship Id="rId41" Type="http://schemas.openxmlformats.org/officeDocument/2006/relationships/hyperlink" Target="https://practice.geeksforgeeks.org/problems/sorted-matrix/0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ractice.geeksforgeeks.org/problems/merge-two-binary-max-heap/0" TargetMode="External"/><Relationship Id="rId13" Type="http://schemas.openxmlformats.org/officeDocument/2006/relationships/hyperlink" Target="https://practice.geeksforgeeks.org/problems/find-median-in-a-stream/0" TargetMode="External"/><Relationship Id="rId18" Type="http://schemas.openxmlformats.org/officeDocument/2006/relationships/hyperlink" Target="https://practice.geeksforgeeks.org/problems/rearrange-characters/0" TargetMode="External"/><Relationship Id="rId3" Type="http://schemas.openxmlformats.org/officeDocument/2006/relationships/hyperlink" Target="https://www.geeksforgeeks.org/heap-sort/" TargetMode="External"/><Relationship Id="rId7" Type="http://schemas.openxmlformats.org/officeDocument/2006/relationships/hyperlink" Target="https://practice.geeksforgeeks.org/problems/merge-k-sorted-arrays/1" TargetMode="External"/><Relationship Id="rId12" Type="http://schemas.openxmlformats.org/officeDocument/2006/relationships/hyperlink" Target="https://practice.geeksforgeeks.org/problems/find-smallest-range-containing-elements-from-k-lists/1" TargetMode="External"/><Relationship Id="rId17" Type="http://schemas.openxmlformats.org/officeDocument/2006/relationships/hyperlink" Target="https://www.geeksforgeeks.org/convert-min-heap-to-max-heap/" TargetMode="External"/><Relationship Id="rId2" Type="http://schemas.openxmlformats.org/officeDocument/2006/relationships/hyperlink" Target="https://www.geeksforgeeks.org/building-heap-from-array/" TargetMode="External"/><Relationship Id="rId16" Type="http://schemas.openxmlformats.org/officeDocument/2006/relationships/hyperlink" Target="https://www.geeksforgeeks.org/convert-bst-min-h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kth-smallestlargest-element-unsorted-array/" TargetMode="External"/><Relationship Id="rId11" Type="http://schemas.openxmlformats.org/officeDocument/2006/relationships/hyperlink" Target="https://practice.geeksforgeeks.org/problems/merge-k-sorted-linked-lists/1" TargetMode="External"/><Relationship Id="rId5" Type="http://schemas.openxmlformats.org/officeDocument/2006/relationships/hyperlink" Target="https://practice.geeksforgeeks.org/problems/k-largest-elements4206/1" TargetMode="External"/><Relationship Id="rId15" Type="http://schemas.openxmlformats.org/officeDocument/2006/relationships/hyperlink" Target="https://practice.geeksforgeeks.org/problems/minimum-cost-of-ropes/0" TargetMode="External"/><Relationship Id="rId10" Type="http://schemas.openxmlformats.org/officeDocument/2006/relationships/hyperlink" Target="https://leetcode.com/problems/reorganize-string/" TargetMode="External"/><Relationship Id="rId19" Type="http://schemas.openxmlformats.org/officeDocument/2006/relationships/hyperlink" Target="https://practice.geeksforgeeks.org/problems/minimum-sum4058/1" TargetMode="External"/><Relationship Id="rId4" Type="http://schemas.openxmlformats.org/officeDocument/2006/relationships/hyperlink" Target="https://www.geeksforgeeks.org/sliding-window-maximum-maximum-of-all-subarrays-of-size-k/" TargetMode="External"/><Relationship Id="rId9" Type="http://schemas.openxmlformats.org/officeDocument/2006/relationships/hyperlink" Target="https://www.geeksforgeeks.org/k-th-largest-sum-contiguous-subarray/" TargetMode="External"/><Relationship Id="rId14" Type="http://schemas.openxmlformats.org/officeDocument/2006/relationships/hyperlink" Target="https://practice.geeksforgeeks.org/problems/is-binary-tree-heap/1" TargetMode="Externa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hyperlink" Target="https://practice.geeksforgeeks.org/problems/painting-the-fence3727/1" TargetMode="External"/><Relationship Id="rId18" Type="http://schemas.openxmlformats.org/officeDocument/2006/relationships/hyperlink" Target="https://www.geeksforgeeks.org/space-optimized-solution-lcs/" TargetMode="External"/><Relationship Id="rId26" Type="http://schemas.openxmlformats.org/officeDocument/2006/relationships/hyperlink" Target="https://practice.geeksforgeeks.org/problems/largest-square-formed-in-a-matrix/0" TargetMode="External"/><Relationship Id="rId39" Type="http://schemas.openxmlformats.org/officeDocument/2006/relationships/hyperlink" Target="https://practice.geeksforgeeks.org/problems/word-break/0" TargetMode="External"/><Relationship Id="rId21" Type="http://schemas.openxmlformats.org/officeDocument/2006/relationships/hyperlink" Target="https://www.geeksforgeeks.org/count-subsequences-product-less-k/" TargetMode="External"/><Relationship Id="rId34" Type="http://schemas.openxmlformats.org/officeDocument/2006/relationships/hyperlink" Target="https://practice.geeksforgeeks.org/problems/reach-a-given-score/0" TargetMode="External"/><Relationship Id="rId42" Type="http://schemas.openxmlformats.org/officeDocument/2006/relationships/hyperlink" Target="https://practice.geeksforgeeks.org/problems/count-palindromic-subsequences/1" TargetMode="External"/><Relationship Id="rId47" Type="http://schemas.openxmlformats.org/officeDocument/2006/relationships/hyperlink" Target="https://www.geeksforgeeks.org/count-derangements-permutation-such-that-no-element-appears-in-its-original-position/" TargetMode="External"/><Relationship Id="rId50" Type="http://schemas.openxmlformats.org/officeDocument/2006/relationships/hyperlink" Target="https://www.geeksforgeeks.org/optimal-binary-search-tree-dp-24/" TargetMode="External"/><Relationship Id="rId55" Type="http://schemas.openxmlformats.org/officeDocument/2006/relationships/hyperlink" Target="https://www.geeksforgeeks.org/largest-rectangular-sub-matrix-whose-sum-0/" TargetMode="External"/><Relationship Id="rId7" Type="http://schemas.openxmlformats.org/officeDocument/2006/relationships/hyperlink" Target="https://www.geeksforgeeks.org/matrix-chain-multiplication-dp-8/" TargetMode="External"/><Relationship Id="rId2" Type="http://schemas.openxmlformats.org/officeDocument/2006/relationships/hyperlink" Target="https://practice.geeksforgeeks.org/problems/coin-change2448/1" TargetMode="External"/><Relationship Id="rId16" Type="http://schemas.openxmlformats.org/officeDocument/2006/relationships/hyperlink" Target="https://practice.geeksforgeeks.org/problems/longest-repeating-subsequence/0" TargetMode="External"/><Relationship Id="rId29" Type="http://schemas.openxmlformats.org/officeDocument/2006/relationships/hyperlink" Target="https://practice.geeksforgeeks.org/problems/maximum-difference-of-zeros-and-ones-in-binary-string4111/1" TargetMode="External"/><Relationship Id="rId11" Type="http://schemas.openxmlformats.org/officeDocument/2006/relationships/hyperlink" Target="https://www.geeksforgeeks.org/gold-mine-problem/" TargetMode="External"/><Relationship Id="rId24" Type="http://schemas.openxmlformats.org/officeDocument/2006/relationships/hyperlink" Target="https://practice.geeksforgeeks.org/problems/egg-dropping-puzzle/0" TargetMode="External"/><Relationship Id="rId32" Type="http://schemas.openxmlformats.org/officeDocument/2006/relationships/hyperlink" Target="https://www.geeksforgeeks.org/minimum-removals-array-make-max-min-k/" TargetMode="External"/><Relationship Id="rId37" Type="http://schemas.openxmlformats.org/officeDocument/2006/relationships/hyperlink" Target="https://www.geeksforgeeks.org/smallest-sum-contiguous-subarray/" TargetMode="External"/><Relationship Id="rId40" Type="http://schemas.openxmlformats.org/officeDocument/2006/relationships/hyperlink" Target="https://www.geeksforgeeks.org/largest-independent-set-problem-dp-26/" TargetMode="External"/><Relationship Id="rId45" Type="http://schemas.openxmlformats.org/officeDocument/2006/relationships/hyperlink" Target="https://www.geeksforgeeks.org/weighted-job-scheduling/" TargetMode="External"/><Relationship Id="rId53" Type="http://schemas.openxmlformats.org/officeDocument/2006/relationships/hyperlink" Target="https://practice.geeksforgeeks.org/problems/mobile-numeric-keypad5456/1" TargetMode="External"/><Relationship Id="rId58" Type="http://schemas.openxmlformats.org/officeDocument/2006/relationships/hyperlink" Target="https://practice.geeksforgeeks.org/problems/maximum-profit4657/1" TargetMode="External"/><Relationship Id="rId5" Type="http://schemas.openxmlformats.org/officeDocument/2006/relationships/hyperlink" Target="https://www.geeksforgeeks.org/permutation-coefficient/" TargetMode="External"/><Relationship Id="rId19" Type="http://schemas.openxmlformats.org/officeDocument/2006/relationships/hyperlink" Target="https://practice.geeksforgeeks.org/problems/lcs-of-three-strings/0" TargetMode="External"/><Relationship Id="rId4" Type="http://schemas.openxmlformats.org/officeDocument/2006/relationships/hyperlink" Target="https://practice.geeksforgeeks.org/problems/ncr1019/1" TargetMode="External"/><Relationship Id="rId9" Type="http://schemas.openxmlformats.org/officeDocument/2006/relationships/hyperlink" Target="https://practice.geeksforgeeks.org/problems/subset-sum-problem2014/1" TargetMode="External"/><Relationship Id="rId14" Type="http://schemas.openxmlformats.org/officeDocument/2006/relationships/hyperlink" Target="https://practice.geeksforgeeks.org/problems/cutted-segments/0" TargetMode="External"/><Relationship Id="rId22" Type="http://schemas.openxmlformats.org/officeDocument/2006/relationships/hyperlink" Target="https://practice.geeksforgeeks.org/problems/longest-subsequence-such-that-difference-between-adjacents-is-one4724/1" TargetMode="External"/><Relationship Id="rId27" Type="http://schemas.openxmlformats.org/officeDocument/2006/relationships/hyperlink" Target="https://practice.geeksforgeeks.org/problems/pairs-with-specific-difference/0" TargetMode="External"/><Relationship Id="rId30" Type="http://schemas.openxmlformats.org/officeDocument/2006/relationships/hyperlink" Target="https://practice.geeksforgeeks.org/problems/minimum-number-of-jumps/0" TargetMode="External"/><Relationship Id="rId35" Type="http://schemas.openxmlformats.org/officeDocument/2006/relationships/hyperlink" Target="https://practice.geeksforgeeks.org/problems/bbt-counter/0" TargetMode="External"/><Relationship Id="rId43" Type="http://schemas.openxmlformats.org/officeDocument/2006/relationships/hyperlink" Target="https://leetcode.com/problems/longest-palindromic-substring/" TargetMode="External"/><Relationship Id="rId48" Type="http://schemas.openxmlformats.org/officeDocument/2006/relationships/hyperlink" Target="https://www.geeksforgeeks.org/maximum-profit-by-buying-and-selling-a-share-at-most-twice/" TargetMode="External"/><Relationship Id="rId56" Type="http://schemas.openxmlformats.org/officeDocument/2006/relationships/hyperlink" Target="https://www.geeksforgeeks.org/largest-area-rectangular-sub-matrix-equal-number-1s-0s/" TargetMode="External"/><Relationship Id="rId8" Type="http://schemas.openxmlformats.org/officeDocument/2006/relationships/hyperlink" Target="https://practice.geeksforgeeks.org/problems/edit-distance3702/1" TargetMode="External"/><Relationship Id="rId51" Type="http://schemas.openxmlformats.org/officeDocument/2006/relationships/hyperlink" Target="https://practice.geeksforgeeks.org/problems/palindromic-patitioning4845/1" TargetMode="External"/><Relationship Id="rId3" Type="http://schemas.openxmlformats.org/officeDocument/2006/relationships/hyperlink" Target="https://practice.geeksforgeeks.org/problems/0-1-knapsack-problem/0" TargetMode="External"/><Relationship Id="rId12" Type="http://schemas.openxmlformats.org/officeDocument/2006/relationships/hyperlink" Target="https://www.geeksforgeeks.org/assembly-line-scheduling-dp-34/" TargetMode="External"/><Relationship Id="rId17" Type="http://schemas.openxmlformats.org/officeDocument/2006/relationships/hyperlink" Target="https://practice.geeksforgeeks.org/problems/longest-increasing-subsequence/0" TargetMode="External"/><Relationship Id="rId25" Type="http://schemas.openxmlformats.org/officeDocument/2006/relationships/hyperlink" Target="https://practice.geeksforgeeks.org/problems/max-length-chain/1" TargetMode="External"/><Relationship Id="rId33" Type="http://schemas.openxmlformats.org/officeDocument/2006/relationships/hyperlink" Target="https://practice.geeksforgeeks.org/problems/longest-common-substring/0" TargetMode="External"/><Relationship Id="rId38" Type="http://schemas.openxmlformats.org/officeDocument/2006/relationships/hyperlink" Target="https://practice.geeksforgeeks.org/problems/knapsack-with-duplicate-items4201/1" TargetMode="External"/><Relationship Id="rId46" Type="http://schemas.openxmlformats.org/officeDocument/2006/relationships/hyperlink" Target="https://www.geeksforgeeks.org/coin-game-winner-every-player-three-choices/" TargetMode="External"/><Relationship Id="rId59" Type="http://schemas.openxmlformats.org/officeDocument/2006/relationships/hyperlink" Target="https://practice.geeksforgeeks.org/problems/interleaved-strings/1" TargetMode="External"/><Relationship Id="rId20" Type="http://schemas.openxmlformats.org/officeDocument/2006/relationships/hyperlink" Target="https://practice.geeksforgeeks.org/problems/maximum-sum-increasing-subsequence4749/1" TargetMode="External"/><Relationship Id="rId41" Type="http://schemas.openxmlformats.org/officeDocument/2006/relationships/hyperlink" Target="https://www.geeksforgeeks.org/longest-palindromic-subsequence-dp-12/" TargetMode="External"/><Relationship Id="rId54" Type="http://schemas.openxmlformats.org/officeDocument/2006/relationships/hyperlink" Target="https://practice.geeksforgeeks.org/problems/boolean-parenthesization/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rogram-nth-catalan-number/" TargetMode="External"/><Relationship Id="rId15" Type="http://schemas.openxmlformats.org/officeDocument/2006/relationships/hyperlink" Target="https://practice.geeksforgeeks.org/problems/longest-common-subsequence/0" TargetMode="External"/><Relationship Id="rId23" Type="http://schemas.openxmlformats.org/officeDocument/2006/relationships/hyperlink" Target="https://www.geeksforgeeks.org/maximum-subsequence-sum-such-that-no-three-are-consecutive/" TargetMode="External"/><Relationship Id="rId28" Type="http://schemas.openxmlformats.org/officeDocument/2006/relationships/hyperlink" Target="https://practice.geeksforgeeks.org/problems/path-in-matrix3805/1" TargetMode="External"/><Relationship Id="rId36" Type="http://schemas.openxmlformats.org/officeDocument/2006/relationships/hyperlink" Target="https://practice.geeksforgeeks.org/problems/kadanes-algorithm/0" TargetMode="External"/><Relationship Id="rId49" Type="http://schemas.openxmlformats.org/officeDocument/2006/relationships/hyperlink" Target="https://practice.geeksforgeeks.org/problems/optimal-strategy-for-a-game/0" TargetMode="External"/><Relationship Id="rId57" Type="http://schemas.openxmlformats.org/officeDocument/2006/relationships/hyperlink" Target="https://practice.geeksforgeeks.org/problems/maximum-sum-rectangle/0" TargetMode="External"/><Relationship Id="rId10" Type="http://schemas.openxmlformats.org/officeDocument/2006/relationships/hyperlink" Target="https://practice.geeksforgeeks.org/problems/friends-pairing-problem5425/1" TargetMode="External"/><Relationship Id="rId31" Type="http://schemas.openxmlformats.org/officeDocument/2006/relationships/hyperlink" Target="https://practice.geeksforgeeks.org/problems/minimum-cost-to-fill-given-weight-in-a-bag1956/1" TargetMode="External"/><Relationship Id="rId44" Type="http://schemas.openxmlformats.org/officeDocument/2006/relationships/hyperlink" Target="https://practice.geeksforgeeks.org/problems/longest-alternating-subsequence/0" TargetMode="External"/><Relationship Id="rId52" Type="http://schemas.openxmlformats.org/officeDocument/2006/relationships/hyperlink" Target="https://practice.geeksforgeeks.org/problems/word-wrap/0" TargetMode="External"/><Relationship Id="rId60" Type="http://schemas.openxmlformats.org/officeDocument/2006/relationships/hyperlink" Target="https://leetcode.com/problems/maximum-length-of-pair-chain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ractice.geeksforgeeks.org/problems/set-bits0143/1" TargetMode="External"/><Relationship Id="rId13" Type="http://schemas.openxmlformats.org/officeDocument/2006/relationships/hyperlink" Target="https://practice.geeksforgeeks.org/problems/find-position-of-set-bit3706/1" TargetMode="External"/><Relationship Id="rId3" Type="http://schemas.openxmlformats.org/officeDocument/2006/relationships/hyperlink" Target="https://www.geeksforgeeks.org/find-all-shortest-unique-prefixes-to-represent-each-word-in-a-given-list/" TargetMode="External"/><Relationship Id="rId7" Type="http://schemas.openxmlformats.org/officeDocument/2006/relationships/hyperlink" Target="https://practice.geeksforgeeks.org/problems/unique-rows-in-boolean-matrix/1" TargetMode="External"/><Relationship Id="rId12" Type="http://schemas.openxmlformats.org/officeDocument/2006/relationships/hyperlink" Target="https://practice.geeksforgeeks.org/problems/power-of-2/0" TargetMode="External"/><Relationship Id="rId17" Type="http://schemas.openxmlformats.org/officeDocument/2006/relationships/hyperlink" Target="https://practice.geeksforgeeks.org/problems/power-set4302/1" TargetMode="External"/><Relationship Id="rId2" Type="http://schemas.openxmlformats.org/officeDocument/2006/relationships/hyperlink" Target="https://www.geeksforgeeks.org/trie-insert-and-search/" TargetMode="External"/><Relationship Id="rId16" Type="http://schemas.openxmlformats.org/officeDocument/2006/relationships/hyperlink" Target="https://www.geeksforgeeks.org/calculate-square-of-a-number-without-using-and-pow/#:~:text=Given%20an%20integer%20n%2C%20calculate,*%2C%20%2F%20and%20pow().&amp;text=A%20Simple%20Solution%20is%20to%20repeatedly%20add%20n%20to%20result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actice.geeksforgeeks.org/problems/phone-directory/0" TargetMode="External"/><Relationship Id="rId11" Type="http://schemas.openxmlformats.org/officeDocument/2006/relationships/hyperlink" Target="https://practice.geeksforgeeks.org/problems/count-total-set-bits/0" TargetMode="External"/><Relationship Id="rId5" Type="http://schemas.openxmlformats.org/officeDocument/2006/relationships/hyperlink" Target="https://practice.geeksforgeeks.org/problems/k-anagrams-1/0" TargetMode="External"/><Relationship Id="rId15" Type="http://schemas.openxmlformats.org/officeDocument/2006/relationships/hyperlink" Target="https://www.geeksforgeeks.org/divide-two-integers-without-using-multiplication-division-mod-operator/" TargetMode="External"/><Relationship Id="rId10" Type="http://schemas.openxmlformats.org/officeDocument/2006/relationships/hyperlink" Target="https://practice.geeksforgeeks.org/problems/bit-difference/0" TargetMode="External"/><Relationship Id="rId4" Type="http://schemas.openxmlformats.org/officeDocument/2006/relationships/hyperlink" Target="https://www.geeksforgeeks.org/word-break-problem-trie-solution/" TargetMode="External"/><Relationship Id="rId9" Type="http://schemas.openxmlformats.org/officeDocument/2006/relationships/hyperlink" Target="https://practice.geeksforgeeks.org/problems/finding-the-numbers0215/1" TargetMode="External"/><Relationship Id="rId14" Type="http://schemas.openxmlformats.org/officeDocument/2006/relationships/hyperlink" Target="https://www.geeksforgeeks.org/copy-set-bits-in-a-range/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geeksforgeeks.org/dijkstras-shortest-path-algorithm-greedy-algo-7/" TargetMode="External"/><Relationship Id="rId18" Type="http://schemas.openxmlformats.org/officeDocument/2006/relationships/hyperlink" Target="https://practice.geeksforgeeks.org/problems/alien-dictionary/1" TargetMode="External"/><Relationship Id="rId26" Type="http://schemas.openxmlformats.org/officeDocument/2006/relationships/hyperlink" Target="https://leetcode.com/problems/snakes-and-ladders/" TargetMode="External"/><Relationship Id="rId39" Type="http://schemas.openxmlformats.org/officeDocument/2006/relationships/hyperlink" Target="https://www.geeksforgeeks.org/paths-travel-nodes-using-edgeseven-bridges-konigsberg/" TargetMode="External"/><Relationship Id="rId21" Type="http://schemas.openxmlformats.org/officeDocument/2006/relationships/hyperlink" Target="https://www.geeksforgeeks.org/total-number-spanning-trees-graph/" TargetMode="External"/><Relationship Id="rId34" Type="http://schemas.openxmlformats.org/officeDocument/2006/relationships/hyperlink" Target="https://www.hackerearth.com/practice/algorithms/graphs/topological-sort/practice-problems/algorithm/oliver-and-the-game-3/" TargetMode="External"/><Relationship Id="rId42" Type="http://schemas.openxmlformats.org/officeDocument/2006/relationships/hyperlink" Target="https://www.geeksforgeeks.org/number-of-triangles-in-directed-and-undirected-graphs/" TargetMode="External"/><Relationship Id="rId7" Type="http://schemas.openxmlformats.org/officeDocument/2006/relationships/hyperlink" Target="https://practice.geeksforgeeks.org/problems/rat-in-a-maze-problem/1" TargetMode="External"/><Relationship Id="rId2" Type="http://schemas.openxmlformats.org/officeDocument/2006/relationships/hyperlink" Target="https://1drv.ms/t/s!AqTOHFO77CqEiRua06v1PATyiFg5" TargetMode="External"/><Relationship Id="rId16" Type="http://schemas.openxmlformats.org/officeDocument/2006/relationships/hyperlink" Target="https://www.geeksforgeeks.org/find-whether-it-is-possible-to-finish-all-tasks-or-not-from-given-dependencies/" TargetMode="External"/><Relationship Id="rId20" Type="http://schemas.openxmlformats.org/officeDocument/2006/relationships/hyperlink" Target="https://www.geeksforgeeks.org/prims-minimum-spanning-tree-mst-greedy-algo-5/" TargetMode="External"/><Relationship Id="rId29" Type="http://schemas.openxmlformats.org/officeDocument/2006/relationships/hyperlink" Target="https://www.geeksforgeeks.org/bipartite-graph/" TargetMode="External"/><Relationship Id="rId41" Type="http://schemas.openxmlformats.org/officeDocument/2006/relationships/hyperlink" Target="https://www.geeksforgeeks.org/chinese-postman-route-inspection-set-1-introduc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actice.geeksforgeeks.org/problems/detect-cycle-in-an-undirected-graph/1" TargetMode="External"/><Relationship Id="rId11" Type="http://schemas.openxmlformats.org/officeDocument/2006/relationships/hyperlink" Target="https://leetcode.com/problems/number-of-operations-to-make-network-connected/" TargetMode="External"/><Relationship Id="rId24" Type="http://schemas.openxmlformats.org/officeDocument/2006/relationships/hyperlink" Target="https://www.geeksforgeeks.org/travelling-salesman-problem-set-1/" TargetMode="External"/><Relationship Id="rId32" Type="http://schemas.openxmlformats.org/officeDocument/2006/relationships/hyperlink" Target="https://www.hackerrank.com/challenges/journey-to-the-moon/problem" TargetMode="External"/><Relationship Id="rId37" Type="http://schemas.openxmlformats.org/officeDocument/2006/relationships/hyperlink" Target="https://practice.geeksforgeeks.org/problems/m-coloring-problem/0" TargetMode="External"/><Relationship Id="rId40" Type="http://schemas.openxmlformats.org/officeDocument/2006/relationships/hyperlink" Target="https://www.geeksforgeeks.org/vertex-cover-problem-set-1-introduction-approximate-algorithm-2/" TargetMode="External"/><Relationship Id="rId5" Type="http://schemas.openxmlformats.org/officeDocument/2006/relationships/hyperlink" Target="https://www.geeksforgeeks.org/detect-cycle-in-a-graph/" TargetMode="External"/><Relationship Id="rId15" Type="http://schemas.openxmlformats.org/officeDocument/2006/relationships/hyperlink" Target="https://www.geeksforgeeks.org/minimum-time-taken-by-each-job-to-be-completed-given-by-a-directed-acyclic-graph/" TargetMode="External"/><Relationship Id="rId23" Type="http://schemas.openxmlformats.org/officeDocument/2006/relationships/hyperlink" Target="https://practice.geeksforgeeks.org/problems/implementing-floyd-warshall/0" TargetMode="External"/><Relationship Id="rId28" Type="http://schemas.openxmlformats.org/officeDocument/2006/relationships/hyperlink" Target="https://practice.geeksforgeeks.org/problems/strongly-connected-components-kosarajus-algo/1" TargetMode="External"/><Relationship Id="rId36" Type="http://schemas.openxmlformats.org/officeDocument/2006/relationships/hyperlink" Target="https://www.geeksforgeeks.org/find-if-there-is-a-path-of-more-than-k-length-from-a-source/" TargetMode="External"/><Relationship Id="rId10" Type="http://schemas.openxmlformats.org/officeDocument/2006/relationships/hyperlink" Target="https://leetcode.com/problems/clone-graph/" TargetMode="External"/><Relationship Id="rId19" Type="http://schemas.openxmlformats.org/officeDocument/2006/relationships/hyperlink" Target="https://www.geeksforgeeks.org/kruskals-minimum-spanning-tree-algorithm-greedy-algo-2/" TargetMode="External"/><Relationship Id="rId31" Type="http://schemas.openxmlformats.org/officeDocument/2006/relationships/hyperlink" Target="https://www.geeksforgeeks.org/find-longest-path-directed-acyclic-graph/" TargetMode="External"/><Relationship Id="rId44" Type="http://schemas.openxmlformats.org/officeDocument/2006/relationships/hyperlink" Target="https://www.geeksforgeeks.org/two-clique-problem-check-graph-can-divided-two-cliques/" TargetMode="External"/><Relationship Id="rId4" Type="http://schemas.openxmlformats.org/officeDocument/2006/relationships/hyperlink" Target="https://www.geeksforgeeks.org/depth-first-search-or-dfs-for-a-graph/" TargetMode="External"/><Relationship Id="rId9" Type="http://schemas.openxmlformats.org/officeDocument/2006/relationships/hyperlink" Target="https://leetcode.com/problems/flood-fill/" TargetMode="External"/><Relationship Id="rId14" Type="http://schemas.openxmlformats.org/officeDocument/2006/relationships/hyperlink" Target="https://practice.geeksforgeeks.org/problems/topological-sort/1" TargetMode="External"/><Relationship Id="rId22" Type="http://schemas.openxmlformats.org/officeDocument/2006/relationships/hyperlink" Target="https://practice.geeksforgeeks.org/problems/negative-weight-cycle/0" TargetMode="External"/><Relationship Id="rId27" Type="http://schemas.openxmlformats.org/officeDocument/2006/relationships/hyperlink" Target="https://www.geeksforgeeks.org/bridge-in-a-graph/" TargetMode="External"/><Relationship Id="rId30" Type="http://schemas.openxmlformats.org/officeDocument/2006/relationships/hyperlink" Target="https://www.geeksforgeeks.org/detect-negative-cycle-graph-bellman-ford/" TargetMode="External"/><Relationship Id="rId35" Type="http://schemas.openxmlformats.org/officeDocument/2006/relationships/hyperlink" Target="https://www.geeksforgeeks.org/water-jug-problem-using-bfs/" TargetMode="External"/><Relationship Id="rId43" Type="http://schemas.openxmlformats.org/officeDocument/2006/relationships/hyperlink" Target="https://www.geeksforgeeks.org/minimize-cash-flow-among-given-set-friends-borrowed-money/" TargetMode="External"/><Relationship Id="rId8" Type="http://schemas.openxmlformats.org/officeDocument/2006/relationships/hyperlink" Target="https://practice.geeksforgeeks.org/problems/steps-by-knight/0" TargetMode="External"/><Relationship Id="rId3" Type="http://schemas.openxmlformats.org/officeDocument/2006/relationships/hyperlink" Target="https://practice.geeksforgeeks.org/problems/bfs-traversal-of-graph/1" TargetMode="External"/><Relationship Id="rId12" Type="http://schemas.openxmlformats.org/officeDocument/2006/relationships/hyperlink" Target="https://leetcode.com/problems/word-ladder/" TargetMode="External"/><Relationship Id="rId17" Type="http://schemas.openxmlformats.org/officeDocument/2006/relationships/hyperlink" Target="https://practice.geeksforgeeks.org/problems/find-the-number-of-islands/1" TargetMode="External"/><Relationship Id="rId25" Type="http://schemas.openxmlformats.org/officeDocument/2006/relationships/hyperlink" Target="https://www.geeksforgeeks.org/graph-coloring-applications/#:~:text=Graph%20coloring%20problem%20is%20to,are%20colored%20using%20same%20color." TargetMode="External"/><Relationship Id="rId33" Type="http://schemas.openxmlformats.org/officeDocument/2006/relationships/hyperlink" Target="https://leetcode.com/problems/cheapest-flights-within-k-stops/description/" TargetMode="External"/><Relationship Id="rId38" Type="http://schemas.openxmlformats.org/officeDocument/2006/relationships/hyperlink" Target="https://www.geeksforgeeks.org/minimum-edges-reverse-make-path-source-destinatio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ractice.geeksforgeeks.org/problems/word-wrap/0" TargetMode="External"/><Relationship Id="rId18" Type="http://schemas.openxmlformats.org/officeDocument/2006/relationships/hyperlink" Target="https://www.geeksforgeeks.org/rabin-karp-algorithm-for-pattern-searching/" TargetMode="External"/><Relationship Id="rId26" Type="http://schemas.openxmlformats.org/officeDocument/2006/relationships/hyperlink" Target="https://practice.geeksforgeeks.org/problems/roman-number-to-integer/0" TargetMode="External"/><Relationship Id="rId39" Type="http://schemas.openxmlformats.org/officeDocument/2006/relationships/hyperlink" Target="https://practice.geeksforgeeks.org/problems/wildcard-string-matching/0" TargetMode="External"/><Relationship Id="rId21" Type="http://schemas.openxmlformats.org/officeDocument/2006/relationships/hyperlink" Target="https://practice.geeksforgeeks.org/problems/count-the-reversals/0" TargetMode="External"/><Relationship Id="rId34" Type="http://schemas.openxmlformats.org/officeDocument/2006/relationships/hyperlink" Target="https://practice.geeksforgeeks.org/problems/rearrange-characters/0" TargetMode="External"/><Relationship Id="rId42" Type="http://schemas.openxmlformats.org/officeDocument/2006/relationships/hyperlink" Target="https://practice.geeksforgeeks.org/problems/isomorphic-strings/0" TargetMode="External"/><Relationship Id="rId7" Type="http://schemas.openxmlformats.org/officeDocument/2006/relationships/hyperlink" Target="https://leetcode.com/problems/count-and-say/" TargetMode="External"/><Relationship Id="rId2" Type="http://schemas.openxmlformats.org/officeDocument/2006/relationships/hyperlink" Target="https://leetcode.com/problems/reverse-string/" TargetMode="External"/><Relationship Id="rId16" Type="http://schemas.openxmlformats.org/officeDocument/2006/relationships/hyperlink" Target="https://practice.geeksforgeeks.org/problems/parenthesis-checker/0" TargetMode="External"/><Relationship Id="rId20" Type="http://schemas.openxmlformats.org/officeDocument/2006/relationships/hyperlink" Target="https://www.geeksforgeeks.org/convert-sentence-equivalent-mobile-numeric-keypad-sequence/" TargetMode="External"/><Relationship Id="rId29" Type="http://schemas.openxmlformats.org/officeDocument/2006/relationships/hyperlink" Target="https://practice.geeksforgeeks.org/problems/second-most-repeated-string-in-a-sequence/0" TargetMode="External"/><Relationship Id="rId41" Type="http://schemas.openxmlformats.org/officeDocument/2006/relationships/hyperlink" Target="https://www.geeksforgeeks.org/transform-one-string-to-another-using-minimum-number-of-given-oper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java-programming/examples/check-valid-shuffle-of-strings" TargetMode="External"/><Relationship Id="rId11" Type="http://schemas.openxmlformats.org/officeDocument/2006/relationships/hyperlink" Target="https://practice.geeksforgeeks.org/problems/permutations-of-a-given-string/0" TargetMode="External"/><Relationship Id="rId24" Type="http://schemas.openxmlformats.org/officeDocument/2006/relationships/hyperlink" Target="https://practice.geeksforgeeks.org/problems/find-the-string-in-grid/0" TargetMode="External"/><Relationship Id="rId32" Type="http://schemas.openxmlformats.org/officeDocument/2006/relationships/hyperlink" Target="https://www.geeksforgeeks.org/program-generate-possible-valid-ip-addresses-given-string/" TargetMode="External"/><Relationship Id="rId37" Type="http://schemas.openxmlformats.org/officeDocument/2006/relationships/hyperlink" Target="https://practice.geeksforgeeks.org/problems/smallest-window-in-a-string-containing-all-the-characters-of-another-string/0" TargetMode="External"/><Relationship Id="rId40" Type="http://schemas.openxmlformats.org/officeDocument/2006/relationships/hyperlink" Target="https://www.geeksforgeeks.org/function-to-find-number-of-customers-who-could-not-get-a-computer/" TargetMode="External"/><Relationship Id="rId5" Type="http://schemas.openxmlformats.org/officeDocument/2006/relationships/hyperlink" Target="https://www.geeksforgeeks.org/a-program-to-check-if-strings-are-rotations-of-each-other/" TargetMode="External"/><Relationship Id="rId15" Type="http://schemas.openxmlformats.org/officeDocument/2006/relationships/hyperlink" Target="https://practice.geeksforgeeks.org/problems/next-permutation/0" TargetMode="External"/><Relationship Id="rId23" Type="http://schemas.openxmlformats.org/officeDocument/2006/relationships/hyperlink" Target="https://www.geeksforgeeks.org/find-count-number-given-string-present-2d-character-array/" TargetMode="External"/><Relationship Id="rId28" Type="http://schemas.openxmlformats.org/officeDocument/2006/relationships/hyperlink" Target="https://practice.geeksforgeeks.org/problems/min-number-of-flips/0" TargetMode="External"/><Relationship Id="rId36" Type="http://schemas.openxmlformats.org/officeDocument/2006/relationships/hyperlink" Target="https://practice.geeksforgeeks.org/problems/k-anagrams-1/0" TargetMode="External"/><Relationship Id="rId10" Type="http://schemas.openxmlformats.org/officeDocument/2006/relationships/hyperlink" Target="https://www.geeksforgeeks.org/print-subsequences-string/" TargetMode="External"/><Relationship Id="rId19" Type="http://schemas.openxmlformats.org/officeDocument/2006/relationships/hyperlink" Target="https://practice.geeksforgeeks.org/problems/longest-prefix-suffix2527/1" TargetMode="External"/><Relationship Id="rId31" Type="http://schemas.openxmlformats.org/officeDocument/2006/relationships/hyperlink" Target="https://practice.geeksforgeeks.org/problems/longest-common-subsequence/0" TargetMode="External"/><Relationship Id="rId4" Type="http://schemas.openxmlformats.org/officeDocument/2006/relationships/hyperlink" Target="https://www.geeksforgeeks.org/print-all-the-duplicates-in-the-input-string/" TargetMode="External"/><Relationship Id="rId9" Type="http://schemas.openxmlformats.org/officeDocument/2006/relationships/hyperlink" Target="https://practice.geeksforgeeks.org/problems/longest-repeating-subsequence/0" TargetMode="External"/><Relationship Id="rId14" Type="http://schemas.openxmlformats.org/officeDocument/2006/relationships/hyperlink" Target="https://practice.geeksforgeeks.org/problems/edit-distance3702/1" TargetMode="External"/><Relationship Id="rId22" Type="http://schemas.openxmlformats.org/officeDocument/2006/relationships/hyperlink" Target="https://practice.geeksforgeeks.org/problems/count-palindromic-subsequences/1" TargetMode="External"/><Relationship Id="rId27" Type="http://schemas.openxmlformats.org/officeDocument/2006/relationships/hyperlink" Target="https://leetcode.com/problems/longest-common-prefix/" TargetMode="External"/><Relationship Id="rId30" Type="http://schemas.openxmlformats.org/officeDocument/2006/relationships/hyperlink" Target="https://practice.geeksforgeeks.org/problems/minimum-swaps-for-bracket-balancing/0" TargetMode="External"/><Relationship Id="rId35" Type="http://schemas.openxmlformats.org/officeDocument/2006/relationships/hyperlink" Target="https://www.geeksforgeeks.org/minimum-characters-added-front-make-string-palindrome/" TargetMode="External"/><Relationship Id="rId43" Type="http://schemas.openxmlformats.org/officeDocument/2006/relationships/hyperlink" Target="https://www.geeksforgeeks.org/recursively-print-all-sentences-that-can-be-formed-from-list-of-word-lists/" TargetMode="External"/><Relationship Id="rId8" Type="http://schemas.openxmlformats.org/officeDocument/2006/relationships/hyperlink" Target="https://practice.geeksforgeeks.org/problems/longest-palindrome-in-a-string/0" TargetMode="External"/><Relationship Id="rId3" Type="http://schemas.openxmlformats.org/officeDocument/2006/relationships/hyperlink" Target="https://practice.geeksforgeeks.org/problems/palindrome-string0817/1" TargetMode="External"/><Relationship Id="rId12" Type="http://schemas.openxmlformats.org/officeDocument/2006/relationships/hyperlink" Target="https://www.geeksforgeeks.org/split-the-binary-string-into-substrings-with-equal-number-of-0s-and-1s/" TargetMode="External"/><Relationship Id="rId17" Type="http://schemas.openxmlformats.org/officeDocument/2006/relationships/hyperlink" Target="https://practice.geeksforgeeks.org/problems/word-break/0" TargetMode="External"/><Relationship Id="rId25" Type="http://schemas.openxmlformats.org/officeDocument/2006/relationships/hyperlink" Target="https://www.geeksforgeeks.org/boyer-moore-algorithm-for-pattern-searching/" TargetMode="External"/><Relationship Id="rId33" Type="http://schemas.openxmlformats.org/officeDocument/2006/relationships/hyperlink" Target="https://practice.geeksforgeeks.org/problems/smallest-distant-window/0" TargetMode="External"/><Relationship Id="rId38" Type="http://schemas.openxmlformats.org/officeDocument/2006/relationships/hyperlink" Target="https://practice.geeksforgeeks.org/problems/consecutive-elements/0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s://practice.geeksforgeeks.org/problems/stickler-theif/0" TargetMode="External"/><Relationship Id="rId18" Type="http://schemas.openxmlformats.org/officeDocument/2006/relationships/hyperlink" Target="https://practice.geeksforgeeks.org/problems/sort-by-set-bit-count/0" TargetMode="External"/><Relationship Id="rId26" Type="http://schemas.openxmlformats.org/officeDocument/2006/relationships/hyperlink" Target="https://practice.geeksforgeeks.org/problems/allocate-minimum-number-of-pages/0" TargetMode="External"/><Relationship Id="rId3" Type="http://schemas.openxmlformats.org/officeDocument/2006/relationships/hyperlink" Target="https://practice.geeksforgeeks.org/problems/value-equal-to-index-value1330/1" TargetMode="External"/><Relationship Id="rId21" Type="http://schemas.openxmlformats.org/officeDocument/2006/relationships/hyperlink" Target="https://www.hackerearth.com/practice/algorithms/searching/binary-search/practice-problems/algorithm/rasta-and-kheshtak/" TargetMode="External"/><Relationship Id="rId34" Type="http://schemas.openxmlformats.org/officeDocument/2006/relationships/hyperlink" Target="https://practice.geeksforgeeks.org/problems/inversion-of-array/0" TargetMode="External"/><Relationship Id="rId7" Type="http://schemas.openxmlformats.org/officeDocument/2006/relationships/hyperlink" Target="https://www.geeksforgeeks.org/optimum-location-point-minimize-total-distance/#:~:text=We%20need%20to%20find%20a,set%20of%20points%20is%20minimum.&amp;text=In%20above%20figure%20optimum%20location,is%20minimum%20obtainable%20total%20distance." TargetMode="External"/><Relationship Id="rId12" Type="http://schemas.openxmlformats.org/officeDocument/2006/relationships/hyperlink" Target="https://practice.geeksforgeeks.org/problems/find-all-four-sum-numbers/0" TargetMode="External"/><Relationship Id="rId17" Type="http://schemas.openxmlformats.org/officeDocument/2006/relationships/hyperlink" Target="https://practice.geeksforgeeks.org/problems/product-array-puzzle/0" TargetMode="External"/><Relationship Id="rId25" Type="http://schemas.openxmlformats.org/officeDocument/2006/relationships/hyperlink" Target="https://www.spoj.com/problems/AGGRCOW/" TargetMode="External"/><Relationship Id="rId33" Type="http://schemas.openxmlformats.org/officeDocument/2006/relationships/hyperlink" Target="https://www.spoj.com/problems/SUBSUMS/" TargetMode="External"/><Relationship Id="rId2" Type="http://schemas.openxmlformats.org/officeDocument/2006/relationships/hyperlink" Target="https://practice.geeksforgeeks.org/problems/first-and-last-occurrences-of-x/0" TargetMode="External"/><Relationship Id="rId16" Type="http://schemas.openxmlformats.org/officeDocument/2006/relationships/hyperlink" Target="https://practice.geeksforgeeks.org/problems/zero-sum-subarrays/0" TargetMode="External"/><Relationship Id="rId20" Type="http://schemas.openxmlformats.org/officeDocument/2006/relationships/hyperlink" Target="https://www.hackerearth.com/practice/algorithms/searching/binary-search/practice-problems/algorithm/bishu-and-soldiers/" TargetMode="External"/><Relationship Id="rId29" Type="http://schemas.openxmlformats.org/officeDocument/2006/relationships/hyperlink" Target="https://practice.geeksforgeeks.org/problems/arithmetic-number/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actice.geeksforgeeks.org/problems/middle-of-three2926/1" TargetMode="External"/><Relationship Id="rId11" Type="http://schemas.openxmlformats.org/officeDocument/2006/relationships/hyperlink" Target="https://practice.geeksforgeeks.org/problems/find-pair-given-difference/0" TargetMode="External"/><Relationship Id="rId24" Type="http://schemas.openxmlformats.org/officeDocument/2006/relationships/hyperlink" Target="https://practice.geeksforgeeks.org/problems/k-th-element-of-two-sorted-array/0" TargetMode="External"/><Relationship Id="rId32" Type="http://schemas.openxmlformats.org/officeDocument/2006/relationships/hyperlink" Target="https://www.spoj.com/problems/ANARC05B/" TargetMode="External"/><Relationship Id="rId5" Type="http://schemas.openxmlformats.org/officeDocument/2006/relationships/hyperlink" Target="https://practice.geeksforgeeks.org/problems/count-squares3649/1" TargetMode="External"/><Relationship Id="rId15" Type="http://schemas.openxmlformats.org/officeDocument/2006/relationships/hyperlink" Target="https://practice.geeksforgeeks.org/problems/merge-two-sorted-arrays5135/1" TargetMode="External"/><Relationship Id="rId23" Type="http://schemas.openxmlformats.org/officeDocument/2006/relationships/hyperlink" Target="http://theoryofprogramming.com/2017/12/16/find-pivot-element-sorted-rotated-array/" TargetMode="External"/><Relationship Id="rId28" Type="http://schemas.openxmlformats.org/officeDocument/2006/relationships/hyperlink" Target="https://www.geeksforgeeks.org/weighted-job-scheduling-log-n-time/" TargetMode="External"/><Relationship Id="rId36" Type="http://schemas.openxmlformats.org/officeDocument/2006/relationships/hyperlink" Target="https://www.baeldung.com/java-sorting-arrays-with-repeated-entries" TargetMode="External"/><Relationship Id="rId10" Type="http://schemas.openxmlformats.org/officeDocument/2006/relationships/hyperlink" Target="https://www.geeksforgeeks.org/searching-array-adjacent-differ-k/" TargetMode="External"/><Relationship Id="rId19" Type="http://schemas.openxmlformats.org/officeDocument/2006/relationships/hyperlink" Target="https://practice.geeksforgeeks.org/problems/minimum-swaps/1" TargetMode="External"/><Relationship Id="rId31" Type="http://schemas.openxmlformats.org/officeDocument/2006/relationships/hyperlink" Target="https://www.spoj.com/problems/PRATA/" TargetMode="External"/><Relationship Id="rId4" Type="http://schemas.openxmlformats.org/officeDocument/2006/relationships/hyperlink" Target="https://leetcode.com/problems/search-in-rotated-sorted-array/" TargetMode="External"/><Relationship Id="rId9" Type="http://schemas.openxmlformats.org/officeDocument/2006/relationships/hyperlink" Target="https://practice.geeksforgeeks.org/problems/majority-element/0" TargetMode="External"/><Relationship Id="rId14" Type="http://schemas.openxmlformats.org/officeDocument/2006/relationships/hyperlink" Target="https://practice.geeksforgeeks.org/problems/count-triplets-with-sum-smaller-than-x5549/1" TargetMode="External"/><Relationship Id="rId22" Type="http://schemas.openxmlformats.org/officeDocument/2006/relationships/hyperlink" Target="https://www.hackerearth.com/practice/algorithms/searching/binary-search/practice-problems/algorithm/kth-smallest-number-again-2/" TargetMode="External"/><Relationship Id="rId27" Type="http://schemas.openxmlformats.org/officeDocument/2006/relationships/hyperlink" Target="https://www.spoj.com/problems/EKO/" TargetMode="External"/><Relationship Id="rId30" Type="http://schemas.openxmlformats.org/officeDocument/2006/relationships/hyperlink" Target="https://practice.geeksforgeeks.org/problems/smallest-factorial-number5929/1" TargetMode="External"/><Relationship Id="rId35" Type="http://schemas.openxmlformats.org/officeDocument/2006/relationships/hyperlink" Target="https://www.geeksforgeeks.org/in-place-merge-sort/" TargetMode="External"/><Relationship Id="rId8" Type="http://schemas.openxmlformats.org/officeDocument/2006/relationships/hyperlink" Target="https://practice.geeksforgeeks.org/problems/find-missing-and-repeating2512/1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practice.geeksforgeeks.org/problems/intersection-point-in-y-shapped-linked-lists/1" TargetMode="External"/><Relationship Id="rId18" Type="http://schemas.openxmlformats.org/officeDocument/2006/relationships/hyperlink" Target="https://practice.geeksforgeeks.org/problems/split-a-circular-linked-list-into-two-halves/1" TargetMode="External"/><Relationship Id="rId26" Type="http://schemas.openxmlformats.org/officeDocument/2006/relationships/hyperlink" Target="https://www.geeksforgeeks.org/reverse-doubly-linked-list-groups-given-size/" TargetMode="External"/><Relationship Id="rId3" Type="http://schemas.openxmlformats.org/officeDocument/2006/relationships/hyperlink" Target="https://practice.geeksforgeeks.org/problems/reverse-a-linked-list-in-groups-of-given-size/1" TargetMode="External"/><Relationship Id="rId21" Type="http://schemas.openxmlformats.org/officeDocument/2006/relationships/hyperlink" Target="https://practice.geeksforgeeks.org/problems/reverse-a-doubly-linked-list/1" TargetMode="External"/><Relationship Id="rId34" Type="http://schemas.openxmlformats.org/officeDocument/2006/relationships/hyperlink" Target="https://practice.geeksforgeeks.org/problems/nth-node-from-end-of-linked-list/1" TargetMode="External"/><Relationship Id="rId7" Type="http://schemas.openxmlformats.org/officeDocument/2006/relationships/hyperlink" Target="https://practice.geeksforgeeks.org/problems/remove-duplicate-element-from-sorted-linked-list/1" TargetMode="External"/><Relationship Id="rId12" Type="http://schemas.openxmlformats.org/officeDocument/2006/relationships/hyperlink" Target="https://practice.geeksforgeeks.org/problems/intersection-of-two-sorted-linked-lists/1" TargetMode="External"/><Relationship Id="rId17" Type="http://schemas.openxmlformats.org/officeDocument/2006/relationships/hyperlink" Target="https://practice.geeksforgeeks.org/problems/circular-linked-list/1" TargetMode="External"/><Relationship Id="rId25" Type="http://schemas.openxmlformats.org/officeDocument/2006/relationships/hyperlink" Target="https://www.geeksforgeeks.org/rotate-doubly-linked-list-n-nodes/" TargetMode="External"/><Relationship Id="rId33" Type="http://schemas.openxmlformats.org/officeDocument/2006/relationships/hyperlink" Target="https://practice.geeksforgeeks.org/problems/segregate-even-and-odd-nodes-in-a-linked-list/0" TargetMode="External"/><Relationship Id="rId2" Type="http://schemas.openxmlformats.org/officeDocument/2006/relationships/hyperlink" Target="https://www.geeksforgeeks.org/reverse-a-linked-list/" TargetMode="External"/><Relationship Id="rId16" Type="http://schemas.openxmlformats.org/officeDocument/2006/relationships/hyperlink" Target="https://leetcode.com/problems/middle-of-the-linked-list/" TargetMode="External"/><Relationship Id="rId20" Type="http://schemas.openxmlformats.org/officeDocument/2006/relationships/hyperlink" Target="https://www.geeksforgeeks.org/deletion-circular-linked-list/" TargetMode="External"/><Relationship Id="rId29" Type="http://schemas.openxmlformats.org/officeDocument/2006/relationships/hyperlink" Target="https://practice.geeksforgeeks.org/problems/clone-a-linked-list-with-next-and-random-pointer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find-first-node-of-loop-in-a-linked-list/" TargetMode="External"/><Relationship Id="rId11" Type="http://schemas.openxmlformats.org/officeDocument/2006/relationships/hyperlink" Target="https://practice.geeksforgeeks.org/problems/add-two-numbers-represented-by-linked-lists/1" TargetMode="External"/><Relationship Id="rId24" Type="http://schemas.openxmlformats.org/officeDocument/2006/relationships/hyperlink" Target="https://www.geeksforgeeks.org/sort-k-sorted-doubly-linked-list/" TargetMode="External"/><Relationship Id="rId32" Type="http://schemas.openxmlformats.org/officeDocument/2006/relationships/hyperlink" Target="https://practice.geeksforgeeks.org/problems/delete-nodes-having-greater-value-on-right/1" TargetMode="External"/><Relationship Id="rId5" Type="http://schemas.openxmlformats.org/officeDocument/2006/relationships/hyperlink" Target="https://practice.geeksforgeeks.org/problems/remove-loop-in-linked-list/1" TargetMode="External"/><Relationship Id="rId15" Type="http://schemas.openxmlformats.org/officeDocument/2006/relationships/hyperlink" Target="https://practice.geeksforgeeks.org/problems/quick-sort-on-linked-list/1" TargetMode="External"/><Relationship Id="rId23" Type="http://schemas.openxmlformats.org/officeDocument/2006/relationships/hyperlink" Target="https://www.geeksforgeeks.org/count-triplets-sorted-doubly-linked-list-whose-sum-equal-given-value-x/" TargetMode="External"/><Relationship Id="rId28" Type="http://schemas.openxmlformats.org/officeDocument/2006/relationships/hyperlink" Target="https://practice.geeksforgeeks.org/problems/given-a-linked-list-of-0s-1s-and-2s-sort-it/1" TargetMode="External"/><Relationship Id="rId10" Type="http://schemas.openxmlformats.org/officeDocument/2006/relationships/hyperlink" Target="https://practice.geeksforgeeks.org/problems/add-1-to-a-number-represented-as-linked-list/1" TargetMode="External"/><Relationship Id="rId19" Type="http://schemas.openxmlformats.org/officeDocument/2006/relationships/hyperlink" Target="https://practice.geeksforgeeks.org/problems/check-if-linked-list-is-pallindrome/1" TargetMode="External"/><Relationship Id="rId31" Type="http://schemas.openxmlformats.org/officeDocument/2006/relationships/hyperlink" Target="https://practice.geeksforgeeks.org/problems/multiply-two-linked-lists/1" TargetMode="External"/><Relationship Id="rId4" Type="http://schemas.openxmlformats.org/officeDocument/2006/relationships/hyperlink" Target="https://practice.geeksforgeeks.org/problems/detect-loop-in-linked-list/1" TargetMode="External"/><Relationship Id="rId9" Type="http://schemas.openxmlformats.org/officeDocument/2006/relationships/hyperlink" Target="https://www.geeksforgeeks.org/move-last-element-to-front-of-a-given-linked-list/" TargetMode="External"/><Relationship Id="rId14" Type="http://schemas.openxmlformats.org/officeDocument/2006/relationships/hyperlink" Target="https://practice.geeksforgeeks.org/problems/sort-a-linked-list/1" TargetMode="External"/><Relationship Id="rId22" Type="http://schemas.openxmlformats.org/officeDocument/2006/relationships/hyperlink" Target="https://www.geeksforgeeks.org/find-pairs-given-sum-doubly-linked-list/" TargetMode="External"/><Relationship Id="rId27" Type="http://schemas.openxmlformats.org/officeDocument/2006/relationships/hyperlink" Target="https://practice.geeksforgeeks.org/problems/flattening-a-linked-list/1" TargetMode="External"/><Relationship Id="rId30" Type="http://schemas.openxmlformats.org/officeDocument/2006/relationships/hyperlink" Target="https://practice.geeksforgeeks.org/problems/merge-k-sorted-linked-lists/1" TargetMode="External"/><Relationship Id="rId35" Type="http://schemas.openxmlformats.org/officeDocument/2006/relationships/hyperlink" Target="https://practice.geeksforgeeks.org/problems/first-non-repeating-character-in-a-stream/0" TargetMode="External"/><Relationship Id="rId8" Type="http://schemas.openxmlformats.org/officeDocument/2006/relationships/hyperlink" Target="https://practice.geeksforgeeks.org/problems/remove-duplicates-from-an-unsorted-linked-list/1" TargetMode="Externa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practice.geeksforgeeks.org/problems/bottom-view-of-binary-tree/1" TargetMode="External"/><Relationship Id="rId18" Type="http://schemas.openxmlformats.org/officeDocument/2006/relationships/hyperlink" Target="https://www.geeksforgeeks.org/construct-binary-tree-string-bracket-representation/" TargetMode="External"/><Relationship Id="rId26" Type="http://schemas.openxmlformats.org/officeDocument/2006/relationships/hyperlink" Target="https://practice.geeksforgeeks.org/problems/check-mirror-in-n-ary-tree/0" TargetMode="External"/><Relationship Id="rId3" Type="http://schemas.openxmlformats.org/officeDocument/2006/relationships/hyperlink" Target="https://practice.geeksforgeeks.org/problems/reverse-level-order-traversal/1" TargetMode="External"/><Relationship Id="rId21" Type="http://schemas.openxmlformats.org/officeDocument/2006/relationships/hyperlink" Target="https://practice.geeksforgeeks.org/problems/construct-tree-1/1" TargetMode="External"/><Relationship Id="rId34" Type="http://schemas.openxmlformats.org/officeDocument/2006/relationships/hyperlink" Target="https://www.geeksforgeeks.org/kth-ancestor-node-binary-tree-set-2/" TargetMode="External"/><Relationship Id="rId7" Type="http://schemas.openxmlformats.org/officeDocument/2006/relationships/hyperlink" Target="https://www.techiedelight.com/inorder-tree-traversal-iterative-recursive/" TargetMode="External"/><Relationship Id="rId12" Type="http://schemas.openxmlformats.org/officeDocument/2006/relationships/hyperlink" Target="https://practice.geeksforgeeks.org/problems/top-view-of-binary-tree/1" TargetMode="External"/><Relationship Id="rId17" Type="http://schemas.openxmlformats.org/officeDocument/2006/relationships/hyperlink" Target="https://practice.geeksforgeeks.org/problems/boundary-traversal-of-binary-tree/1" TargetMode="External"/><Relationship Id="rId25" Type="http://schemas.openxmlformats.org/officeDocument/2006/relationships/hyperlink" Target="https://practice.geeksforgeeks.org/problems/duplicate-subtree-in-binary-tree/1" TargetMode="External"/><Relationship Id="rId33" Type="http://schemas.openxmlformats.org/officeDocument/2006/relationships/hyperlink" Target="https://practice.geeksforgeeks.org/problems/min-distance-between-two-given-nodes-of-a-binary-tree/1" TargetMode="External"/><Relationship Id="rId2" Type="http://schemas.openxmlformats.org/officeDocument/2006/relationships/hyperlink" Target="https://practice.geeksforgeeks.org/problems/level-order-traversal/1" TargetMode="External"/><Relationship Id="rId16" Type="http://schemas.openxmlformats.org/officeDocument/2006/relationships/hyperlink" Target="https://www.geeksforgeeks.org/diagonal-traversal-of-binary-tree/" TargetMode="External"/><Relationship Id="rId20" Type="http://schemas.openxmlformats.org/officeDocument/2006/relationships/hyperlink" Target="https://practice.geeksforgeeks.org/problems/transform-to-sum-tree/1" TargetMode="External"/><Relationship Id="rId29" Type="http://schemas.openxmlformats.org/officeDocument/2006/relationships/hyperlink" Target="https://www.geeksforgeeks.org/find-largest-subtree-sum-tre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reate-a-mirror-tree-from-the-given-binary-tree/" TargetMode="External"/><Relationship Id="rId11" Type="http://schemas.openxmlformats.org/officeDocument/2006/relationships/hyperlink" Target="https://practice.geeksforgeeks.org/problems/right-view-of-binary-tree/1" TargetMode="External"/><Relationship Id="rId24" Type="http://schemas.openxmlformats.org/officeDocument/2006/relationships/hyperlink" Target="https://practice.geeksforgeeks.org/problems/leaf-at-same-level/1" TargetMode="External"/><Relationship Id="rId32" Type="http://schemas.openxmlformats.org/officeDocument/2006/relationships/hyperlink" Target="https://practice.geeksforgeeks.org/problems/lowest-common-ancestor-in-a-binary-tree/1" TargetMode="External"/><Relationship Id="rId5" Type="http://schemas.openxmlformats.org/officeDocument/2006/relationships/hyperlink" Target="https://practice.geeksforgeeks.org/problems/diameter-of-binary-tree/1" TargetMode="External"/><Relationship Id="rId15" Type="http://schemas.openxmlformats.org/officeDocument/2006/relationships/hyperlink" Target="https://practice.geeksforgeeks.org/problems/check-for-balanced-tree/1" TargetMode="External"/><Relationship Id="rId23" Type="http://schemas.openxmlformats.org/officeDocument/2006/relationships/hyperlink" Target="https://practice.geeksforgeeks.org/problems/sum-tree/1" TargetMode="External"/><Relationship Id="rId28" Type="http://schemas.openxmlformats.org/officeDocument/2006/relationships/hyperlink" Target="https://www.geeksforgeeks.org/check-given-graph-tree/#:~:text=Since%20the%20graph%20is%20undirected,graph%20is%20connected%2C%20otherwise%20not." TargetMode="External"/><Relationship Id="rId36" Type="http://schemas.openxmlformats.org/officeDocument/2006/relationships/hyperlink" Target="https://practice.geeksforgeeks.org/problems/check-if-tree-is-isomorphic/1" TargetMode="External"/><Relationship Id="rId10" Type="http://schemas.openxmlformats.org/officeDocument/2006/relationships/hyperlink" Target="https://practice.geeksforgeeks.org/problems/left-view-of-binary-tree/1" TargetMode="External"/><Relationship Id="rId19" Type="http://schemas.openxmlformats.org/officeDocument/2006/relationships/hyperlink" Target="https://practice.geeksforgeeks.org/problems/binary-tree-to-dll/1" TargetMode="External"/><Relationship Id="rId31" Type="http://schemas.openxmlformats.org/officeDocument/2006/relationships/hyperlink" Target="https://www.geeksforgeeks.org/print-k-sum-paths-binary-tree/" TargetMode="External"/><Relationship Id="rId4" Type="http://schemas.openxmlformats.org/officeDocument/2006/relationships/hyperlink" Target="https://practice.geeksforgeeks.org/problems/height-of-binary-tree/1" TargetMode="External"/><Relationship Id="rId9" Type="http://schemas.openxmlformats.org/officeDocument/2006/relationships/hyperlink" Target="https://www.techiedelight.com/postorder-tree-traversal-iterative-recursive/" TargetMode="External"/><Relationship Id="rId14" Type="http://schemas.openxmlformats.org/officeDocument/2006/relationships/hyperlink" Target="https://practice.geeksforgeeks.org/problems/zigzag-tree-traversal/1" TargetMode="External"/><Relationship Id="rId22" Type="http://schemas.openxmlformats.org/officeDocument/2006/relationships/hyperlink" Target="https://www.geeksforgeeks.org/minimum-swap-required-convert-binary-tree-binary-search-tree/#:~:text=Given%20the%20array%20representation%20of,it%20into%20Binary%20Search%20Tree.&amp;text=Swap%201%3A%20Swap%20node%208,node%209%20with%20node%2010." TargetMode="External"/><Relationship Id="rId27" Type="http://schemas.openxmlformats.org/officeDocument/2006/relationships/hyperlink" Target="https://practice.geeksforgeeks.org/problems/sum-of-the-longest-bloodline-of-a-tree/1" TargetMode="External"/><Relationship Id="rId30" Type="http://schemas.openxmlformats.org/officeDocument/2006/relationships/hyperlink" Target="https://www.geeksforgeeks.org/maximum-sum-nodes-binary-tree-no-two-adjacent/" TargetMode="External"/><Relationship Id="rId35" Type="http://schemas.openxmlformats.org/officeDocument/2006/relationships/hyperlink" Target="https://practice.geeksforgeeks.org/problems/duplicate-subtrees/1" TargetMode="External"/><Relationship Id="rId8" Type="http://schemas.openxmlformats.org/officeDocument/2006/relationships/hyperlink" Target="https://www.techiedelight.com/preorder-tree-traversal-iterative-recursive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ractice.geeksforgeeks.org/problems/lowest-common-ancestor-in-a-bst/1" TargetMode="External"/><Relationship Id="rId13" Type="http://schemas.openxmlformats.org/officeDocument/2006/relationships/hyperlink" Target="https://practice.geeksforgeeks.org/problems/kth-largest-element-in-bst/1" TargetMode="External"/><Relationship Id="rId18" Type="http://schemas.openxmlformats.org/officeDocument/2006/relationships/hyperlink" Target="https://www.geeksforgeeks.org/replace-every-element-with-the-least-greater-element-on-its-right/" TargetMode="External"/><Relationship Id="rId3" Type="http://schemas.openxmlformats.org/officeDocument/2006/relationships/hyperlink" Target="https://leetcode.com/problems/delete-node-in-a-bst/" TargetMode="External"/><Relationship Id="rId21" Type="http://schemas.openxmlformats.org/officeDocument/2006/relationships/hyperlink" Target="https://practice.geeksforgeeks.org/problems/check-whether-bst-contains-dead-end/1" TargetMode="External"/><Relationship Id="rId7" Type="http://schemas.openxmlformats.org/officeDocument/2006/relationships/hyperlink" Target="https://practice.geeksforgeeks.org/problems/populate-inorder-successor-for-all-nodes/1" TargetMode="External"/><Relationship Id="rId12" Type="http://schemas.openxmlformats.org/officeDocument/2006/relationships/hyperlink" Target="https://www.geeksforgeeks.org/merge-two-balanced-binary-search-trees/" TargetMode="External"/><Relationship Id="rId17" Type="http://schemas.openxmlformats.org/officeDocument/2006/relationships/hyperlink" Target="https://practice.geeksforgeeks.org/problems/count-bst-nodes-that-lie-in-a-given-range/1" TargetMode="External"/><Relationship Id="rId2" Type="http://schemas.openxmlformats.org/officeDocument/2006/relationships/hyperlink" Target="https://www.geeksforgeeks.org/binary-search-tree-set-1-search-and-insertion/" TargetMode="External"/><Relationship Id="rId16" Type="http://schemas.openxmlformats.org/officeDocument/2006/relationships/hyperlink" Target="https://www.geeksforgeeks.org/find-median-bst-time-o1-space/" TargetMode="External"/><Relationship Id="rId20" Type="http://schemas.openxmlformats.org/officeDocument/2006/relationships/hyperlink" Target="https://practice.geeksforgeeks.org/problems/preorder-to-postorder/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actice.geeksforgeeks.org/problems/check-for-bst/1" TargetMode="External"/><Relationship Id="rId11" Type="http://schemas.openxmlformats.org/officeDocument/2006/relationships/hyperlink" Target="https://www.geeksforgeeks.org/convert-normal-bst-balanced-bst/" TargetMode="External"/><Relationship Id="rId5" Type="http://schemas.openxmlformats.org/officeDocument/2006/relationships/hyperlink" Target="https://practice.geeksforgeeks.org/problems/predecessor-and-successor/1" TargetMode="External"/><Relationship Id="rId15" Type="http://schemas.openxmlformats.org/officeDocument/2006/relationships/hyperlink" Target="https://practice.geeksforgeeks.org/problems/brothers-from-different-root/1" TargetMode="External"/><Relationship Id="rId23" Type="http://schemas.openxmlformats.org/officeDocument/2006/relationships/hyperlink" Target="https://www.geeksforgeeks.org/flatten-bst-to-sorted-list-increasing-order/" TargetMode="External"/><Relationship Id="rId10" Type="http://schemas.openxmlformats.org/officeDocument/2006/relationships/hyperlink" Target="https://practice.geeksforgeeks.org/problems/binary-tree-to-bst/1" TargetMode="External"/><Relationship Id="rId19" Type="http://schemas.openxmlformats.org/officeDocument/2006/relationships/hyperlink" Target="https://www.geeksforgeeks.org/given-n-appointments-find-conflicting-appointments/" TargetMode="External"/><Relationship Id="rId4" Type="http://schemas.openxmlformats.org/officeDocument/2006/relationships/hyperlink" Target="https://practice.geeksforgeeks.org/problems/minimum-element-in-bst/1" TargetMode="External"/><Relationship Id="rId9" Type="http://schemas.openxmlformats.org/officeDocument/2006/relationships/hyperlink" Target="https://www.geeksforgeeks.org/construct-bst-from-given-preorder-traversa/" TargetMode="External"/><Relationship Id="rId14" Type="http://schemas.openxmlformats.org/officeDocument/2006/relationships/hyperlink" Target="https://practice.geeksforgeeks.org/problems/find-k-th-smallest-element-in-bst/1" TargetMode="External"/><Relationship Id="rId22" Type="http://schemas.openxmlformats.org/officeDocument/2006/relationships/hyperlink" Target="https://practice.geeksforgeeks.org/problems/largest-bst/1" TargetMode="Externa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geeksforgeeks.org/minimum-cost-cut-board-squares/" TargetMode="External"/><Relationship Id="rId18" Type="http://schemas.openxmlformats.org/officeDocument/2006/relationships/hyperlink" Target="https://practice.geeksforgeeks.org/problems/maximize-arrii-of-an-array/0" TargetMode="External"/><Relationship Id="rId26" Type="http://schemas.openxmlformats.org/officeDocument/2006/relationships/hyperlink" Target="https://www.spoj.com/problems/DEFKIN/" TargetMode="External"/><Relationship Id="rId3" Type="http://schemas.openxmlformats.org/officeDocument/2006/relationships/hyperlink" Target="https://practice.geeksforgeeks.org/problems/job-sequencing-problem/0" TargetMode="External"/><Relationship Id="rId21" Type="http://schemas.openxmlformats.org/officeDocument/2006/relationships/hyperlink" Target="https://www.geeksforgeeks.org/minimum-sum-absolute-difference-pairs-two-arrays/#:~:text=It%20consists%20of%20two%20steps,result%20to%20the%20sum%20S." TargetMode="External"/><Relationship Id="rId34" Type="http://schemas.openxmlformats.org/officeDocument/2006/relationships/hyperlink" Target="https://practice.geeksforgeeks.org/problems/smallest-number5829/1" TargetMode="External"/><Relationship Id="rId7" Type="http://schemas.openxmlformats.org/officeDocument/2006/relationships/hyperlink" Target="https://practice.geeksforgeeks.org/problems/coin-piles/0" TargetMode="External"/><Relationship Id="rId12" Type="http://schemas.openxmlformats.org/officeDocument/2006/relationships/hyperlink" Target="https://www.geeksforgeeks.org/minimize-cash-flow-among-given-set-friends-borrowed-money/" TargetMode="External"/><Relationship Id="rId17" Type="http://schemas.openxmlformats.org/officeDocument/2006/relationships/hyperlink" Target="https://practice.geeksforgeeks.org/problems/maximize-sum-after-k-negations/0" TargetMode="External"/><Relationship Id="rId25" Type="http://schemas.openxmlformats.org/officeDocument/2006/relationships/hyperlink" Target="https://practice.geeksforgeeks.org/problems/chocolate-distribution-problem/0" TargetMode="External"/><Relationship Id="rId33" Type="http://schemas.openxmlformats.org/officeDocument/2006/relationships/hyperlink" Target="https://practice.geeksforgeeks.org/problems/minimum-cost-of-ropes/0" TargetMode="External"/><Relationship Id="rId2" Type="http://schemas.openxmlformats.org/officeDocument/2006/relationships/hyperlink" Target="https://practice.geeksforgeeks.org/problems/n-meetings-in-one-room/0" TargetMode="External"/><Relationship Id="rId16" Type="http://schemas.openxmlformats.org/officeDocument/2006/relationships/hyperlink" Target="https://www.geeksforgeeks.org/maximum-product-subset-array/" TargetMode="External"/><Relationship Id="rId20" Type="http://schemas.openxmlformats.org/officeDocument/2006/relationships/hyperlink" Target="https://practice.geeksforgeeks.org/problems/swap-and-maximize/0" TargetMode="External"/><Relationship Id="rId29" Type="http://schemas.openxmlformats.org/officeDocument/2006/relationships/hyperlink" Target="https://www.spoj.com/problems/GCJ101B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actice.geeksforgeeks.org/problems/fractional-knapsack/0" TargetMode="External"/><Relationship Id="rId11" Type="http://schemas.openxmlformats.org/officeDocument/2006/relationships/hyperlink" Target="https://practice.geeksforgeeks.org/problems/shop-in-candy-store/0" TargetMode="External"/><Relationship Id="rId24" Type="http://schemas.openxmlformats.org/officeDocument/2006/relationships/hyperlink" Target="https://www.geeksforgeeks.org/smallest-subset-sum-greater-elements/" TargetMode="External"/><Relationship Id="rId32" Type="http://schemas.openxmlformats.org/officeDocument/2006/relationships/hyperlink" Target="https://www.geeksforgeeks.org/k-centers-problem-set-1-greedy-approximate-algorithm/" TargetMode="External"/><Relationship Id="rId5" Type="http://schemas.openxmlformats.org/officeDocument/2006/relationships/hyperlink" Target="https://practice.geeksforgeeks.org/problems/water-connection-problem/0" TargetMode="External"/><Relationship Id="rId15" Type="http://schemas.openxmlformats.org/officeDocument/2006/relationships/hyperlink" Target="https://www.geeksforgeeks.org/find-maximum-meetings-in-one-room/" TargetMode="External"/><Relationship Id="rId23" Type="http://schemas.openxmlformats.org/officeDocument/2006/relationships/hyperlink" Target="https://practice.geeksforgeeks.org/problems/page-faults-in-lru/0" TargetMode="External"/><Relationship Id="rId28" Type="http://schemas.openxmlformats.org/officeDocument/2006/relationships/hyperlink" Target="https://www.spoj.com/problems/GERGOVIA/" TargetMode="External"/><Relationship Id="rId36" Type="http://schemas.openxmlformats.org/officeDocument/2006/relationships/hyperlink" Target="https://www.geeksforgeeks.org/find-maximum-sum-possible-equal-sum-three-stacks/" TargetMode="External"/><Relationship Id="rId10" Type="http://schemas.openxmlformats.org/officeDocument/2006/relationships/hyperlink" Target="https://www.geeksforgeeks.org/buy-maximum-stocks-stocks-can-bought-th-day/" TargetMode="External"/><Relationship Id="rId19" Type="http://schemas.openxmlformats.org/officeDocument/2006/relationships/hyperlink" Target="https://www.geeksforgeeks.org/maximum-sum-absolute-difference-array/" TargetMode="External"/><Relationship Id="rId31" Type="http://schemas.openxmlformats.org/officeDocument/2006/relationships/hyperlink" Target="https://www.spoj.com/problems/ARRANGE/" TargetMode="External"/><Relationship Id="rId4" Type="http://schemas.openxmlformats.org/officeDocument/2006/relationships/hyperlink" Target="https://practice.geeksforgeeks.org/problems/huffman-encoding/0" TargetMode="External"/><Relationship Id="rId9" Type="http://schemas.openxmlformats.org/officeDocument/2006/relationships/hyperlink" Target="https://practice.geeksforgeeks.org/problems/minimum-platforms/0" TargetMode="External"/><Relationship Id="rId14" Type="http://schemas.openxmlformats.org/officeDocument/2006/relationships/hyperlink" Target="https://www.geeksforgeeks.org/survival/" TargetMode="External"/><Relationship Id="rId22" Type="http://schemas.openxmlformats.org/officeDocument/2006/relationships/hyperlink" Target="https://www.geeksforgeeks.org/program-for-shortest-job-first-or-sjf-cpu-scheduling-set-1-non-preemptive/" TargetMode="External"/><Relationship Id="rId27" Type="http://schemas.openxmlformats.org/officeDocument/2006/relationships/hyperlink" Target="https://www.spoj.com/problems/DIEHARD/" TargetMode="External"/><Relationship Id="rId30" Type="http://schemas.openxmlformats.org/officeDocument/2006/relationships/hyperlink" Target="https://www.spoj.com/problems/CHOCOLA/" TargetMode="External"/><Relationship Id="rId35" Type="http://schemas.openxmlformats.org/officeDocument/2006/relationships/hyperlink" Target="https://practice.geeksforgeeks.org/problems/rearrange-characters/0" TargetMode="External"/><Relationship Id="rId8" Type="http://schemas.openxmlformats.org/officeDocument/2006/relationships/hyperlink" Target="https://www.geeksforgeeks.org/maximum-trains-stoppage-can-provided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given-a-string-print-all-possible-palindromic-partition/" TargetMode="External"/><Relationship Id="rId13" Type="http://schemas.openxmlformats.org/officeDocument/2006/relationships/hyperlink" Target="https://practice.geeksforgeeks.org/problems/combination-sum/0" TargetMode="External"/><Relationship Id="rId18" Type="http://schemas.openxmlformats.org/officeDocument/2006/relationships/hyperlink" Target="https://www.geeksforgeeks.org/print-all-possible-paths-from-top-left-to-bottom-right-of-a-mxn-matrix/" TargetMode="External"/><Relationship Id="rId3" Type="http://schemas.openxmlformats.org/officeDocument/2006/relationships/hyperlink" Target="https://www.geeksforgeeks.org/printing-solutions-n-queen-problem/" TargetMode="External"/><Relationship Id="rId7" Type="http://schemas.openxmlformats.org/officeDocument/2006/relationships/hyperlink" Target="https://practice.geeksforgeeks.org/problems/m-coloring-problem/0" TargetMode="External"/><Relationship Id="rId12" Type="http://schemas.openxmlformats.org/officeDocument/2006/relationships/hyperlink" Target="https://www.geeksforgeeks.org/find-shortest-safe-route-in-a-path-with-landmines/" TargetMode="External"/><Relationship Id="rId17" Type="http://schemas.openxmlformats.org/officeDocument/2006/relationships/hyperlink" Target="https://www.geeksforgeeks.org/longest-possible-route-in-a-matrix-with-hurdles/" TargetMode="External"/><Relationship Id="rId2" Type="http://schemas.openxmlformats.org/officeDocument/2006/relationships/hyperlink" Target="https://practice.geeksforgeeks.org/problems/rat-in-a-maze-problem/1" TargetMode="External"/><Relationship Id="rId16" Type="http://schemas.openxmlformats.org/officeDocument/2006/relationships/hyperlink" Target="https://www.geeksforgeeks.org/find-if-there-is-a-path-of-more-than-k-length-from-a-source/" TargetMode="External"/><Relationship Id="rId20" Type="http://schemas.openxmlformats.org/officeDocument/2006/relationships/hyperlink" Target="https://www.geeksforgeeks.org/find-the-k-th-permutation-sequence-of-first-n-natural-numb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actice.geeksforgeeks.org/problems/solve-the-sudoku/0" TargetMode="External"/><Relationship Id="rId11" Type="http://schemas.openxmlformats.org/officeDocument/2006/relationships/hyperlink" Target="https://www.geeksforgeeks.org/tug-of-war/" TargetMode="External"/><Relationship Id="rId5" Type="http://schemas.openxmlformats.org/officeDocument/2006/relationships/hyperlink" Target="https://leetcode.com/problems/remove-invalid-parentheses/" TargetMode="External"/><Relationship Id="rId15" Type="http://schemas.openxmlformats.org/officeDocument/2006/relationships/hyperlink" Target="https://practice.geeksforgeeks.org/problems/permutations-of-a-given-string/0" TargetMode="External"/><Relationship Id="rId10" Type="http://schemas.openxmlformats.org/officeDocument/2006/relationships/hyperlink" Target="https://www.geeksforgeeks.org/the-knights-tour-problem-backtracking-1/" TargetMode="External"/><Relationship Id="rId19" Type="http://schemas.openxmlformats.org/officeDocument/2006/relationships/hyperlink" Target="https://practice.geeksforgeeks.org/problems/partition-array-to-k-subsets/1" TargetMode="External"/><Relationship Id="rId4" Type="http://schemas.openxmlformats.org/officeDocument/2006/relationships/hyperlink" Target="https://practice.geeksforgeeks.org/problems/word-break-part-2/0" TargetMode="External"/><Relationship Id="rId9" Type="http://schemas.openxmlformats.org/officeDocument/2006/relationships/hyperlink" Target="https://practice.geeksforgeeks.org/problems/subset-sum-problem2014/1" TargetMode="External"/><Relationship Id="rId14" Type="http://schemas.openxmlformats.org/officeDocument/2006/relationships/hyperlink" Target="https://practice.geeksforgeeks.org/problems/largest-number-in-k-swaps/0" TargetMode="Externa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practice.geeksforgeeks.org/problems/evaluation-of-postfix-expression/0" TargetMode="External"/><Relationship Id="rId18" Type="http://schemas.openxmlformats.org/officeDocument/2006/relationships/hyperlink" Target="https://practice.geeksforgeeks.org/problems/maximum-rectangular-area-in-a-histogram/0" TargetMode="External"/><Relationship Id="rId26" Type="http://schemas.openxmlformats.org/officeDocument/2006/relationships/hyperlink" Target="https://www.geeksforgeeks.org/circular-queue-set-1-introduction-array-implementation/" TargetMode="External"/><Relationship Id="rId39" Type="http://schemas.openxmlformats.org/officeDocument/2006/relationships/hyperlink" Target="https://www.geeksforgeeks.org/next-smaller-element/" TargetMode="External"/><Relationship Id="rId21" Type="http://schemas.openxmlformats.org/officeDocument/2006/relationships/hyperlink" Target="https://practice.geeksforgeeks.org/problems/stack-using-two-queues/1" TargetMode="External"/><Relationship Id="rId34" Type="http://schemas.openxmlformats.org/officeDocument/2006/relationships/hyperlink" Target="https://practice.geeksforgeeks.org/problems/first-negative-integer-in-every-window-of-size-k/0" TargetMode="External"/><Relationship Id="rId7" Type="http://schemas.openxmlformats.org/officeDocument/2006/relationships/hyperlink" Target="https://practice.geeksforgeeks.org/problems/parenthesis-checker/0" TargetMode="External"/><Relationship Id="rId12" Type="http://schemas.openxmlformats.org/officeDocument/2006/relationships/hyperlink" Target="https://www.geeksforgeeks.org/arithmetic-expression-evalution/#:~:text=The%20stack%20organization%20is%20very,i.e.%2C%20A%20%2B%20B)." TargetMode="External"/><Relationship Id="rId17" Type="http://schemas.openxmlformats.org/officeDocument/2006/relationships/hyperlink" Target="https://practice.geeksforgeeks.org/problems/overlapping-intervals/0" TargetMode="External"/><Relationship Id="rId25" Type="http://schemas.openxmlformats.org/officeDocument/2006/relationships/hyperlink" Target="https://www.geeksforgeeks.org/efficiently-implement-k-queues-single-array/" TargetMode="External"/><Relationship Id="rId33" Type="http://schemas.openxmlformats.org/officeDocument/2006/relationships/hyperlink" Target="https://practice.geeksforgeeks.org/problems/distance-of-nearest-cell-having-1/0" TargetMode="External"/><Relationship Id="rId38" Type="http://schemas.openxmlformats.org/officeDocument/2006/relationships/hyperlink" Target="https://practice.geeksforgeeks.org/problems/first-non-repeating-character-in-a-stream/0" TargetMode="External"/><Relationship Id="rId2" Type="http://schemas.openxmlformats.org/officeDocument/2006/relationships/hyperlink" Target="https://www.tutorialspoint.com/javaexamples/data_stack.htm" TargetMode="External"/><Relationship Id="rId16" Type="http://schemas.openxmlformats.org/officeDocument/2006/relationships/hyperlink" Target="https://practice.geeksforgeeks.org/problems/sort-a-stack/1" TargetMode="External"/><Relationship Id="rId20" Type="http://schemas.openxmlformats.org/officeDocument/2006/relationships/hyperlink" Target="https://www.geeksforgeeks.org/expression-contains-redundant-bracket-not/" TargetMode="External"/><Relationship Id="rId29" Type="http://schemas.openxmlformats.org/officeDocument/2006/relationships/hyperlink" Target="https://practice.geeksforgeeks.org/problems/reverse-first-k-elements-of-queue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efficiently-implement-k-stacks-single-array/" TargetMode="External"/><Relationship Id="rId11" Type="http://schemas.openxmlformats.org/officeDocument/2006/relationships/hyperlink" Target="https://practice.geeksforgeeks.org/problems/the-celebrity-problem/1" TargetMode="External"/><Relationship Id="rId24" Type="http://schemas.openxmlformats.org/officeDocument/2006/relationships/hyperlink" Target="https://practice.geeksforgeeks.org/problems/queue-using-two-stacks/1" TargetMode="External"/><Relationship Id="rId32" Type="http://schemas.openxmlformats.org/officeDocument/2006/relationships/hyperlink" Target="https://practice.geeksforgeeks.org/problems/rotten-oranges/0" TargetMode="External"/><Relationship Id="rId37" Type="http://schemas.openxmlformats.org/officeDocument/2006/relationships/hyperlink" Target="https://practice.geeksforgeeks.org/problems/game-with-string/0" TargetMode="External"/><Relationship Id="rId5" Type="http://schemas.openxmlformats.org/officeDocument/2006/relationships/hyperlink" Target="https://www.geeksforgeeks.org/design-a-stack-with-find-middle-operation/" TargetMode="External"/><Relationship Id="rId15" Type="http://schemas.openxmlformats.org/officeDocument/2006/relationships/hyperlink" Target="https://www.geeksforgeeks.org/reverse-a-stack-using-recursion/" TargetMode="External"/><Relationship Id="rId23" Type="http://schemas.openxmlformats.org/officeDocument/2006/relationships/hyperlink" Target="https://www.geeksforgeeks.org/stack-permutations-check-if-an-array-is-stack-permutation-of-other/" TargetMode="External"/><Relationship Id="rId28" Type="http://schemas.openxmlformats.org/officeDocument/2006/relationships/hyperlink" Target="https://practice.geeksforgeeks.org/problems/queue-reversal/1" TargetMode="External"/><Relationship Id="rId36" Type="http://schemas.openxmlformats.org/officeDocument/2006/relationships/hyperlink" Target="https://www.geeksforgeeks.org/sum-minimum-maximum-elements-subarrays-size-k/" TargetMode="External"/><Relationship Id="rId10" Type="http://schemas.openxmlformats.org/officeDocument/2006/relationships/hyperlink" Target="https://practice.geeksforgeeks.org/problems/next-larger-element/0" TargetMode="External"/><Relationship Id="rId19" Type="http://schemas.openxmlformats.org/officeDocument/2006/relationships/hyperlink" Target="https://practice.geeksforgeeks.org/problems/valid-substring0624/1" TargetMode="External"/><Relationship Id="rId31" Type="http://schemas.openxmlformats.org/officeDocument/2006/relationships/hyperlink" Target="https://practice.geeksforgeeks.org/problems/circular-tour/1" TargetMode="External"/><Relationship Id="rId4" Type="http://schemas.openxmlformats.org/officeDocument/2006/relationships/hyperlink" Target="https://practice.geeksforgeeks.org/problems/implement-two-stacks-in-an-array/1" TargetMode="External"/><Relationship Id="rId9" Type="http://schemas.openxmlformats.org/officeDocument/2006/relationships/hyperlink" Target="https://practice.geeksforgeeks.org/problems/special-stack/1" TargetMode="External"/><Relationship Id="rId14" Type="http://schemas.openxmlformats.org/officeDocument/2006/relationships/hyperlink" Target="https://stackoverflow.com/questions/45130465/inserting-at-the-end-of-stack" TargetMode="External"/><Relationship Id="rId22" Type="http://schemas.openxmlformats.org/officeDocument/2006/relationships/hyperlink" Target="https://www.geeksforgeeks.org/implement-stack-queue-using-deque/" TargetMode="External"/><Relationship Id="rId27" Type="http://schemas.openxmlformats.org/officeDocument/2006/relationships/hyperlink" Target="https://practice.geeksforgeeks.org/problems/lru-cache/1" TargetMode="External"/><Relationship Id="rId30" Type="http://schemas.openxmlformats.org/officeDocument/2006/relationships/hyperlink" Target="https://www.geeksforgeeks.org/interleave-first-half-queue-second-half/" TargetMode="External"/><Relationship Id="rId35" Type="http://schemas.openxmlformats.org/officeDocument/2006/relationships/hyperlink" Target="https://www.geeksforgeeks.org/check-if-all-levels-of-two-trees-are-anagrams-or-not/" TargetMode="External"/><Relationship Id="rId8" Type="http://schemas.openxmlformats.org/officeDocument/2006/relationships/hyperlink" Target="https://practice.geeksforgeeks.org/problems/reverse-a-string-using-stack/1" TargetMode="External"/><Relationship Id="rId3" Type="http://schemas.openxmlformats.org/officeDocument/2006/relationships/hyperlink" Target="https://www.geeksforgeeks.org/queue-set-1introduction-and-array-implement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E13AB5-5E4C-47A9-874D-49808CAF5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91337"/>
              </p:ext>
            </p:extLst>
          </p:nvPr>
        </p:nvGraphicFramePr>
        <p:xfrm>
          <a:off x="217261" y="166502"/>
          <a:ext cx="4990368" cy="6373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782">
                  <a:extLst>
                    <a:ext uri="{9D8B030D-6E8A-4147-A177-3AD203B41FA5}">
                      <a16:colId xmlns:a16="http://schemas.microsoft.com/office/drawing/2014/main" val="3682747775"/>
                    </a:ext>
                  </a:extLst>
                </a:gridCol>
                <a:gridCol w="4051586">
                  <a:extLst>
                    <a:ext uri="{9D8B030D-6E8A-4147-A177-3AD203B41FA5}">
                      <a16:colId xmlns:a16="http://schemas.microsoft.com/office/drawing/2014/main" val="2630180015"/>
                    </a:ext>
                  </a:extLst>
                </a:gridCol>
              </a:tblGrid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sng" strike="noStrike">
                          <a:effectLst/>
                        </a:rPr>
                        <a:t>Topic:</a:t>
                      </a:r>
                      <a:endParaRPr lang="en-US" sz="10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sng" strike="noStrike">
                          <a:effectLst/>
                        </a:rPr>
                        <a:t>Problem: </a:t>
                      </a:r>
                      <a:endParaRPr lang="en-US" sz="10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658505627"/>
                  </a:ext>
                </a:extLst>
              </a:tr>
              <a:tr h="85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177058073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Reverse the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41937179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Find the maximum and minimum element in an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4156755340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Find the "Kth" max and min element of an array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2726319854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Given an array which consists of only 0, 1 and 2. Sort the array without using any sorting algo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2223068374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Move all the negative elements to one side of the array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531462202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Find the Union and Intersection of the two sorted arrays.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4160240656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8"/>
                        </a:rPr>
                        <a:t>Write a program to cyclically rotate an array by one.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2651431123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find Largest sum contiguous Subarray [V. 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731229689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Minimise the maximum difference between heights [V.IMP]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534346957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Minimum no. of Jumps to reach end of an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2257069471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2"/>
                        </a:rPr>
                        <a:t>find duplicate in an array of N+1 Integers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2255152560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3"/>
                        </a:rPr>
                        <a:t>Merge 2 sorted arrays without using Extra space.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789189220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Kadane's Algo [V.V.V.V.V 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045860550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Merge Intervals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2766261515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Next Permutation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2557475841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Count Inversion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019395682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Best time to buy and Sell stock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684596076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find all pairs on integer array whose sum is equal to given number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4185057515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find common elements In 3 sorted arrays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4254980178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Rearrange the array in alternating positive and negative items with O(1) extra space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54681102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Find if there is any subarray with sum equal to 0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692563060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Find factorial of a large number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894481077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find maximum product subarray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507798713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4"/>
                        </a:rPr>
                        <a:t>Find longest coinsecutive subsequence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601295352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Given an array of size n and a number k, fin all elements that appear more than " n/k " times.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696516126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Maximum profit by buying and selling a share atmost twice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2423081921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Find whether an array is a subset of another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667614502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8"/>
                        </a:rPr>
                        <a:t>Find the triplet that sum to a given value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050282356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Trapping Rain water problem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822990306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Chocolate Distribution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344134960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Smallest Subarray with sum greater than a given value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4252824597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Three way partitioning of an array around a given value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87757744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Minimum swaps required bring elements less equal K together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203376684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Minimum no. of operations required to make an array palindrome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141521192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Median of 2 sorted arrays of equal size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24098150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36"/>
                        </a:rPr>
                        <a:t>Median of 2 sorted arrays of different size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0342927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2D2FEA-57F3-41F9-8D2F-D4E351B58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33227"/>
              </p:ext>
            </p:extLst>
          </p:nvPr>
        </p:nvGraphicFramePr>
        <p:xfrm>
          <a:off x="5455920" y="166502"/>
          <a:ext cx="6518819" cy="2429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6312">
                  <a:extLst>
                    <a:ext uri="{9D8B030D-6E8A-4147-A177-3AD203B41FA5}">
                      <a16:colId xmlns:a16="http://schemas.microsoft.com/office/drawing/2014/main" val="2863667069"/>
                    </a:ext>
                  </a:extLst>
                </a:gridCol>
                <a:gridCol w="5292507">
                  <a:extLst>
                    <a:ext uri="{9D8B030D-6E8A-4147-A177-3AD203B41FA5}">
                      <a16:colId xmlns:a16="http://schemas.microsoft.com/office/drawing/2014/main" val="3044093"/>
                    </a:ext>
                  </a:extLst>
                </a:gridCol>
              </a:tblGrid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u="sng" strike="noStrike">
                          <a:effectLst/>
                          <a:hlinkClick r:id="rId37"/>
                        </a:rPr>
                        <a:t>Spiral traversal on a Matrix</a:t>
                      </a:r>
                      <a:endParaRPr lang="fr-FR" sz="1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63825791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38"/>
                        </a:rPr>
                        <a:t>Search an element in a matriix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3538319660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39"/>
                        </a:rPr>
                        <a:t>Find median in a row wise sorted matrix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676910278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0"/>
                        </a:rPr>
                        <a:t>Find row with maximum no. of 1's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1455813917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1"/>
                        </a:rPr>
                        <a:t>Print elements in sorted order using row-column wise sorted matrix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96518664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2"/>
                        </a:rPr>
                        <a:t>Maximum size rectangle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048004302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3"/>
                        </a:rPr>
                        <a:t>Find a specific pair in matrix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769856572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4"/>
                        </a:rPr>
                        <a:t>Rotate matrix by 90 degrees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790274447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5"/>
                        </a:rPr>
                        <a:t>Kth smallest element in a row-cpumn wise sorted matrix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812271468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6"/>
                        </a:rPr>
                        <a:t>Common elements in all rows of a given matrix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369874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E23355-183D-48F1-B155-D40450C89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15652"/>
              </p:ext>
            </p:extLst>
          </p:nvPr>
        </p:nvGraphicFramePr>
        <p:xfrm>
          <a:off x="238760" y="225425"/>
          <a:ext cx="10463931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462">
                  <a:extLst>
                    <a:ext uri="{9D8B030D-6E8A-4147-A177-3AD203B41FA5}">
                      <a16:colId xmlns:a16="http://schemas.microsoft.com/office/drawing/2014/main" val="1882565877"/>
                    </a:ext>
                  </a:extLst>
                </a:gridCol>
                <a:gridCol w="8495469">
                  <a:extLst>
                    <a:ext uri="{9D8B030D-6E8A-4147-A177-3AD203B41FA5}">
                      <a16:colId xmlns:a16="http://schemas.microsoft.com/office/drawing/2014/main" val="1994792619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2"/>
                        </a:rPr>
                        <a:t>Implement a Maxheap/MinHeap using arrays and recursion.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0877737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3"/>
                        </a:rPr>
                        <a:t>Sort an Array using heap. (HeapSort)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30803991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"/>
                        </a:rPr>
                        <a:t>Maximum of all subarrays of size k.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9691406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5"/>
                        </a:rPr>
                        <a:t>“k” largest element in an array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10709116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6"/>
                        </a:rPr>
                        <a:t>Kth smallest and largest element in an unsorted array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83136168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7"/>
                        </a:rPr>
                        <a:t>Merge “K” sorted arrays. [ IMP ]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51163302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8"/>
                        </a:rPr>
                        <a:t>Merge 2 Binary Max Heaps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65459997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9"/>
                        </a:rPr>
                        <a:t>Kth largest sum continuous subarrays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58458199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0"/>
                        </a:rPr>
                        <a:t>Leetcode- reorganize strings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47593888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1"/>
                        </a:rPr>
                        <a:t>Merge “K” Sorted Linked Lists [V.IMP]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74999829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2"/>
                        </a:rPr>
                        <a:t>Smallest range in “K” Lists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49676246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3"/>
                        </a:rPr>
                        <a:t>Median in a stream of Integers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01752469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4"/>
                        </a:rPr>
                        <a:t>Check if a Binary Tree is Heap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61529397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5"/>
                        </a:rPr>
                        <a:t>Connect “n” ropes with minimum cost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21498842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6"/>
                        </a:rPr>
                        <a:t>Convert BST to Min Heap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62198555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7"/>
                        </a:rPr>
                        <a:t>Convert min heap to max heap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61878516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8"/>
                        </a:rPr>
                        <a:t>Rearrange characters in a string such that no two adjacent are same.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64853679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 dirty="0">
                          <a:effectLst/>
                          <a:hlinkClick r:id="rId19"/>
                        </a:rPr>
                        <a:t>Minimum sum of two numbers formed from digits of an array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44212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65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061359-2EB2-4936-85EC-4DB7AA6F3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048268"/>
              </p:ext>
            </p:extLst>
          </p:nvPr>
        </p:nvGraphicFramePr>
        <p:xfrm>
          <a:off x="257492" y="286385"/>
          <a:ext cx="6349048" cy="5915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4377">
                  <a:extLst>
                    <a:ext uri="{9D8B030D-6E8A-4147-A177-3AD203B41FA5}">
                      <a16:colId xmlns:a16="http://schemas.microsoft.com/office/drawing/2014/main" val="3513807666"/>
                    </a:ext>
                  </a:extLst>
                </a:gridCol>
                <a:gridCol w="5154671">
                  <a:extLst>
                    <a:ext uri="{9D8B030D-6E8A-4147-A177-3AD203B41FA5}">
                      <a16:colId xmlns:a16="http://schemas.microsoft.com/office/drawing/2014/main" val="904836662"/>
                    </a:ext>
                  </a:extLst>
                </a:gridCol>
              </a:tblGrid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Coin ChangeProblem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94878709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Knapsack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72277410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Binomial CoefficientProblem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79092347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Permutation CoefficientProblem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57982812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Program for nth Catalan Number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60320890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Matrix Chain Multiplication 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20730245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8"/>
                        </a:rPr>
                        <a:t>Edit Distance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40438202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Subset Sum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541024944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Friends Pairing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07822792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Gold Mine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6186410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2"/>
                        </a:rPr>
                        <a:t>Assembly Line SchedulingProblem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46756282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3"/>
                        </a:rPr>
                        <a:t>Painting the Fenceproblem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48484332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Maximize The Cut Segments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06343333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Longest Common Subsequence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5300594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Longest Repeated Subsequence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6352177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Longest Increasing Subsequence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83589057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Space Optimized Solution of LCS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83113156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LCS (Longest Common Subsequence) of three strings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38974159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Maximum Sum Increasing Subsequence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886081524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Count all subsequences having product less than K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91371766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Longest subsequence such that difference between adjacent is one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773079304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Maximum subsequence sum such that no three are consecutive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90017641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4"/>
                        </a:rPr>
                        <a:t>Egg Dropping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58750046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Maximum Length Chain of Pairs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24700964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Maximum size square sub-matrix with all 1s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54007931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Maximum sum of pairs with specific difference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1920894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8"/>
                        </a:rPr>
                        <a:t>Min Cost PathProblem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28525577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Maximum difference of zeros and ones in binary string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16047693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Minimum number of jumps to reach end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68754917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Minimum cost to fill given weight in a bag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88983538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Minimum removals from array to make max –min &lt;= K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04002777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Longest Common Substring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75605010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Count number of ways to reacha given score in a game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95195821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Count Balanced Binary Trees of Height 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69627747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6"/>
                        </a:rPr>
                        <a:t>LargestSum Contiguous Subarray [V&gt;V&gt;V&gt;V IMP 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19445332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7"/>
                        </a:rPr>
                        <a:t>Smallest sum contiguous subarray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60543898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8"/>
                        </a:rPr>
                        <a:t>Unbounded Knapsack (Repetition of items allowed)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69395030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39"/>
                        </a:rPr>
                        <a:t>Word Break Problem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0463435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4A1517-9395-48D5-A7AF-C6F9F5216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52086"/>
              </p:ext>
            </p:extLst>
          </p:nvPr>
        </p:nvGraphicFramePr>
        <p:xfrm>
          <a:off x="5098733" y="286385"/>
          <a:ext cx="7093267" cy="4524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4377">
                  <a:extLst>
                    <a:ext uri="{9D8B030D-6E8A-4147-A177-3AD203B41FA5}">
                      <a16:colId xmlns:a16="http://schemas.microsoft.com/office/drawing/2014/main" val="3252999308"/>
                    </a:ext>
                  </a:extLst>
                </a:gridCol>
                <a:gridCol w="5758890">
                  <a:extLst>
                    <a:ext uri="{9D8B030D-6E8A-4147-A177-3AD203B41FA5}">
                      <a16:colId xmlns:a16="http://schemas.microsoft.com/office/drawing/2014/main" val="3603333861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0"/>
                        </a:rPr>
                        <a:t>Largest Independent Set Problem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13925782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9"/>
                        </a:rPr>
                        <a:t>Partition problem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339751439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1"/>
                        </a:rPr>
                        <a:t>Longest Palindromic Subsequence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76906846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2"/>
                        </a:rPr>
                        <a:t>Count All Palindromic Subsequence in a given String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23456987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3"/>
                        </a:rPr>
                        <a:t>Longest Palindromic Substring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44895167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4"/>
                        </a:rPr>
                        <a:t>Longest alternating subsequence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36084860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5"/>
                        </a:rPr>
                        <a:t>Weighted Job Scheduling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317664361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6"/>
                        </a:rPr>
                        <a:t>Coin game winner where every player has three choices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042684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7"/>
                        </a:rPr>
                        <a:t>Count Derangements (Permutation such that no element appears in its original position) [ IMPORTANT ]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81377079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8"/>
                        </a:rPr>
                        <a:t>Maximum profit by buying and selling a share at most twice [ IMP ]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25232974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9"/>
                        </a:rPr>
                        <a:t>Optimal Strategy for a Game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267318584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0"/>
                        </a:rPr>
                        <a:t>Optimal Binary Search Tree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19143078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1"/>
                        </a:rPr>
                        <a:t>Palindrome PartitioningProblem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277602618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2"/>
                        </a:rPr>
                        <a:t>Word Wrap Problem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419580298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3"/>
                        </a:rPr>
                        <a:t>Mobile Numeric Keypad Problem [ IMP ]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421567235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4"/>
                        </a:rPr>
                        <a:t>Boolean Parenthesization Problem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793306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5"/>
                        </a:rPr>
                        <a:t>Largest rectangular sub-matrix whose sum is 0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16762166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6"/>
                        </a:rPr>
                        <a:t>Largest area rectangular sub-matrix with equal number of 1’s and 0’s [ IMP ]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39007348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7"/>
                        </a:rPr>
                        <a:t>Maximum sum rectangle in a 2D matrix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2691945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8"/>
                        </a:rPr>
                        <a:t>Maximum profit by buying and selling a share at most k times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9150187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9"/>
                        </a:rPr>
                        <a:t>Find if a string is interleaved of two other strings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9627629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  <a:hlinkClick r:id="rId60"/>
                        </a:rPr>
                        <a:t>Maximum Length of Pair Chain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1662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02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DC7E17-25B2-4441-9356-FF48DA42B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13719"/>
              </p:ext>
            </p:extLst>
          </p:nvPr>
        </p:nvGraphicFramePr>
        <p:xfrm>
          <a:off x="167640" y="254318"/>
          <a:ext cx="7399020" cy="1457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1895">
                  <a:extLst>
                    <a:ext uri="{9D8B030D-6E8A-4147-A177-3AD203B41FA5}">
                      <a16:colId xmlns:a16="http://schemas.microsoft.com/office/drawing/2014/main" val="2251822537"/>
                    </a:ext>
                  </a:extLst>
                </a:gridCol>
                <a:gridCol w="6007125">
                  <a:extLst>
                    <a:ext uri="{9D8B030D-6E8A-4147-A177-3AD203B41FA5}">
                      <a16:colId xmlns:a16="http://schemas.microsoft.com/office/drawing/2014/main" val="1342904205"/>
                    </a:ext>
                  </a:extLst>
                </a:gridCol>
              </a:tblGrid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Trie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2"/>
                        </a:rPr>
                        <a:t>Construct a trie from scratch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657629665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Trie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3"/>
                        </a:rPr>
                        <a:t>Find shortest unique prefix for every word in a given list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3300488566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Trie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"/>
                        </a:rPr>
                        <a:t>Word Break Problem | (Trie solution)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176299641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Trie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5"/>
                        </a:rPr>
                        <a:t>Given a sequence of words, print all anagrams together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662187480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Trie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6"/>
                        </a:rPr>
                        <a:t>Implement a Phone Directory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508592039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Trie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 dirty="0">
                          <a:effectLst/>
                          <a:hlinkClick r:id="rId7"/>
                        </a:rPr>
                        <a:t>Print unique rows in a given </a:t>
                      </a:r>
                      <a:r>
                        <a:rPr lang="en-US" sz="1500" u="sng" strike="noStrike" dirty="0" err="1">
                          <a:effectLst/>
                          <a:hlinkClick r:id="rId7"/>
                        </a:rPr>
                        <a:t>boolean</a:t>
                      </a:r>
                      <a:r>
                        <a:rPr lang="en-US" sz="1500" u="sng" strike="noStrike" dirty="0">
                          <a:effectLst/>
                          <a:hlinkClick r:id="rId7"/>
                        </a:rPr>
                        <a:t> matrix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9062811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4EB545-E507-43A8-8428-EA1815EF3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143393"/>
              </p:ext>
            </p:extLst>
          </p:nvPr>
        </p:nvGraphicFramePr>
        <p:xfrm>
          <a:off x="167640" y="2214325"/>
          <a:ext cx="10515600" cy="2429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8182">
                  <a:extLst>
                    <a:ext uri="{9D8B030D-6E8A-4147-A177-3AD203B41FA5}">
                      <a16:colId xmlns:a16="http://schemas.microsoft.com/office/drawing/2014/main" val="3820436895"/>
                    </a:ext>
                  </a:extLst>
                </a:gridCol>
                <a:gridCol w="8537418">
                  <a:extLst>
                    <a:ext uri="{9D8B030D-6E8A-4147-A177-3AD203B41FA5}">
                      <a16:colId xmlns:a16="http://schemas.microsoft.com/office/drawing/2014/main" val="3544664117"/>
                    </a:ext>
                  </a:extLst>
                </a:gridCol>
              </a:tblGrid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8"/>
                        </a:rPr>
                        <a:t>Count set bits in an integer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3000204440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9"/>
                        </a:rPr>
                        <a:t>Find the two non-repeating elements in an array of repeating elements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1617357863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0"/>
                        </a:rPr>
                        <a:t>Count number of bits to be flipped to convert A to B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377011674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1"/>
                        </a:rPr>
                        <a:t>Count total set bits in all numbers from 1 to n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4119266741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2"/>
                        </a:rPr>
                        <a:t>Program to find whether a no is power of two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1363301354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3"/>
                        </a:rPr>
                        <a:t>Find position of the only set bit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588046178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4"/>
                        </a:rPr>
                        <a:t>Copy set bits in a range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1535686876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5"/>
                        </a:rPr>
                        <a:t>Divide two integers without using multiplication, division and mod operator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1675945140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6"/>
                        </a:rPr>
                        <a:t>Calculate square of a number without using *, / and pow()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879403012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 dirty="0">
                          <a:effectLst/>
                          <a:hlinkClick r:id="rId17"/>
                        </a:rPr>
                        <a:t>Power Set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9144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54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2D425B-13AD-45F0-AC17-55F46F04B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15836"/>
              </p:ext>
            </p:extLst>
          </p:nvPr>
        </p:nvGraphicFramePr>
        <p:xfrm>
          <a:off x="150178" y="103505"/>
          <a:ext cx="5679122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351">
                  <a:extLst>
                    <a:ext uri="{9D8B030D-6E8A-4147-A177-3AD203B41FA5}">
                      <a16:colId xmlns:a16="http://schemas.microsoft.com/office/drawing/2014/main" val="3125281127"/>
                    </a:ext>
                  </a:extLst>
                </a:gridCol>
                <a:gridCol w="4610771">
                  <a:extLst>
                    <a:ext uri="{9D8B030D-6E8A-4147-A177-3AD203B41FA5}">
                      <a16:colId xmlns:a16="http://schemas.microsoft.com/office/drawing/2014/main" val="3690898339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Create a Graph, print it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30486439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Implement BFS algorithm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95519738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Implement DFS Algo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24223941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Detect Cycle in Directed Graph using BFS/DFS Algo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221691594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Detect Cycle in UnDirected Graph using BFS/DFS Algo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105922433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Search in a Maze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250522931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8"/>
                        </a:rPr>
                        <a:t>Minimum Step by Knight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112655567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flood fill algo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36100065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Clone a graph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349819533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Making wired Connections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274149154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2"/>
                        </a:rPr>
                        <a:t>word Ladder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298718856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3"/>
                        </a:rPr>
                        <a:t>Dijkstra algo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198523805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Implement Topological Sort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305018431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Minimum time taken by each job to be completed given by a Directed Acyclic Graph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47255217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Find whether it is possible to finish all tasks or not from given dependencies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30873902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Find the no. of Isalnds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401496051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Given a sorted Dictionary of an Alien Language, find order of characters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252212422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Implement Kruksal’sAlgorithm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369569664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Implement Prim’s Algorithm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321388802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Total no. of Spanning tree in a graph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358986703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Implement Bellman Ford Algorithm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208963606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Implement Floyd warshallAlgorithm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153502858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24"/>
                        </a:rPr>
                        <a:t>Travelling Salesman Problem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27822618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253B8B-4656-44D0-8CE4-0BCE2A926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53716"/>
              </p:ext>
            </p:extLst>
          </p:nvPr>
        </p:nvGraphicFramePr>
        <p:xfrm>
          <a:off x="5908993" y="103505"/>
          <a:ext cx="5978207" cy="4454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613">
                  <a:extLst>
                    <a:ext uri="{9D8B030D-6E8A-4147-A177-3AD203B41FA5}">
                      <a16:colId xmlns:a16="http://schemas.microsoft.com/office/drawing/2014/main" val="3258105797"/>
                    </a:ext>
                  </a:extLst>
                </a:gridCol>
                <a:gridCol w="4853594">
                  <a:extLst>
                    <a:ext uri="{9D8B030D-6E8A-4147-A177-3AD203B41FA5}">
                      <a16:colId xmlns:a16="http://schemas.microsoft.com/office/drawing/2014/main" val="4226176986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Graph ColouringProblem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3653626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Snake and Ladders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18991894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Find bridge in a graph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41513828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8"/>
                        </a:rPr>
                        <a:t>Count Strongly connected Components(Kosaraju Algo)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16549232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Check whether a graph is Bipartite or Not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35302984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Detect Negative cycle in a graph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368440980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Longest path in a Directed Acyclic Graph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271417591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Journey to the Moon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339346662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Cheapest Flights Within K Stops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291234075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Oliver and the Game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206098706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Water Jug problem using BFS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163809163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Water Jug problem using BFS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161104166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6"/>
                        </a:rPr>
                        <a:t>Find if there is a path of more thank length from a source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359850367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7"/>
                        </a:rPr>
                        <a:t>M-ColouringProblem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322357619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8"/>
                        </a:rPr>
                        <a:t>Minimum edges to reverse o make path from source to destination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380167758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9"/>
                        </a:rPr>
                        <a:t>Paths to travel each nodes using each edge(Seven Bridges)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243755327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0"/>
                        </a:rPr>
                        <a:t>Vertex Cover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100541588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1"/>
                        </a:rPr>
                        <a:t>Chinese Postman or Route Inspection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73630195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2"/>
                        </a:rPr>
                        <a:t>Number of Triangles in a Directed and Undirected Graph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9040869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3"/>
                        </a:rPr>
                        <a:t>Minimise the cashflow among a given set of friends who have borrowed money from each other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332551272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44"/>
                        </a:rPr>
                        <a:t>Two Clique Problem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201461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24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68C24B-AA5F-4832-8011-C9B0B44C61AA}"/>
              </a:ext>
            </a:extLst>
          </p:cNvPr>
          <p:cNvSpPr txBox="1"/>
          <p:nvPr/>
        </p:nvSpPr>
        <p:spPr>
          <a:xfrm>
            <a:off x="99060" y="45273"/>
            <a:ext cx="170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Reverse the array: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4F45A-EA95-43E3-B1EF-16AB0080ACF9}"/>
              </a:ext>
            </a:extLst>
          </p:cNvPr>
          <p:cNvSpPr txBox="1"/>
          <p:nvPr/>
        </p:nvSpPr>
        <p:spPr>
          <a:xfrm>
            <a:off x="365760" y="592247"/>
            <a:ext cx="3779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/*</a:t>
            </a:r>
          </a:p>
          <a:p>
            <a:r>
              <a:rPr lang="en-US" sz="1200" i="1" dirty="0"/>
              <a:t>Input  : arr[] = {1, 2, 3}</a:t>
            </a:r>
          </a:p>
          <a:p>
            <a:r>
              <a:rPr lang="en-US" sz="1200" i="1" dirty="0"/>
              <a:t>Output : arr[] = {3, 2, 1}</a:t>
            </a:r>
          </a:p>
          <a:p>
            <a:endParaRPr lang="en-US" sz="1200" i="1" dirty="0"/>
          </a:p>
          <a:p>
            <a:r>
              <a:rPr lang="en-US" sz="1200" i="1" dirty="0"/>
              <a:t>Input :  arr[] = {4, 5, 1, 2}</a:t>
            </a:r>
          </a:p>
          <a:p>
            <a:r>
              <a:rPr lang="en-US" sz="1200" i="1" dirty="0"/>
              <a:t>Output : arr[] = {2, 1, 5, 4}</a:t>
            </a:r>
          </a:p>
          <a:p>
            <a:r>
              <a:rPr lang="en-US" sz="1200" i="1" dirty="0"/>
              <a:t> */</a:t>
            </a:r>
          </a:p>
          <a:p>
            <a:endParaRPr lang="en-US" sz="1200" i="1" dirty="0"/>
          </a:p>
          <a:p>
            <a:r>
              <a:rPr lang="en-US" sz="1200" i="1" dirty="0"/>
              <a:t>public class </a:t>
            </a:r>
            <a:r>
              <a:rPr lang="en-US" sz="1200" i="1" dirty="0" err="1"/>
              <a:t>ReverseTheString</a:t>
            </a:r>
            <a:r>
              <a:rPr lang="en-US" sz="1200" i="1" dirty="0"/>
              <a:t> {</a:t>
            </a:r>
          </a:p>
          <a:p>
            <a:endParaRPr lang="en-US" sz="1200" i="1" dirty="0"/>
          </a:p>
          <a:p>
            <a:r>
              <a:rPr lang="en-US" sz="1200" i="1" dirty="0"/>
              <a:t>    public static void main(String[] args){</a:t>
            </a:r>
          </a:p>
          <a:p>
            <a:r>
              <a:rPr lang="en-US" sz="1200" i="1" dirty="0"/>
              <a:t>        int [] arr = {4, 5, 1, 2};</a:t>
            </a:r>
          </a:p>
          <a:p>
            <a:r>
              <a:rPr lang="en-US" sz="1200" i="1" dirty="0"/>
              <a:t>        int length = </a:t>
            </a:r>
            <a:r>
              <a:rPr lang="en-US" sz="1200" i="1" dirty="0" err="1"/>
              <a:t>arr.length</a:t>
            </a:r>
            <a:r>
              <a:rPr lang="en-US" sz="1200" i="1" dirty="0"/>
              <a:t>;</a:t>
            </a:r>
          </a:p>
          <a:p>
            <a:r>
              <a:rPr lang="en-US" sz="1200" i="1" dirty="0"/>
              <a:t>        for(int i =0, j = length - 1; i&lt; length/2 ; i++, j--){</a:t>
            </a:r>
          </a:p>
          <a:p>
            <a:r>
              <a:rPr lang="en-US" sz="1200" i="1" dirty="0"/>
              <a:t>            int temp = arr[i];</a:t>
            </a:r>
          </a:p>
          <a:p>
            <a:r>
              <a:rPr lang="en-US" sz="1200" i="1" dirty="0"/>
              <a:t>            arr[i] = arr[j];</a:t>
            </a:r>
          </a:p>
          <a:p>
            <a:r>
              <a:rPr lang="en-US" sz="1200" i="1" dirty="0"/>
              <a:t>            arr[j] = temp;</a:t>
            </a:r>
          </a:p>
          <a:p>
            <a:r>
              <a:rPr lang="en-US" sz="1200" i="1" dirty="0"/>
              <a:t>        }</a:t>
            </a:r>
          </a:p>
          <a:p>
            <a:endParaRPr lang="en-US" sz="1200" i="1" dirty="0"/>
          </a:p>
          <a:p>
            <a:r>
              <a:rPr lang="en-US" sz="1200" i="1" dirty="0"/>
              <a:t>        for(int i = 0; i&lt;length ; i++){</a:t>
            </a:r>
          </a:p>
          <a:p>
            <a:r>
              <a:rPr lang="en-US" sz="1200" i="1" dirty="0"/>
              <a:t>            System.out.println(arr[i]);</a:t>
            </a:r>
          </a:p>
          <a:p>
            <a:r>
              <a:rPr lang="en-US" sz="1200" i="1" dirty="0"/>
              <a:t>        }</a:t>
            </a:r>
          </a:p>
          <a:p>
            <a:r>
              <a:rPr lang="en-US" sz="1200" i="1" dirty="0"/>
              <a:t>    }</a:t>
            </a:r>
          </a:p>
          <a:p>
            <a:r>
              <a:rPr lang="en-US" sz="1200" i="1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EA4AF-C173-40C7-ADB2-C4CA37DD7944}"/>
              </a:ext>
            </a:extLst>
          </p:cNvPr>
          <p:cNvSpPr txBox="1"/>
          <p:nvPr/>
        </p:nvSpPr>
        <p:spPr>
          <a:xfrm>
            <a:off x="2270760" y="91440"/>
            <a:ext cx="4777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https://www.geeksforgeeks.org/write-a-program-to-reverse-an-array-or-string/</a:t>
            </a:r>
          </a:p>
        </p:txBody>
      </p:sp>
      <p:pic>
        <p:nvPicPr>
          <p:cNvPr id="14339" name="Picture 3" descr="reverse-a-number">
            <a:extLst>
              <a:ext uri="{FF2B5EF4-FFF2-40B4-BE49-F238E27FC236}">
                <a16:creationId xmlns:a16="http://schemas.microsoft.com/office/drawing/2014/main" id="{46903F1D-16B6-484B-B833-350C2AF3A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7" y="466725"/>
            <a:ext cx="34766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2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29ECCC0-868D-4AA7-823D-AABF1C31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913215"/>
            <a:ext cx="6638925" cy="56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getMinMax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arr[])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Pair minmax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Pair();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int 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/*If there is only one element then return it as min and max both*/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 If there are more than one elements, then initialize min</a:t>
            </a: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and max*/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arr[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n; i++)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(arr[i] &gt;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arr[i];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(arr[i] 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arr[i];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064E1-995F-4E87-9E2B-B803481A7D63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Maximum and minimum of an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9A068-348D-4DF8-B081-7B4DA4F231FC}"/>
              </a:ext>
            </a:extLst>
          </p:cNvPr>
          <p:cNvSpPr txBox="1"/>
          <p:nvPr/>
        </p:nvSpPr>
        <p:spPr>
          <a:xfrm>
            <a:off x="3988592" y="46166"/>
            <a:ext cx="7365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https://www.geeksforgeeks.org/maximum-and-minimum-in-an-array/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116D8BB-D719-4E74-987F-938C7813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5" y="913215"/>
            <a:ext cx="474345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 Class Pair is used to return two values from getMinMax() */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Pair {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FDB069-8C5B-435E-8FF6-73AC97AC1456}"/>
              </a:ext>
            </a:extLst>
          </p:cNvPr>
          <p:cNvSpPr txBox="1"/>
          <p:nvPr/>
        </p:nvSpPr>
        <p:spPr>
          <a:xfrm>
            <a:off x="6850856" y="4318724"/>
            <a:ext cx="61198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Input: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arr[] = {3, 5, 4, 1, 9}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Output: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Minimum element is: 1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          Maximum element is: 9</a:t>
            </a:r>
          </a:p>
          <a:p>
            <a:pPr algn="l" fontAlgn="base"/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Input: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arr[] = {22, 14, 8, 17, 35, 3}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Output: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Minimum element is: 3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          Maximum element is: 35</a:t>
            </a:r>
          </a:p>
        </p:txBody>
      </p:sp>
    </p:spTree>
    <p:extLst>
      <p:ext uri="{BB962C8B-B14F-4D97-AF65-F5344CB8AC3E}">
        <p14:creationId xmlns:p14="http://schemas.microsoft.com/office/powerpoint/2010/main" val="179679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98E498-E1B1-47B8-A0C5-42103579F8F6}"/>
              </a:ext>
            </a:extLst>
          </p:cNvPr>
          <p:cNvSpPr txBox="1"/>
          <p:nvPr/>
        </p:nvSpPr>
        <p:spPr>
          <a:xfrm>
            <a:off x="0" y="-530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 err="1">
                <a:solidFill>
                  <a:srgbClr val="273239"/>
                </a:solidFill>
                <a:effectLst/>
                <a:latin typeface="sofia-pro"/>
              </a:rPr>
              <a:t>K’th</a:t>
            </a:r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 Smallest/Largest Element in Unsorted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0FF16-FB9C-42B0-BDDB-FD668E94243E}"/>
              </a:ext>
            </a:extLst>
          </p:cNvPr>
          <p:cNvSpPr txBox="1"/>
          <p:nvPr/>
        </p:nvSpPr>
        <p:spPr>
          <a:xfrm>
            <a:off x="60614" y="404290"/>
            <a:ext cx="6120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000" b="1" i="1" dirty="0">
                <a:solidFill>
                  <a:srgbClr val="273239"/>
                </a:solidFill>
                <a:effectLst/>
                <a:latin typeface="urw-din"/>
              </a:rPr>
              <a:t>Input</a:t>
            </a:r>
            <a:r>
              <a:rPr lang="en-US" sz="1000" b="0" i="1" dirty="0">
                <a:solidFill>
                  <a:srgbClr val="273239"/>
                </a:solidFill>
                <a:effectLst/>
                <a:latin typeface="urw-din"/>
              </a:rPr>
              <a:t>: arr[] = {7, 10, 4, 3, 20, 15}, K = 3 </a:t>
            </a:r>
            <a:br>
              <a:rPr lang="en-US" sz="10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1000" b="1" i="1" dirty="0">
                <a:solidFill>
                  <a:srgbClr val="273239"/>
                </a:solidFill>
                <a:effectLst/>
                <a:latin typeface="urw-din"/>
              </a:rPr>
              <a:t>Output</a:t>
            </a:r>
            <a:r>
              <a:rPr lang="en-US" sz="1000" b="0" i="1" dirty="0">
                <a:solidFill>
                  <a:srgbClr val="273239"/>
                </a:solidFill>
                <a:effectLst/>
                <a:latin typeface="urw-din"/>
              </a:rPr>
              <a:t>: 7</a:t>
            </a:r>
          </a:p>
          <a:p>
            <a:pPr algn="l" fontAlgn="base"/>
            <a:r>
              <a:rPr lang="en-US" sz="1000" b="1" i="1" dirty="0">
                <a:solidFill>
                  <a:srgbClr val="273239"/>
                </a:solidFill>
                <a:effectLst/>
                <a:latin typeface="urw-din"/>
              </a:rPr>
              <a:t>Input</a:t>
            </a:r>
            <a:r>
              <a:rPr lang="en-US" sz="1000" b="0" i="1" dirty="0">
                <a:solidFill>
                  <a:srgbClr val="273239"/>
                </a:solidFill>
                <a:effectLst/>
                <a:latin typeface="urw-din"/>
              </a:rPr>
              <a:t>: arr[] = {7, 10, 4, 3, 20, 15}, K = 4 </a:t>
            </a:r>
            <a:br>
              <a:rPr lang="en-US" sz="10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1000" b="1" i="1" dirty="0">
                <a:solidFill>
                  <a:srgbClr val="273239"/>
                </a:solidFill>
                <a:effectLst/>
                <a:latin typeface="urw-din"/>
              </a:rPr>
              <a:t>Output</a:t>
            </a:r>
            <a:r>
              <a:rPr lang="en-US" sz="1000" b="0" i="1" dirty="0">
                <a:solidFill>
                  <a:srgbClr val="273239"/>
                </a:solidFill>
                <a:effectLst/>
                <a:latin typeface="urw-din"/>
              </a:rPr>
              <a:t>: 10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A900A-A76A-4424-966B-7E30ECBB6010}"/>
              </a:ext>
            </a:extLst>
          </p:cNvPr>
          <p:cNvSpPr txBox="1"/>
          <p:nvPr/>
        </p:nvSpPr>
        <p:spPr>
          <a:xfrm>
            <a:off x="60614" y="1200182"/>
            <a:ext cx="568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FF0000"/>
                </a:solidFill>
              </a:rPr>
              <a:t>Approach 1.: </a:t>
            </a: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Sort the given array and return the element at index K-1 in the sorted array.</a:t>
            </a:r>
          </a:p>
          <a:p>
            <a:r>
              <a:rPr lang="pt-BR" sz="1200" b="1" i="0" dirty="0">
                <a:solidFill>
                  <a:srgbClr val="273239"/>
                </a:solidFill>
                <a:effectLst/>
                <a:latin typeface="urw-din"/>
              </a:rPr>
              <a:t>Time Complexity: </a:t>
            </a:r>
            <a:r>
              <a:rPr lang="pt-BR" sz="1200" b="0" i="0" dirty="0">
                <a:solidFill>
                  <a:srgbClr val="273239"/>
                </a:solidFill>
                <a:effectLst/>
                <a:latin typeface="urw-din"/>
              </a:rPr>
              <a:t>O(N log N)</a:t>
            </a:r>
            <a:br>
              <a:rPr lang="pt-BR" sz="1200" dirty="0"/>
            </a:br>
            <a:r>
              <a:rPr lang="pt-BR" sz="1200" b="1" i="0" dirty="0">
                <a:solidFill>
                  <a:srgbClr val="273239"/>
                </a:solidFill>
                <a:effectLst/>
                <a:latin typeface="urw-din"/>
              </a:rPr>
              <a:t>Auxiliary Space: </a:t>
            </a:r>
            <a:r>
              <a:rPr lang="pt-BR" sz="1200" b="0" i="0" dirty="0">
                <a:solidFill>
                  <a:srgbClr val="273239"/>
                </a:solidFill>
                <a:effectLst/>
                <a:latin typeface="urw-din"/>
              </a:rPr>
              <a:t>O(1) </a:t>
            </a: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US" sz="12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65B9DA0-09CA-4BB3-800F-96B9FDAB2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6" y="1934519"/>
            <a:ext cx="391390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kthSmallest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(Integer[] arr,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K)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Sort the given array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Arrays.sort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K'th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element in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the sorted array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arr[K 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4AF7B-1412-4EB8-8F65-6FE618EC8950}"/>
              </a:ext>
            </a:extLst>
          </p:cNvPr>
          <p:cNvSpPr txBox="1"/>
          <p:nvPr/>
        </p:nvSpPr>
        <p:spPr>
          <a:xfrm>
            <a:off x="138546" y="3729381"/>
            <a:ext cx="6120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 u="sng">
                <a:solidFill>
                  <a:srgbClr val="FF0000"/>
                </a:solidFill>
              </a:defRPr>
            </a:lvl1pPr>
          </a:lstStyle>
          <a:p>
            <a:pPr algn="l" fontAlgn="base"/>
            <a:r>
              <a:rPr lang="en-US" dirty="0"/>
              <a:t>Approach 1.: 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Set data structure can be used to find the kth smallest element as it stores the distinct elements in sorted order.</a:t>
            </a:r>
            <a:r>
              <a:rPr lang="pt-BR" u="none" dirty="0">
                <a:solidFill>
                  <a:schemeClr val="tx1"/>
                </a:solidFill>
              </a:rPr>
              <a:t>Time Complexity: O(N log N)</a:t>
            </a:r>
            <a:br>
              <a:rPr lang="pt-BR" u="none" dirty="0">
                <a:solidFill>
                  <a:schemeClr val="tx1"/>
                </a:solidFill>
              </a:rPr>
            </a:br>
            <a:r>
              <a:rPr lang="pt-BR" u="none" dirty="0">
                <a:solidFill>
                  <a:schemeClr val="tx1"/>
                </a:solidFill>
              </a:rPr>
              <a:t>Auxiliary Space: O(1) </a:t>
            </a:r>
            <a:r>
              <a:rPr lang="en-US" u="none" dirty="0">
                <a:solidFill>
                  <a:schemeClr val="tx1"/>
                </a:solidFill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Follow the given steps to solve the problem: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Insert all array elements into the set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Advance the iterator to the Kth element in the set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Return the value of the element at which the iterator is pointing</a:t>
            </a:r>
          </a:p>
          <a:p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2C7B527-D20A-4DD3-929B-A77E4301F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104077"/>
            <a:ext cx="4856018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args)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 = {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since counting starts from 0 so to find kth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element we need to reduce K by 1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K--;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for storing elements in sorted form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in set we will use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TreeSet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Set&lt;Integer&gt; s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TreeSet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&lt;Integer&gt;();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Adding elements to set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N; i++)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(arr[i]);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Use iterator method of Iterator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for the traversal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Iterator&lt;Integer&gt;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s.iterator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 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itr.next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K--;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points to the Kth element in the set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itr.next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2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68504A-8AEE-40D0-A2C3-FD8C6191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630178"/>
              </p:ext>
            </p:extLst>
          </p:nvPr>
        </p:nvGraphicFramePr>
        <p:xfrm>
          <a:off x="157480" y="126365"/>
          <a:ext cx="5231965" cy="5915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231">
                  <a:extLst>
                    <a:ext uri="{9D8B030D-6E8A-4147-A177-3AD203B41FA5}">
                      <a16:colId xmlns:a16="http://schemas.microsoft.com/office/drawing/2014/main" val="3622986473"/>
                    </a:ext>
                  </a:extLst>
                </a:gridCol>
                <a:gridCol w="4247734">
                  <a:extLst>
                    <a:ext uri="{9D8B030D-6E8A-4147-A177-3AD203B41FA5}">
                      <a16:colId xmlns:a16="http://schemas.microsoft.com/office/drawing/2014/main" val="3094341754"/>
                    </a:ext>
                  </a:extLst>
                </a:gridCol>
              </a:tblGrid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Reverse a String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78053915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Check whether a String is Palindrome or not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6393413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Find Duplicate characters in a string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94374799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Why strings are immutable in Java?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65643276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Write a Code to check whether one string is a rotation of another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99649063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Write a Program to check whether a string is a valid shuffle of two strings or not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38331582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Count and Say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6516300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8"/>
                        </a:rPr>
                        <a:t>Write a program to find the longest Palindrome in a string.[ Longest palindromic Substring]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47838656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Find Longest Recurring Subsequence in String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54866401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Print all Subsequences of a string.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68179516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Print all the permutations of the given string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5826717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2"/>
                        </a:rPr>
                        <a:t>Split the Binary string into two substring with equal 0’s and 1’s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1103331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3"/>
                        </a:rPr>
                        <a:t>Word Wrap Problem [VERY IMP].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45029863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EDIT Distance [Very 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71217046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Find next greater number with same set of digits. [Very Very 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38115613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Balanced Parenthesis problem.[Imp]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69893107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Word break Problem[ Very 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15425606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Rabin Karp Algo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75936727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KMP Algo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29984152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Convert a Sentence into its equivalent mobile numeric keypad sequence.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0270808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Minimum number of bracket reversals needed to make an expression balanced.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59981490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Count All Palindromic Subsequence in a given String.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09650517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Count of number of given string in 2D character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70178079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4"/>
                        </a:rPr>
                        <a:t>Search a Word in a 2D Grid of characters.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1841862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Boyer Moore Algorithm for Pattern Searching.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35576019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Converting Roman Numerals to Decimal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22128138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Longest Common Prefix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14603964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8"/>
                        </a:rPr>
                        <a:t>Number of flips to make binary string alternate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00404297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Find the first repeated word in string.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45849269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Minimum number of swaps for bracket balancing.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21430392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Find the longest common subsequence between two strings.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6894025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Program to generate all possible valid IP addresses from given  string.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80392156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Write a program tofind the smallest window that contains all characters of string itself.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6233194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Rearrange characters in a string such that no two adjacent are same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81903923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Minimum characters to be added at front to make string palindrome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01499136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6"/>
                        </a:rPr>
                        <a:t>Given a sequence of words, print all anagrams together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8762796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7C62B0-F2BB-4385-9240-1E35431BC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22898"/>
              </p:ext>
            </p:extLst>
          </p:nvPr>
        </p:nvGraphicFramePr>
        <p:xfrm>
          <a:off x="5593080" y="126365"/>
          <a:ext cx="5844540" cy="1700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468">
                  <a:extLst>
                    <a:ext uri="{9D8B030D-6E8A-4147-A177-3AD203B41FA5}">
                      <a16:colId xmlns:a16="http://schemas.microsoft.com/office/drawing/2014/main" val="438170970"/>
                    </a:ext>
                  </a:extLst>
                </a:gridCol>
                <a:gridCol w="4745072">
                  <a:extLst>
                    <a:ext uri="{9D8B030D-6E8A-4147-A177-3AD203B41FA5}">
                      <a16:colId xmlns:a16="http://schemas.microsoft.com/office/drawing/2014/main" val="1269641585"/>
                    </a:ext>
                  </a:extLst>
                </a:gridCol>
              </a:tblGrid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7"/>
                        </a:rPr>
                        <a:t>Find the smallest window in a string containing all characters of another string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1027927527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8"/>
                        </a:rPr>
                        <a:t>Recursively remove all adjacent duplicates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3667144195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9"/>
                        </a:rPr>
                        <a:t>String matching where one string contains wildcard characters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1698740521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0"/>
                        </a:rPr>
                        <a:t>Function to find Number of customers who could not get a computer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512041370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1"/>
                        </a:rPr>
                        <a:t>Transform One String to Another using Minimum Number of Given Operation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3619188916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2"/>
                        </a:rPr>
                        <a:t>Check if two given strings are isomorphic to each other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35715344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43"/>
                        </a:rPr>
                        <a:t>Recursively print all sentences that can be formed from list of word lists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415780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55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26CE67-5750-4A51-8D0B-BD6E5B158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037933"/>
              </p:ext>
            </p:extLst>
          </p:nvPr>
        </p:nvGraphicFramePr>
        <p:xfrm>
          <a:off x="279400" y="217805"/>
          <a:ext cx="6167120" cy="5610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151">
                  <a:extLst>
                    <a:ext uri="{9D8B030D-6E8A-4147-A177-3AD203B41FA5}">
                      <a16:colId xmlns:a16="http://schemas.microsoft.com/office/drawing/2014/main" val="2121736023"/>
                    </a:ext>
                  </a:extLst>
                </a:gridCol>
                <a:gridCol w="5006969">
                  <a:extLst>
                    <a:ext uri="{9D8B030D-6E8A-4147-A177-3AD203B41FA5}">
                      <a16:colId xmlns:a16="http://schemas.microsoft.com/office/drawing/2014/main" val="1720064445"/>
                    </a:ext>
                  </a:extLst>
                </a:gridCol>
              </a:tblGrid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Find first and last positions of an element in a sorted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01922013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Find a Fixed Point (Value equal to index) in a given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94939540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Search in a rotated sorted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15487650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square root of an integer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2734267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Maximum and minimum of an array using minimum number of comparisons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63540427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Optimum location of point to minimize total distance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68402234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8"/>
                        </a:rPr>
                        <a:t>Find the repeating and the missing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30974746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find majority element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03840435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Searching in an array where adjacent differ by at most k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37307761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find a pair with a given difference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26566975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2"/>
                        </a:rPr>
                        <a:t>find four elements that sum to a given value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4528549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3"/>
                        </a:rPr>
                        <a:t>maximum sum such that no 2 elements are adjacent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74873073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Count triplet with sum smaller than a given value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16006672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merge 2 sorted arrays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4557874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print all subarrays with 0 sum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64494403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Product array Puzzle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28163513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Sort array according to count of set bits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26900354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minimum no. of swaps required to sort the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41445463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Bishu and Soldiers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07170889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Rasta and Kheshtak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30976295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Kth smallest number again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93569424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Find pivot element in a sorted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21015358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4"/>
                        </a:rPr>
                        <a:t>K-th Element of Two Sorted Arrays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7718781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Aggressive cows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22586615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Book Allocation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26774564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EKOSPOJ: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73669885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8"/>
                        </a:rPr>
                        <a:t>Job Scheduling Algo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74344023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Missing Number in AP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06583654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Smallest number with atleastn trailing zeroes infactorial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97334117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Painters Partition Problem: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63643320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ROTI-Prata SPOJ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03332358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DoubleHelix SPOJ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21585146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Subset Sums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7700382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Findthe inversion count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60671971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Implement Merge-sort in-place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62880656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36"/>
                        </a:rPr>
                        <a:t>Partitioning and Sorting Arrays with Many Repeated Entries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12096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73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A900EB-50C2-436C-9B30-5A30BE27D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27770"/>
              </p:ext>
            </p:extLst>
          </p:nvPr>
        </p:nvGraphicFramePr>
        <p:xfrm>
          <a:off x="317500" y="294005"/>
          <a:ext cx="5231965" cy="5610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231">
                  <a:extLst>
                    <a:ext uri="{9D8B030D-6E8A-4147-A177-3AD203B41FA5}">
                      <a16:colId xmlns:a16="http://schemas.microsoft.com/office/drawing/2014/main" val="3174548552"/>
                    </a:ext>
                  </a:extLst>
                </a:gridCol>
                <a:gridCol w="4247734">
                  <a:extLst>
                    <a:ext uri="{9D8B030D-6E8A-4147-A177-3AD203B41FA5}">
                      <a16:colId xmlns:a16="http://schemas.microsoft.com/office/drawing/2014/main" val="2410826814"/>
                    </a:ext>
                  </a:extLst>
                </a:gridCol>
              </a:tblGrid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Write a Program to reverse the Linked List. (Both Iterative and recursive)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55067476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Reverse a Linked List in group of Given Size. [Very 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20049230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Write a program to Detect loop in a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60177585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Write a program to Delete loop in a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23465200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Find the starting point of the loop. 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70117268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Remove Duplicates in a sorted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56980895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8"/>
                        </a:rPr>
                        <a:t>Remove Duplicates in a Un-sorted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27676190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Write a Program to Move the last element to Front in a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70587996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Add “1” to a number represented as a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81961603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Add two numbers represented by linked lists.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60030914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2"/>
                        </a:rPr>
                        <a:t>Intersection of two Sorted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82968479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3"/>
                        </a:rPr>
                        <a:t>Intersection Point of two Linked Lists.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64987095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Merge Sort For Linked lists.[Very Important]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00129414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Quicksort for Linked Lists.[Very Important]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79819725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Find the middle Element of a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71818055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Check if a linked list is a circular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02375009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Split a Circular linked list into two halves.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93952375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Write a Program to check whether the Singly Linked list is a palindrome or not.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60199850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Deletion from a Circular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97982977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Reverse a Doubly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45373569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Find pairs with a given sum in a DLL.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8580169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Count triplets in a sorted DLL whose sum is equal to given value “X”.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76806327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4"/>
                        </a:rPr>
                        <a:t>Sort a “k”sorted Doubly Linked list.[Very 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04993104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Rotate DoublyLinked list by N nodes.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10451481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Rotate a Doubly Linked list in group of Given Size.[Very 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00576342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Can we reverse a linked list in less than O(n) 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54005876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Why Quicksort is preferred for. Arrays and Merge Sort for LinkedLists 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86764621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Flatten a Linked List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42749686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8"/>
                        </a:rPr>
                        <a:t>Sort a LL of 0's, 1's and 2's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78432426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Clone a linked list with next and random pointer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98229095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Merge K sorted Linked list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70120590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Multiply 2 no. represented by LL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65471280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Delete nodes which have a greater value on right side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36649929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Segregate even and odd nodes in a Linked List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6195236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Program for n’th node from the end of a Linked List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34041615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35"/>
                        </a:rPr>
                        <a:t>Find the first non-repeating character from a stream of characters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4471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27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0AC5E4-4FE3-4483-9D17-10DDF6E47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27972"/>
              </p:ext>
            </p:extLst>
          </p:nvPr>
        </p:nvGraphicFramePr>
        <p:xfrm>
          <a:off x="288608" y="194945"/>
          <a:ext cx="5381450" cy="545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352">
                  <a:extLst>
                    <a:ext uri="{9D8B030D-6E8A-4147-A177-3AD203B41FA5}">
                      <a16:colId xmlns:a16="http://schemas.microsoft.com/office/drawing/2014/main" val="712210215"/>
                    </a:ext>
                  </a:extLst>
                </a:gridCol>
                <a:gridCol w="4369098">
                  <a:extLst>
                    <a:ext uri="{9D8B030D-6E8A-4147-A177-3AD203B41FA5}">
                      <a16:colId xmlns:a16="http://schemas.microsoft.com/office/drawing/2014/main" val="386530227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level order traversal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46809333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Reverse Level Order traversal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61939681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Height of a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87958438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Diameter of a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43985692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Mirror of a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32204691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Inorder Traversal of a tree both using recursion and Iteration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25519724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8"/>
                        </a:rPr>
                        <a:t>Preorder Traversal of a tree both using recursion and Iteration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63740444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Postorder Traversal of a tree both using recursion and Iteration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010507998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Left View of a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17034244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Right View of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19915435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2"/>
                        </a:rPr>
                        <a:t>Top View of a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40759930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3"/>
                        </a:rPr>
                        <a:t>Bottom View of a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16761893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Zig-Zag traversal of a binary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66074884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Check if a tree is balanced or not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11018577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Diagnol Traversal of a Binary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62540951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Boundary traversal of a Binary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77265330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Construct Binary Tree from String with Bracket Representation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17695302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Convert Binary tree into Doubly Linked List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682359871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Convert Binary tree into Sum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31131094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Construct Binary tree from Inorder and preorder traversal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50938517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Find minimum swaps required to convert a Binary tree into BST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05476013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Check if Binary tree is Sum tree or not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417156396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4"/>
                        </a:rPr>
                        <a:t>Check if all leaf nodes are at same level or not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85120449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Check if a Binary Tree contains duplicate subtrees of size 2 or more [ IMP 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59101547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Check if 2 trees are mirror or not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07130828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Sum of Nodes on the Longest path from root to leaf node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37331175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8"/>
                        </a:rPr>
                        <a:t>Check if given graph is tree or not.  [ IMP 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97654921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Find Largest subtree sum in a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78674167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Maximum Sum of nodes in Binary tree such that no two are adjacent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19067589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Print all "K" Sum paths in a Binary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46548582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Find LCA in a Binary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73141895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Find distance between 2 nodes in a Binary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07498690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Kth Ancestor of node in a Binary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84011184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Find all Duplicate subtrees in a Binary tree [ IMP 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22103647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36"/>
                        </a:rPr>
                        <a:t>Tree Isomorphism Problem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409734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68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71A800-CE89-438F-A413-5DB28999A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56272"/>
              </p:ext>
            </p:extLst>
          </p:nvPr>
        </p:nvGraphicFramePr>
        <p:xfrm>
          <a:off x="252413" y="217805"/>
          <a:ext cx="8561398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0560">
                  <a:extLst>
                    <a:ext uri="{9D8B030D-6E8A-4147-A177-3AD203B41FA5}">
                      <a16:colId xmlns:a16="http://schemas.microsoft.com/office/drawing/2014/main" val="1953833342"/>
                    </a:ext>
                  </a:extLst>
                </a:gridCol>
                <a:gridCol w="6950838">
                  <a:extLst>
                    <a:ext uri="{9D8B030D-6E8A-4147-A177-3AD203B41FA5}">
                      <a16:colId xmlns:a16="http://schemas.microsoft.com/office/drawing/2014/main" val="2886683018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2"/>
                        </a:rPr>
                        <a:t>Fina a value in a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9095185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3"/>
                        </a:rPr>
                        <a:t>Deletion of a node in a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71026067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"/>
                        </a:rPr>
                        <a:t>Find min and max value in a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225970964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"/>
                        </a:rPr>
                        <a:t>Find inorder successor and inorder predecessor in a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013938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6"/>
                        </a:rPr>
                        <a:t>Check if a tree is a BST or not 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1088363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7"/>
                        </a:rPr>
                        <a:t>Populate Inorder successor of all nodes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27846688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8"/>
                        </a:rPr>
                        <a:t>Find LCA  of 2 nodes in a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7285043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9"/>
                        </a:rPr>
                        <a:t>Construct BST from preorder traversal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58175366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0"/>
                        </a:rPr>
                        <a:t>Convert Binary tree into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4659338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1"/>
                        </a:rPr>
                        <a:t>Convert a normal BST into a Balanced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21063403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2"/>
                        </a:rPr>
                        <a:t>Merge two BST [ V.V.V&gt;IMP ]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45211416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3"/>
                        </a:rPr>
                        <a:t>Find Kth largest element in a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2244752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4"/>
                        </a:rPr>
                        <a:t>Find Kth smallest element in a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284569197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5"/>
                        </a:rPr>
                        <a:t>Count pairs from 2 BST whose sum is equal to given value "X"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43032134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6"/>
                        </a:rPr>
                        <a:t>Find the median of BST in O(n) time and O(1) space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82587798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7"/>
                        </a:rPr>
                        <a:t>Count BST ndoes that lie in a given range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88986274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8"/>
                        </a:rPr>
                        <a:t>Replace every element with the least greater element on its right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75006586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9"/>
                        </a:rPr>
                        <a:t>Given "n" appointments, find the conflicting appointments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32636472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20"/>
                        </a:rPr>
                        <a:t>Check preorder is valid or not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6684950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21"/>
                        </a:rPr>
                        <a:t>Check whether BST contains Dead end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90213688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22"/>
                        </a:rPr>
                        <a:t>Largest BST in a Binary Tree [ V.V.V.V.V IMP ]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25393882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  <a:hlinkClick r:id="rId23"/>
                        </a:rPr>
                        <a:t>Flatten BST to sorted list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224483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1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0CC68C-2E73-4A94-84C1-A544872DE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63468"/>
              </p:ext>
            </p:extLst>
          </p:nvPr>
        </p:nvGraphicFramePr>
        <p:xfrm>
          <a:off x="197168" y="149225"/>
          <a:ext cx="5845492" cy="545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352">
                  <a:extLst>
                    <a:ext uri="{9D8B030D-6E8A-4147-A177-3AD203B41FA5}">
                      <a16:colId xmlns:a16="http://schemas.microsoft.com/office/drawing/2014/main" val="221386425"/>
                    </a:ext>
                  </a:extLst>
                </a:gridCol>
                <a:gridCol w="4833140">
                  <a:extLst>
                    <a:ext uri="{9D8B030D-6E8A-4147-A177-3AD203B41FA5}">
                      <a16:colId xmlns:a16="http://schemas.microsoft.com/office/drawing/2014/main" val="1808885460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Activity Selection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53524878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Job SequencingProblem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81958097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Huffman Coding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33135932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Water Connection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64435351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Fractional Knapsack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05113924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Greedy Algorithm to find Minimum number of Coins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47283765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8"/>
                        </a:rPr>
                        <a:t>Maximum trains for which stoppage can be provided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97308560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Minimum Platforms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195683231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Buy Maximum Stocks if i stocks can be bought on i-th day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6043219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Find the minimum and maximum amount to buy all N candies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18319845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2"/>
                        </a:rPr>
                        <a:t>Minimize Cash Flow among a given set of friends who have borrowed money from each other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38574324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3"/>
                        </a:rPr>
                        <a:t>Minimum Cost to cut a board into squares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42565358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Check if it is possible to survive on Island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76958744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Find maximum meetings in one room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10800759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Maximum product subset of an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39903740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Maximize array sum after K negations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61413242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Maximize the sum of arr[i]*i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45976373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Maximum sum of absolute difference of an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23789658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Maximize sum of consecutive differences in a circular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01820880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Minimum sum of absolute difference of pairs of two arrays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53863993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Program for Shortest Job First (or SJF) CPU Scheduling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98071006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Program for Least Recently Used (LRU) Page Replacement algorithm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02427594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4"/>
                        </a:rPr>
                        <a:t>Smallest subset with sum greater than all other elements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6073516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Chocolate Distribution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15343987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DEFKIN -Defense of a Kingdom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957833418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DIEHARD -DIE HARD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89505860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sng" strike="noStrike">
                          <a:effectLst/>
                          <a:hlinkClick r:id="rId28"/>
                        </a:rPr>
                        <a:t>GERGOVIA -Wine trading in Gergovia</a:t>
                      </a:r>
                      <a:endParaRPr lang="it-IT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8269936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Picking Up Chicks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87839886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CHOCOLA –Chocolate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83921416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ARRANGE -Arranging Amplifiers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714644521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K Centers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00653441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Minimum Cost of ropes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90079023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Find smallest number with given number of digits and sum of digits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9050576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Rearrange characters in a string such that no two adjacent are same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65674814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36"/>
                        </a:rPr>
                        <a:t>Find maximum sum possible equal sum of three stacks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69347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35EBE4-F83E-419B-A05A-07399D89F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77104"/>
              </p:ext>
            </p:extLst>
          </p:nvPr>
        </p:nvGraphicFramePr>
        <p:xfrm>
          <a:off x="194945" y="202565"/>
          <a:ext cx="9913198" cy="4351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4859">
                  <a:extLst>
                    <a:ext uri="{9D8B030D-6E8A-4147-A177-3AD203B41FA5}">
                      <a16:colId xmlns:a16="http://schemas.microsoft.com/office/drawing/2014/main" val="4239205340"/>
                    </a:ext>
                  </a:extLst>
                </a:gridCol>
                <a:gridCol w="8048339">
                  <a:extLst>
                    <a:ext uri="{9D8B030D-6E8A-4147-A177-3AD203B41FA5}">
                      <a16:colId xmlns:a16="http://schemas.microsoft.com/office/drawing/2014/main" val="165239889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"/>
                        </a:rPr>
                        <a:t>Rat in a maze Problem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74640801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"/>
                        </a:rPr>
                        <a:t>Printing all solutions in N-Queen Problem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54561948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4"/>
                        </a:rPr>
                        <a:t>Word Break Problem using Backtracking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411825924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5"/>
                        </a:rPr>
                        <a:t>Remove Invalid Parentheses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60947342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6"/>
                        </a:rPr>
                        <a:t>Sudoku Solver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9957029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7"/>
                        </a:rPr>
                        <a:t>m Coloring Problem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427699433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Print all palindromic partitions of a string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307399960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9"/>
                        </a:rPr>
                        <a:t>Subset Sum Problem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15211226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0"/>
                        </a:rPr>
                        <a:t>The Knight’s tour problem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88602267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1"/>
                        </a:rPr>
                        <a:t>Tug of War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136567685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2"/>
                        </a:rPr>
                        <a:t>Find shortest safe route in a path with landmines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327890452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Combinational Sum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132933050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Find Maximum number possible by doing at-most K swaps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26032695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Print all permutations of a string 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61787120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6"/>
                        </a:rPr>
                        <a:t>Find if there is a path of more than k length from a source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353362120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7"/>
                        </a:rPr>
                        <a:t>Longest Possible Route in a Matrix with Hurdles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3647918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8"/>
                        </a:rPr>
                        <a:t>Print all possible paths from top left to bottom right of a mXn matrix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183020741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Partition of a set intoK subsets with equal sum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2518352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0"/>
                        </a:rPr>
                        <a:t>Find the K-</a:t>
                      </a:r>
                      <a:r>
                        <a:rPr lang="en-US" sz="1400" u="sng" strike="noStrike" dirty="0" err="1">
                          <a:effectLst/>
                          <a:hlinkClick r:id="rId20"/>
                        </a:rPr>
                        <a:t>th</a:t>
                      </a:r>
                      <a:r>
                        <a:rPr lang="en-US" sz="1400" u="sng" strike="noStrike" dirty="0">
                          <a:effectLst/>
                          <a:hlinkClick r:id="rId20"/>
                        </a:rPr>
                        <a:t> Permutation Sequence of first N natural numbers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98475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07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991A69-9AC2-4672-A62C-CBB9BEF45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31778"/>
              </p:ext>
            </p:extLst>
          </p:nvPr>
        </p:nvGraphicFramePr>
        <p:xfrm>
          <a:off x="310832" y="156845"/>
          <a:ext cx="6265228" cy="5915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607">
                  <a:extLst>
                    <a:ext uri="{9D8B030D-6E8A-4147-A177-3AD203B41FA5}">
                      <a16:colId xmlns:a16="http://schemas.microsoft.com/office/drawing/2014/main" val="994220477"/>
                    </a:ext>
                  </a:extLst>
                </a:gridCol>
                <a:gridCol w="5086621">
                  <a:extLst>
                    <a:ext uri="{9D8B030D-6E8A-4147-A177-3AD203B41FA5}">
                      <a16:colId xmlns:a16="http://schemas.microsoft.com/office/drawing/2014/main" val="1126952392"/>
                    </a:ext>
                  </a:extLst>
                </a:gridCol>
              </a:tblGrid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 Implement Stack from Scratch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84905766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 Implement Queue from Scratch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417416017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Implement 2 stack in an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38206846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find the middle element of a stack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52587390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Implement "N" stacks in an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18524778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Check the expression has valid or Balanced parenthesis or not.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0439549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8"/>
                        </a:rPr>
                        <a:t>Reverse a String using Stack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49625376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Design a Stack that supports getMin() in O(1) time and O(1) extra space.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61329636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Find the next Greater element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59323439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The celebrity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02135682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2"/>
                        </a:rPr>
                        <a:t>Arithmetic Expression evaluation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40653067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3"/>
                        </a:rPr>
                        <a:t>Evaluation of Postfix expression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67362769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Implement a method to insert an element at its bottom without using any other data structure.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78750601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Reverse a stack using recursion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10955089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Sort a Stack using recursion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69762320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Merge Overlapping Intervals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86152682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Largest rectangular Area in Histogram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02178353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Length of the Longest Valid Substring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59067280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Expression contains redundant bracket or not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841427364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Implement Stack using Queue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73723921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Implement Stack using Deque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80944335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Stack Permutations (Check if an array is stack permutation of other)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45227287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4"/>
                        </a:rPr>
                        <a:t>Implement Queue using Stack 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61487325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Implement "n" queue in an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77369820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Implement a Circular queue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25769670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LRU Cache Implementationa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66885453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8"/>
                        </a:rPr>
                        <a:t>Reverse a Queue using recursion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96640803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Reverse the first “K” elements of a queue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10428192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Interleave the first half of the queue with second half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26801016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Find the first circular tour that visits all Petrol Pumps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42890836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Minimum time required to rot all oranges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47356978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Distance of nearest cell having 1 in a binary matrix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40004767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First negative integer in every window of size “k”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16403574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Check if all levels of two trees are anagrams or not.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44199465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6"/>
                        </a:rPr>
                        <a:t>Sum of minimum and maximum elements of all subarrays of size “k”.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64609731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7"/>
                        </a:rPr>
                        <a:t>Minimum sum of squares of character counts in a given string after removing “k” characters.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929344854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8"/>
                        </a:rPr>
                        <a:t>Queue based approach or first non-repeating character in a stream.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5352376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39"/>
                        </a:rPr>
                        <a:t>Next Smaller Element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69021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3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5045</Words>
  <Application>Microsoft Office PowerPoint</Application>
  <PresentationFormat>Widescreen</PresentationFormat>
  <Paragraphs>1015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sofia-pro</vt:lpstr>
      <vt:lpstr>urw-din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Ranjan, Prakash</dc:creator>
  <cp:lastModifiedBy>Ranjan, Prakash</cp:lastModifiedBy>
  <cp:revision>25</cp:revision>
  <dcterms:created xsi:type="dcterms:W3CDTF">2023-01-16T10:10:52Z</dcterms:created>
  <dcterms:modified xsi:type="dcterms:W3CDTF">2023-01-16T18:57:43Z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2023-01-16T10:14:24Z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26ec2820-e800-4e98-b93b-e2423ff2a679</vt:lpwstr>
  </property>
  <property fmtid="{D5CDD505-2E9C-101B-9397-08002B2CF9AE}" pid="8" name="MSIP_Label_dad3be33-4108-4738-9e07-d8656a181486_ContentBits">
    <vt:lpwstr>0</vt:lpwstr>
  </property>
</Properties>
</file>