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60" r:id="rId5"/>
    <p:sldId id="263" r:id="rId6"/>
    <p:sldId id="264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091A-E089-4EF3-8066-C47AB0D0425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4B11-56F5-48EF-81C4-4140A2FF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04B11-56F5-48EF-81C4-4140A2FFE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FD92-3025-44FF-82E7-CCE7A4965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AC12-1751-4A47-B489-07A48202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E5BD-51DB-459D-83D2-D5CF6DD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B590-948C-4626-AF6F-93B0E07D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AC7E-6C11-4D4D-8244-4703BC3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C0B-0EBB-4418-9FA1-3F130641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ECAFC-7EEE-48F9-9297-4AC03230D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7D2A-37AE-4A40-B297-F8406D80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9D27-C9A2-48ED-B855-42BB02C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913-541D-4A1D-A8C8-18DE918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5F355-48B4-4A77-8B69-8A0D79C90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AD67-887E-40D0-8EB3-193843F7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0B06-447C-4FB1-BE2D-FACA5CFF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C162-3461-4F39-BCE8-C970CA41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BA82-BA1F-4DC3-BD87-EB5AAE5B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44F-6BF4-4FE2-94F1-FEC91DBE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376B-4613-47CE-9355-B708BD9C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D167-D070-431A-A782-5AE355E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EE07-D765-4897-9C0D-57B01D82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4192-210C-40BD-A1B2-FE5EDF0E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AEF9-A2DE-4C76-9658-36EC72D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6C91-A1B5-4DC6-A5EA-0240A9E1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2BE5-F7E8-4E12-875F-FFD2476E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D2-4FAC-442F-820E-14BAD6BB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CC47-C83C-43B8-8F03-B117FE0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D7B5-6FCB-4A46-B185-4C13EA2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A775-3D79-4954-9CA1-2C1E40BB1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2535-F4F3-412F-8E72-6A8CEFCBC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1127D-0AAA-4230-8EEC-3A26A94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1AA4-ED8A-461C-A039-168721C1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9905-241C-4A1E-9AAA-652091AF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D17C-2A86-4786-91BA-0598A173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A174-5B78-4A2A-8C5F-6F695F83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7AAD-90AC-41F7-8E7B-C61CD859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CEFF6-DE67-40A3-BFEB-BE8C17FF0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A7A9-DEEF-4EDF-8E6D-DDFCE49E2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A5A0-CEB1-4B58-8604-04688C68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D81B-82F7-4733-B23B-7D7A01E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4EEA9-ACB8-4472-B9B8-D14C0D88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13A2-6670-4D1B-BDDE-43467320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EB3F-1A01-4A5A-80B1-3CF79DC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9EDA9-EC2C-49D2-A3A8-E07520B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BDEA2-35AB-4C71-B81C-2BE96D1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8D71C-391B-487C-84E4-E4DEF321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C1FB8-3C9B-4ABC-9985-2C8EAEB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F3CE2-D156-4E41-B05E-F4F85718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78C-1047-4F16-A12A-52816E0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2BA6-05D1-483E-81C0-11D8EF5E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0CBA-D44A-4214-8B86-DA9F7BAF3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F4C8-3123-4367-B5EA-3EF1600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08DC-B24B-4DAF-A981-07FE6C1B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5E6E-CC9A-4680-8FEA-2627B1B9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93E9-C774-4DB0-8AA2-BD38D9D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DC2F-A1EA-4836-B6CF-FA6F87EA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A1430-0D30-4E97-AEB2-8B2D87DC8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C70D-4B95-47E0-B257-D95DACAB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0500-8857-4E13-87E1-00EE3F37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F3D2-D394-42CD-9904-73CED5C8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8FB4C-0602-4C63-9291-1E8EFC0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6E08-ACD2-43C0-92DA-E534E9EC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1A57-F2ED-4DE8-94AA-742C79C39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0155-3142-4BD2-AF23-4BB14C80181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778B-9E78-464B-89A6-06568EC5A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99AA-67A8-4212-BF96-F6FA8528D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F38EE-05A9-4D30-8F33-89DBF40FD7F2}"/>
              </a:ext>
            </a:extLst>
          </p:cNvPr>
          <p:cNvSpPr txBox="1"/>
          <p:nvPr/>
        </p:nvSpPr>
        <p:spPr>
          <a:xfrm>
            <a:off x="621792" y="749808"/>
            <a:ext cx="11128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/>
              <a:t>Problem Statement: </a:t>
            </a:r>
          </a:p>
          <a:p>
            <a:endParaRPr lang="en-US" sz="6000" dirty="0"/>
          </a:p>
          <a:p>
            <a:r>
              <a:rPr lang="en-US" sz="6000" dirty="0"/>
              <a:t>Write your own program for </a:t>
            </a:r>
            <a:r>
              <a:rPr lang="en-US" sz="6000" dirty="0">
                <a:highlight>
                  <a:srgbClr val="FFFF00"/>
                </a:highlight>
              </a:rPr>
              <a:t>Circular QUEUE</a:t>
            </a:r>
            <a:r>
              <a:rPr lang="en-US" sz="6000" dirty="0"/>
              <a:t>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15175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3F59-8AEA-4857-82EB-46A49A75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255" y="1041399"/>
            <a:ext cx="10125083" cy="3375479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What is </a:t>
            </a:r>
            <a:br>
              <a:rPr lang="en-US" sz="9600" b="1" dirty="0"/>
            </a:br>
            <a:r>
              <a:rPr lang="en-US" sz="9600" b="1" dirty="0">
                <a:solidFill>
                  <a:srgbClr val="00B050"/>
                </a:solidFill>
              </a:rPr>
              <a:t>Circular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00B050"/>
                </a:solidFill>
              </a:rPr>
              <a:t>QUEUE</a:t>
            </a:r>
            <a:br>
              <a:rPr lang="en-US" sz="9600" b="1" dirty="0">
                <a:solidFill>
                  <a:srgbClr val="00B050"/>
                </a:solidFill>
              </a:rPr>
            </a:br>
            <a:r>
              <a:rPr lang="en-US" sz="9600" b="1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9804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CFB02D-E022-449F-97E4-AA6A0BBE7549}"/>
              </a:ext>
            </a:extLst>
          </p:cNvPr>
          <p:cNvSpPr txBox="1"/>
          <p:nvPr/>
        </p:nvSpPr>
        <p:spPr>
          <a:xfrm>
            <a:off x="2251964" y="1477772"/>
            <a:ext cx="62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 and deletion happened at the opposite ends.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58E50-D360-47AA-BFCE-3D10A4DAA1C8}"/>
              </a:ext>
            </a:extLst>
          </p:cNvPr>
          <p:cNvSpPr txBox="1"/>
          <p:nvPr/>
        </p:nvSpPr>
        <p:spPr>
          <a:xfrm>
            <a:off x="2251964" y="512494"/>
            <a:ext cx="836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queue is a linear data structure in which the operations are performed on the first in first out(</a:t>
            </a:r>
            <a:r>
              <a:rPr lang="en-US" b="1" dirty="0"/>
              <a:t>FIFO</a:t>
            </a:r>
            <a:r>
              <a:rPr lang="en-US" dirty="0"/>
              <a:t>) principle and the last position is connected to back to make a circle. It is also called a “</a:t>
            </a:r>
            <a:r>
              <a:rPr lang="en-US" b="1" dirty="0"/>
              <a:t>Ring Buffer</a:t>
            </a:r>
            <a:r>
              <a:rPr lang="en-US" dirty="0"/>
              <a:t>”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0D46BCC-1697-4A7D-BBCD-FD39C51DF417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9FBD76-8B66-4DBE-8BDC-D3ED6FFE230E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2883E4-1DB6-4343-8F20-ADB0D0C75575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23BA3-92F0-4881-A9DA-378B5091CA28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A76108-8990-441A-961D-1A5473180382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EBDF93-D50E-44C7-95B0-69C793219817}"/>
              </a:ext>
            </a:extLst>
          </p:cNvPr>
          <p:cNvCxnSpPr>
            <a:cxnSpLocks/>
            <a:stCxn id="18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EF5BB-F8B4-4516-AB42-3F568780746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E73892-6910-4FA2-BD54-629ECB8C47EB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D6597B-17D1-4580-8DA3-26CBB5755F82}"/>
              </a:ext>
            </a:extLst>
          </p:cNvPr>
          <p:cNvCxnSpPr>
            <a:cxnSpLocks/>
            <a:stCxn id="18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B490A7-5B52-48BA-BBCB-BA6B0C48BE41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B1E52D-4275-4544-B397-F21DD85A6745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87A25C-4341-4E59-8419-FA132946A306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7E310E-13ED-4E3F-957A-B5B43399B6F3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9F2CE0-B819-45AD-B0EC-B31D0AC9FE0C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4CB27-B4EB-4488-B7ED-DED5127C51BD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5BC038-8C87-4CA5-88A4-946CCA273DC6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EDC96-A2AD-4AE0-9BD8-65E2EFCE16AA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6548D-4E8A-4A54-A254-31783AE09D9F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444106-340F-457E-8AD1-000A05F189F4}"/>
              </a:ext>
            </a:extLst>
          </p:cNvPr>
          <p:cNvSpPr txBox="1"/>
          <p:nvPr/>
        </p:nvSpPr>
        <p:spPr>
          <a:xfrm>
            <a:off x="11174099" y="49024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C48C1-D7DB-466B-AC14-7DFF03C43DF1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37BA29-CE02-4D03-B4C3-BA51A9C60236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4ABE2-E3E0-446F-BCFA-7AA9F9763D67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47E519-070B-4F09-82A3-CEB9353544DD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9B678-9644-4BD4-AF06-127B62F7196F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E969D2-C985-4A5D-902B-6B90B6A813F4}"/>
              </a:ext>
            </a:extLst>
          </p:cNvPr>
          <p:cNvCxnSpPr>
            <a:stCxn id="41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57F54F-0A83-4DA2-8880-A006A55B420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9ACDB0-C3A5-4084-BFA0-C7CFD140B873}"/>
              </a:ext>
            </a:extLst>
          </p:cNvPr>
          <p:cNvCxnSpPr>
            <a:cxnSpLocks/>
          </p:cNvCxnSpPr>
          <p:nvPr/>
        </p:nvCxnSpPr>
        <p:spPr>
          <a:xfrm>
            <a:off x="9946436" y="1874669"/>
            <a:ext cx="171051" cy="38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6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2DE5-EA82-45FF-92C1-E45E436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circular queue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D32B-6506-4EB2-9F6A-D5FFA8AA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18" y="1881609"/>
            <a:ext cx="660229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Initialize the </a:t>
            </a:r>
            <a:r>
              <a:rPr lang="en-US" dirty="0">
                <a:solidFill>
                  <a:srgbClr val="FF0000"/>
                </a:solidFill>
              </a:rPr>
              <a:t>array</a:t>
            </a:r>
          </a:p>
          <a:p>
            <a:r>
              <a:rPr lang="en-US" dirty="0"/>
              <a:t>Initialize the </a:t>
            </a:r>
            <a:r>
              <a:rPr lang="en-US" dirty="0">
                <a:solidFill>
                  <a:srgbClr val="FF0000"/>
                </a:solidFill>
              </a:rPr>
              <a:t>capacity</a:t>
            </a:r>
            <a:r>
              <a:rPr lang="en-US" dirty="0"/>
              <a:t> of the stack structure</a:t>
            </a:r>
          </a:p>
          <a:p>
            <a:r>
              <a:rPr lang="en-US" dirty="0"/>
              <a:t>Initialize the </a:t>
            </a:r>
            <a:r>
              <a:rPr lang="en-US" dirty="0">
                <a:solidFill>
                  <a:srgbClr val="FF0000"/>
                </a:solidFill>
              </a:rPr>
              <a:t>rear and front</a:t>
            </a:r>
            <a:r>
              <a:rPr lang="en-US" dirty="0"/>
              <a:t>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i="1" dirty="0" err="1"/>
              <a:t>CircularQueueDemo</a:t>
            </a:r>
            <a:r>
              <a:rPr lang="en-US" sz="2200" i="1" dirty="0"/>
              <a:t>(int size) {</a:t>
            </a:r>
          </a:p>
          <a:p>
            <a:pPr marL="0" indent="0">
              <a:buNone/>
            </a:pPr>
            <a:r>
              <a:rPr lang="en-US" sz="2200" i="1" dirty="0"/>
              <a:t>       front = -1;</a:t>
            </a:r>
          </a:p>
          <a:p>
            <a:pPr marL="0" indent="0">
              <a:buNone/>
            </a:pPr>
            <a:r>
              <a:rPr lang="en-US" sz="2200" i="1" dirty="0"/>
              <a:t>       rear = -1;</a:t>
            </a:r>
          </a:p>
          <a:p>
            <a:pPr marL="0" indent="0">
              <a:buNone/>
            </a:pPr>
            <a:r>
              <a:rPr lang="en-US" sz="2200" i="1" dirty="0"/>
              <a:t>       </a:t>
            </a:r>
            <a:r>
              <a:rPr lang="en-US" sz="2200" i="1" dirty="0" err="1"/>
              <a:t>this.SIZE</a:t>
            </a:r>
            <a:r>
              <a:rPr lang="en-US" sz="2200" i="1" dirty="0"/>
              <a:t> = size;</a:t>
            </a:r>
          </a:p>
          <a:p>
            <a:pPr marL="0" indent="0">
              <a:buNone/>
            </a:pPr>
            <a:r>
              <a:rPr lang="en-US" sz="2200" i="1" dirty="0"/>
              <a:t>       </a:t>
            </a:r>
            <a:r>
              <a:rPr lang="en-US" sz="2200" i="1" dirty="0" err="1"/>
              <a:t>this.items</a:t>
            </a:r>
            <a:r>
              <a:rPr lang="en-US" sz="2200" i="1" dirty="0"/>
              <a:t> = new int[size];</a:t>
            </a:r>
          </a:p>
          <a:p>
            <a:pPr marL="0" indent="0">
              <a:buNone/>
            </a:pPr>
            <a:r>
              <a:rPr lang="en-US" sz="2200" i="1" dirty="0"/>
              <a:t>}</a:t>
            </a:r>
            <a:endParaRPr lang="en-US" sz="2200" i="1" dirty="0">
              <a:solidFill>
                <a:srgbClr val="002060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644D8F84-26DA-4050-9369-59C33FAC0DE6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7F6F10-853E-4190-9991-9332A5C4E652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85C0CF-D0C6-49E1-9929-84C5BFBF3AF5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5E336A-C6CB-47AE-B49A-E50914CE4FEB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41115-CE9C-4828-982E-36926625209B}"/>
              </a:ext>
            </a:extLst>
          </p:cNvPr>
          <p:cNvCxnSpPr>
            <a:cxnSpLocks/>
            <a:endCxn id="12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1B2F62-884B-4442-A027-D5D7EE43D2E3}"/>
              </a:ext>
            </a:extLst>
          </p:cNvPr>
          <p:cNvCxnSpPr>
            <a:cxnSpLocks/>
            <a:stCxn id="12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AC513-54C3-4BD7-B78F-D00AA30697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BB285-5387-4730-A9BF-58F0B7883922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DAB44D-08C0-4867-9F11-70ACEED187F2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DA5D30-2568-4987-B1A2-68C953C4F091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A6630-CABF-457D-8A9A-84413C6122E3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3701DF-C285-4B4B-AB29-988D3483CC14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0879D-625F-4F92-9FAB-295AE44AB332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682BF8-235D-480E-B3D8-A84B288576CB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1F17-2A5B-4708-B2DB-9D8F6540ACC2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23E8A-2A5B-419B-9C38-031A923A3769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18B307-272D-4871-BC1B-813BD442BD56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8002A1-3F78-4F6A-997F-37EED643FD38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085B8B-27F2-4EDA-9067-52CC819354ED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E2CA4-D91D-4A09-9CAE-65A75477FF1D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CEDF09-C64E-4434-9B8D-832C9D89BC91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240B8B-512A-4519-9D2D-E5F4DB15CA52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2C21F0-E168-41AA-BC83-256DF975A401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C596CE-6135-49CA-81FF-5B311F50E5CF}"/>
              </a:ext>
            </a:extLst>
          </p:cNvPr>
          <p:cNvCxnSpPr>
            <a:stCxn id="41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F2FB7E-B29C-4AF0-9F7A-42367DF6C358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2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2894BDB-08E4-4D8B-8974-3DAA8B4662A4}"/>
              </a:ext>
            </a:extLst>
          </p:cNvPr>
          <p:cNvSpPr txBox="1"/>
          <p:nvPr/>
        </p:nvSpPr>
        <p:spPr>
          <a:xfrm>
            <a:off x="782579" y="2642265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IN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A725E8-53DA-41A9-9356-E0AC04AD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 err="1"/>
              <a:t>isEmpty</a:t>
            </a:r>
            <a:r>
              <a:rPr lang="en-US" b="1" u="sng" dirty="0"/>
              <a:t> method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17551509-0D15-4789-93AB-252DE9F5065A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5196C-D659-478E-8009-BCF44A376925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9E9AF-2D2F-4752-8B95-E6A01912F7A0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3C0013-6295-4F53-9EBE-0BA500DF3233}"/>
              </a:ext>
            </a:extLst>
          </p:cNvPr>
          <p:cNvCxnSpPr>
            <a:cxnSpLocks/>
            <a:endCxn id="23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13E3F3-B8F9-492B-A03C-FCB1C51A5F38}"/>
              </a:ext>
            </a:extLst>
          </p:cNvPr>
          <p:cNvCxnSpPr>
            <a:cxnSpLocks/>
            <a:endCxn id="23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68339-84D8-49DB-A79A-6384860CBE66}"/>
              </a:ext>
            </a:extLst>
          </p:cNvPr>
          <p:cNvCxnSpPr>
            <a:cxnSpLocks/>
            <a:stCxn id="23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58AF37-4FCF-4FD7-B94E-08F238C83D6F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3400C5-9332-4B60-95E0-D63208C23E82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E57A2A-B6D1-405D-8376-350EAF4E3954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F44935-F0E1-456D-96E1-4B5B978126D9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AD06F-DF86-4C6C-B353-495D4868DD79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30A9A0-A6DB-458A-A074-2E1BDCFC3569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ADE0F-97B1-449C-9CDA-198E908B2A2B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AB572C-163D-407F-8064-FA4F372DE404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1E2EA-2E1B-4A4C-BA07-378420E502CA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8440A3-616E-4AC8-B4CB-C92F31059FD1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045E1-C596-4D30-8301-7830058EA547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0238FC-12BB-4B15-A404-5BFC4359A1B8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6478A4-1512-491D-A318-F28572818E40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75A3B-6FA6-4ED9-BB9A-9471A4E55A43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DC666F-538A-4753-B839-6C7CB8440607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84ED38-52F1-4146-AEDB-8858854FA19A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0008EE-FF81-4010-A15F-D71532CE976E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FE95DE-3C74-49D1-B975-D7DAF1CE8EAE}"/>
              </a:ext>
            </a:extLst>
          </p:cNvPr>
          <p:cNvCxnSpPr>
            <a:stCxn id="45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DBBB24-934E-445A-9FC7-F7B678CAD1A3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2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1C0584-9DFC-4524-A711-E17B1100DC61}"/>
              </a:ext>
            </a:extLst>
          </p:cNvPr>
          <p:cNvSpPr txBox="1"/>
          <p:nvPr/>
        </p:nvSpPr>
        <p:spPr>
          <a:xfrm>
            <a:off x="893407" y="1921735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isFull()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0 &amp;&amp;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+ 1)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8FF8-088F-4569-AF93-E9AF8B44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 err="1"/>
              <a:t>isFull</a:t>
            </a:r>
            <a:r>
              <a:rPr lang="en-US" b="1" u="sng" dirty="0"/>
              <a:t> method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4BE9F49-1457-424A-AC4E-8B604FF19A59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7809F-BDEE-4525-8443-2D4C1AC0C2D3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DA4593-0DFB-4BB6-A059-30049B40F5F5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A01F5-2302-4566-A8B1-247F128A6F07}"/>
              </a:ext>
            </a:extLst>
          </p:cNvPr>
          <p:cNvCxnSpPr>
            <a:cxnSpLocks/>
            <a:endCxn id="6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1A02BF-9348-42B1-B328-CD75BF588D27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AA9EEF-EB16-4773-8C3F-0CDA2CE32335}"/>
              </a:ext>
            </a:extLst>
          </p:cNvPr>
          <p:cNvCxnSpPr>
            <a:cxnSpLocks/>
            <a:stCxn id="6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422CF9-6379-47BD-830D-DEBB8F93DB3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BCD87E-7493-4044-B9DC-46467A173CB6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FC6871-547D-4663-B185-750489F6D9F5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0BDBA7-CB11-4EF5-AAF3-B7E4770EC714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FFD6C-4523-4BDE-8711-202CC721A697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2A57B-1FA5-441D-A7D8-56B15EBE0491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7902E-93C1-4C9F-8F10-A94174D97513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B668E-5747-41BC-BF25-1606536D385A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5CBC5-9C45-4DB5-8CBE-128E138956FB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6E03B-9399-439C-A6DA-2ED0716EF9FA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27D1E-CA34-4B80-AC54-A7598A80F3FB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B4D93-CB05-4744-A618-ABDC0056EB32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37BD4-3C31-4134-9A29-E89CA794EA16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81151-8198-4546-A3C1-381CE9F100B1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DFCD0-F404-407C-99CF-CA4EE8DA024B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95440-005B-41F8-ADB3-90D24B1DD477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F3966-190F-4912-A523-73B7065C9F35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8EFACA-3AA1-4776-8DC5-1EEF31F5DBDF}"/>
              </a:ext>
            </a:extLst>
          </p:cNvPr>
          <p:cNvCxnSpPr>
            <a:stCxn id="28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5AE140-703B-42B4-80E4-99308FFF4B9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ED69DC-6517-450D-91FA-C7896E4CCFAD}"/>
              </a:ext>
            </a:extLst>
          </p:cNvPr>
          <p:cNvSpPr txBox="1"/>
          <p:nvPr/>
        </p:nvSpPr>
        <p:spPr>
          <a:xfrm>
            <a:off x="11195186" y="492617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DBAC5-5C6C-42F5-9343-326AB4B5D26D}"/>
              </a:ext>
            </a:extLst>
          </p:cNvPr>
          <p:cNvSpPr/>
          <p:nvPr/>
        </p:nvSpPr>
        <p:spPr>
          <a:xfrm>
            <a:off x="448794" y="409694"/>
            <a:ext cx="3930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/>
              <a:t>enQueue</a:t>
            </a:r>
            <a:r>
              <a:rPr lang="en-US" sz="4000" b="1" u="sng" dirty="0"/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4173A9-41BB-4449-B4AE-53C8C663FE7D}"/>
              </a:ext>
            </a:extLst>
          </p:cNvPr>
          <p:cNvSpPr/>
          <p:nvPr/>
        </p:nvSpPr>
        <p:spPr>
          <a:xfrm>
            <a:off x="593555" y="1469333"/>
            <a:ext cx="6245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(isFull()) {</a:t>
            </a: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full"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algn="l"/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I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"Inserted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i="1" dirty="0"/>
              <a:t> 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28EB1026-2B04-4912-941D-BABCAE5B7BDB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FE8B9C-54E4-4A2E-8B77-B8566E253501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9CBCFD-D4EA-44BE-B903-0CEF19FF9B49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D3FD35-B357-49C9-B770-5BA7EAA40C4C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19DD25-C87F-4AB2-BBE4-988912A56F65}"/>
              </a:ext>
            </a:extLst>
          </p:cNvPr>
          <p:cNvCxnSpPr>
            <a:cxnSpLocks/>
            <a:endCxn id="12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A7D4A-070F-4B1D-B438-F92DB8499C96}"/>
              </a:ext>
            </a:extLst>
          </p:cNvPr>
          <p:cNvCxnSpPr>
            <a:cxnSpLocks/>
            <a:stCxn id="12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F70DA2-9305-452F-9498-16FE136CB43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EDA7C7-6315-4056-88CD-60D1DE07B6AD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1F3102-E142-4DA3-9795-8791F92791F1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BC3146-7AB1-49D9-8C70-ABC72BB23249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E17625-EB45-426D-B7A1-CCF497D83500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094886-5FE4-4749-8E5A-60A362EE3EE6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F5929-D50F-46E9-BA80-3281CC4E1460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89BA22-461A-4F29-916C-EA64B9A8F359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D508D-1267-4ADA-BC51-EC7149DABF66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CA02E-B952-4C71-8EBC-35F0B2F864EE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188F7-B2FB-4035-9EEC-0F7E9578349A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E4765-D143-4419-8E0C-C988CDB1D07E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47CC0-B1CA-4213-A3B8-F68CD8D73CDA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AF07E8-1F51-4538-BA3D-087B25979E6D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00F3D-AF4A-43D8-99DE-FF4E3BC8EA29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E1C65D-5FE6-4514-A730-4E22B03E0FD9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FB9BA-2DF2-4CDB-98C5-014DF66F714A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A41E51-44FF-447E-9867-1BA3E448F077}"/>
              </a:ext>
            </a:extLst>
          </p:cNvPr>
          <p:cNvCxnSpPr>
            <a:stCxn id="41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12CDED-5EE6-4BC0-B992-1C93354C7112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7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0F0-FCB9-41FB-A771-6BC75534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90" y="373225"/>
            <a:ext cx="4272536" cy="664143"/>
          </a:xfrm>
        </p:spPr>
        <p:txBody>
          <a:bodyPr>
            <a:noAutofit/>
          </a:bodyPr>
          <a:lstStyle/>
          <a:p>
            <a:r>
              <a:rPr lang="en-IN" b="1" u="sng" dirty="0" err="1"/>
              <a:t>deQueue</a:t>
            </a:r>
            <a:r>
              <a:rPr lang="en-US" b="1" u="sng" dirty="0"/>
              <a:t>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B4D8C-E038-4F9B-9820-5268C9F63792}"/>
              </a:ext>
            </a:extLst>
          </p:cNvPr>
          <p:cNvSpPr/>
          <p:nvPr/>
        </p:nvSpPr>
        <p:spPr>
          <a:xfrm>
            <a:off x="635429" y="1615865"/>
            <a:ext cx="61945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(-1);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18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I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5B9683F0-F9D4-4465-9B8F-12EE72A11811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544276-82E6-4FBB-81CA-53A80937B1AD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8352A2-B9AB-47AB-BEF4-3686BFF6522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0DD748-A26E-4894-A6FA-8B48B9547B1E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F2B88-9B52-4E70-8C16-ED4552C08E48}"/>
              </a:ext>
            </a:extLst>
          </p:cNvPr>
          <p:cNvCxnSpPr>
            <a:cxnSpLocks/>
            <a:endCxn id="12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4D994-A28F-4F42-8DDB-F1D7FDFE1B36}"/>
              </a:ext>
            </a:extLst>
          </p:cNvPr>
          <p:cNvCxnSpPr>
            <a:cxnSpLocks/>
            <a:stCxn id="12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62B217-5B06-4EC3-9C2A-1DE5EADB641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7E74B-BB8D-4EBF-9235-0DC379232FE3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45CA6B-C535-455B-8A76-EE8D5B3DBE8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50DBB3-2A73-4942-B333-08D456EF4325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DBFF82-EC62-4B4D-9929-7F6539F69A2A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6D36AD-DD42-4137-9C8F-B0537ED6A8FB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979FE-919C-4B1C-93D9-877C9499C86A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C6EA87-0AE4-40F7-8AD4-BF78DC93285D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4A175-BD74-4202-8C41-A9F355F67734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3F2FEE-40CC-4B0D-BA15-D375B0838851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8B070-FC9A-45F8-BE9D-62EB7E1C8039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56824-B615-4374-9DAA-CC9B13629E34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0EBE70-13DD-42A9-A921-735241756A77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B7FC14-3929-47B5-9FA1-9B41D6C585CB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B1418F-5A8E-4BC5-B33B-66219857C966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AFBC9-A92D-42DE-9363-F6D556B56D5A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B297BC-1DA6-4DE8-9EDC-9D4D6A13489B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51776F-78DA-431B-940F-D4F7990590A8}"/>
              </a:ext>
            </a:extLst>
          </p:cNvPr>
          <p:cNvCxnSpPr>
            <a:stCxn id="41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58AA45-1C4D-43B8-9B62-D962F931565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5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220-0C87-4444-81EA-861D7D1B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Display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8E995-05F1-4E4D-B3ED-B9A0BAA75AA7}"/>
              </a:ext>
            </a:extLst>
          </p:cNvPr>
          <p:cNvSpPr/>
          <p:nvPr/>
        </p:nvSpPr>
        <p:spPr>
          <a:xfrm>
            <a:off x="660918" y="1690688"/>
            <a:ext cx="71674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display() {</a:t>
            </a: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3F7F5F"/>
                </a:solidFill>
                <a:latin typeface="Consolas" panose="020B0609020204030204" pitchFamily="49" charset="0"/>
              </a:rPr>
              <a:t>/* Function to display status of Circular Queue */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"Empty Queue"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"Front -&gt;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"Items -&gt;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endParaRPr lang="en-I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"Rear -&gt;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i="1" dirty="0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E836CB26-7AD4-44A0-BE56-4B02CCC87AE4}"/>
              </a:ext>
            </a:extLst>
          </p:cNvPr>
          <p:cNvSpPr/>
          <p:nvPr/>
        </p:nvSpPr>
        <p:spPr>
          <a:xfrm>
            <a:off x="7511143" y="2497483"/>
            <a:ext cx="3657600" cy="3498979"/>
          </a:xfrm>
          <a:prstGeom prst="don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E01B41-5B45-4932-BC9C-9B6576BD085B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291666" y="4246973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EBB2BA-9FED-4EF4-BD8B-137E94ECE4F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9339943" y="2497483"/>
            <a:ext cx="0" cy="89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EF396E-2B17-4F12-847E-A42D34961340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9965094" y="3009897"/>
            <a:ext cx="668006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521636-A852-4DE7-B6BC-BE79F584CCAC}"/>
              </a:ext>
            </a:extLst>
          </p:cNvPr>
          <p:cNvCxnSpPr>
            <a:cxnSpLocks/>
            <a:endCxn id="12" idx="1"/>
          </p:cNvCxnSpPr>
          <p:nvPr/>
        </p:nvCxnSpPr>
        <p:spPr>
          <a:xfrm flipH="1" flipV="1">
            <a:off x="8046786" y="3009897"/>
            <a:ext cx="630684" cy="58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968234-6763-420D-8ABD-4626A6B6224F}"/>
              </a:ext>
            </a:extLst>
          </p:cNvPr>
          <p:cNvCxnSpPr>
            <a:cxnSpLocks/>
            <a:stCxn id="12" idx="5"/>
          </p:cNvCxnSpPr>
          <p:nvPr/>
        </p:nvCxnSpPr>
        <p:spPr>
          <a:xfrm flipH="1" flipV="1">
            <a:off x="10002416" y="4904779"/>
            <a:ext cx="630684" cy="57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51757A-4072-45B4-82B6-66E0BCC0C4E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046786" y="4907891"/>
            <a:ext cx="630684" cy="57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47AF1-387C-4471-8416-BD0F8B91DACF}"/>
              </a:ext>
            </a:extLst>
          </p:cNvPr>
          <p:cNvCxnSpPr>
            <a:cxnSpLocks/>
          </p:cNvCxnSpPr>
          <p:nvPr/>
        </p:nvCxnSpPr>
        <p:spPr>
          <a:xfrm>
            <a:off x="7511143" y="4246972"/>
            <a:ext cx="877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A8B866-2FE3-4F98-AE52-0034C81F1816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9339943" y="5156710"/>
            <a:ext cx="0" cy="83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7DBAC2-0411-484B-87CF-4EEDDFA3229F}"/>
              </a:ext>
            </a:extLst>
          </p:cNvPr>
          <p:cNvSpPr txBox="1"/>
          <p:nvPr/>
        </p:nvSpPr>
        <p:spPr>
          <a:xfrm>
            <a:off x="9622970" y="28252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F831A-4ECC-4CD4-AD5F-49DE15D22807}"/>
              </a:ext>
            </a:extLst>
          </p:cNvPr>
          <p:cNvSpPr txBox="1"/>
          <p:nvPr/>
        </p:nvSpPr>
        <p:spPr>
          <a:xfrm>
            <a:off x="8592811" y="520909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E0478-A7B4-4DCD-9BAC-23D04253BAC7}"/>
              </a:ext>
            </a:extLst>
          </p:cNvPr>
          <p:cNvSpPr txBox="1"/>
          <p:nvPr/>
        </p:nvSpPr>
        <p:spPr>
          <a:xfrm>
            <a:off x="9622971" y="529938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665D3F-6038-4DE8-B7E0-845DAB07AD3F}"/>
              </a:ext>
            </a:extLst>
          </p:cNvPr>
          <p:cNvSpPr txBox="1"/>
          <p:nvPr/>
        </p:nvSpPr>
        <p:spPr>
          <a:xfrm>
            <a:off x="10364752" y="3528136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A647B-4915-4FAF-8C0C-6EF963F6D581}"/>
              </a:ext>
            </a:extLst>
          </p:cNvPr>
          <p:cNvSpPr txBox="1"/>
          <p:nvPr/>
        </p:nvSpPr>
        <p:spPr>
          <a:xfrm>
            <a:off x="10232571" y="4494245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8D7F1-1529-482F-A773-A2FBC0451A13}"/>
              </a:ext>
            </a:extLst>
          </p:cNvPr>
          <p:cNvSpPr txBox="1"/>
          <p:nvPr/>
        </p:nvSpPr>
        <p:spPr>
          <a:xfrm>
            <a:off x="6988283" y="3299531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66F82-6B89-4D92-B8A7-26CC1D9A66B2}"/>
              </a:ext>
            </a:extLst>
          </p:cNvPr>
          <p:cNvSpPr txBox="1"/>
          <p:nvPr/>
        </p:nvSpPr>
        <p:spPr>
          <a:xfrm>
            <a:off x="7097332" y="4912358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B302F-6E0E-4B74-8896-F758D0CBD7EA}"/>
              </a:ext>
            </a:extLst>
          </p:cNvPr>
          <p:cNvSpPr txBox="1"/>
          <p:nvPr/>
        </p:nvSpPr>
        <p:spPr>
          <a:xfrm>
            <a:off x="8336215" y="597449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076698-7EDB-480C-91A8-DE50802D297B}"/>
              </a:ext>
            </a:extLst>
          </p:cNvPr>
          <p:cNvSpPr txBox="1"/>
          <p:nvPr/>
        </p:nvSpPr>
        <p:spPr>
          <a:xfrm>
            <a:off x="10013831" y="5954863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6701E6-BAD0-41E9-9060-7103A95AE396}"/>
              </a:ext>
            </a:extLst>
          </p:cNvPr>
          <p:cNvSpPr txBox="1"/>
          <p:nvPr/>
        </p:nvSpPr>
        <p:spPr>
          <a:xfrm>
            <a:off x="11070779" y="3187562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92B73-CE82-4D8A-803C-79FF88BA4AF8}"/>
              </a:ext>
            </a:extLst>
          </p:cNvPr>
          <p:cNvSpPr txBox="1"/>
          <p:nvPr/>
        </p:nvSpPr>
        <p:spPr>
          <a:xfrm>
            <a:off x="9958885" y="2183559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FCA1D0-A896-49EF-B6D3-6869F2740E5C}"/>
              </a:ext>
            </a:extLst>
          </p:cNvPr>
          <p:cNvSpPr txBox="1"/>
          <p:nvPr/>
        </p:nvSpPr>
        <p:spPr>
          <a:xfrm>
            <a:off x="8235822" y="2166940"/>
            <a:ext cx="4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5255C0-573E-467B-8C96-C1135670885A}"/>
              </a:ext>
            </a:extLst>
          </p:cNvPr>
          <p:cNvSpPr txBox="1"/>
          <p:nvPr/>
        </p:nvSpPr>
        <p:spPr>
          <a:xfrm>
            <a:off x="10453402" y="2071396"/>
            <a:ext cx="7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D42003-CCEF-44AE-ABBA-58DA87533D9E}"/>
              </a:ext>
            </a:extLst>
          </p:cNvPr>
          <p:cNvSpPr txBox="1"/>
          <p:nvPr/>
        </p:nvSpPr>
        <p:spPr>
          <a:xfrm>
            <a:off x="7386742" y="5984032"/>
            <a:ext cx="6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26AA10-6B46-4B60-B161-E0088AB27DE8}"/>
              </a:ext>
            </a:extLst>
          </p:cNvPr>
          <p:cNvCxnSpPr>
            <a:stCxn id="41" idx="0"/>
          </p:cNvCxnSpPr>
          <p:nvPr/>
        </p:nvCxnSpPr>
        <p:spPr>
          <a:xfrm flipV="1">
            <a:off x="7702084" y="5803641"/>
            <a:ext cx="686136" cy="1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54CE0B-27EF-4E21-BF1E-7E79264C90F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364753" y="2440728"/>
            <a:ext cx="446320" cy="1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5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609</Words>
  <Application>Microsoft Office PowerPoint</Application>
  <PresentationFormat>Widescreen</PresentationFormat>
  <Paragraphs>184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What is  Circular QUEUE ? </vt:lpstr>
      <vt:lpstr>PowerPoint Presentation</vt:lpstr>
      <vt:lpstr>Initialize the circular queue structure</vt:lpstr>
      <vt:lpstr>isEmpty method</vt:lpstr>
      <vt:lpstr>isFull method</vt:lpstr>
      <vt:lpstr>PowerPoint Presentation</vt:lpstr>
      <vt:lpstr>deQueue method</vt:lpstr>
      <vt:lpstr>Display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STACK </dc:title>
  <dc:creator>Ranjan, Prakash</dc:creator>
  <cp:lastModifiedBy>Prakash Ranjan</cp:lastModifiedBy>
  <cp:revision>183</cp:revision>
  <dcterms:created xsi:type="dcterms:W3CDTF">2021-03-23T18:07:13Z</dcterms:created>
  <dcterms:modified xsi:type="dcterms:W3CDTF">2021-03-31T16:49:25Z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Prakash_Ranjan@Dell.com</vt:lpwstr>
  </property>
  <property fmtid="{D5CDD505-2E9C-101B-9397-08002B2CF9AE}" pid="5" name="MSIP_Label_17cb76b2-10b8-4fe1-93d4-2202842406cd_SetDate">
    <vt:lpwstr>2021-03-23T18:08:14.6497933Z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