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A091A-E089-4EF3-8066-C47AB0D0425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4B11-56F5-48EF-81C4-4140A2FF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4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04B11-56F5-48EF-81C4-4140A2FFE3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FD92-3025-44FF-82E7-CCE7A4965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FAC12-1751-4A47-B489-07A482025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E5BD-51DB-459D-83D2-D5CF6DDC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B590-948C-4626-AF6F-93B0E07D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AC7E-6C11-4D4D-8244-4703BC3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2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5C0B-0EBB-4418-9FA1-3F130641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ECAFC-7EEE-48F9-9297-4AC03230D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7D2A-37AE-4A40-B297-F8406D80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79D27-C9A2-48ED-B855-42BB02C3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A913-541D-4A1D-A8C8-18DE9189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9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5F355-48B4-4A77-8B69-8A0D79C90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AD67-887E-40D0-8EB3-193843F7B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0B06-447C-4FB1-BE2D-FACA5CFF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BC162-3461-4F39-BCE8-C970CA41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8BA82-BA1F-4DC3-BD87-EB5AAE5B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344F-6BF4-4FE2-94F1-FEC91DBE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376B-4613-47CE-9355-B708BD9C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D167-D070-431A-A782-5AE355E6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EE07-D765-4897-9C0D-57B01D82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4192-210C-40BD-A1B2-FE5EDF0E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AEF9-A2DE-4C76-9658-36EC72DB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6C91-A1B5-4DC6-A5EA-0240A9E1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2BE5-F7E8-4E12-875F-FFD2476E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ED2-4FAC-442F-820E-14BAD6BB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CC47-C83C-43B8-8F03-B117FE06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D7B5-6FCB-4A46-B185-4C13EA2B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A775-3D79-4954-9CA1-2C1E40BB1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62535-F4F3-412F-8E72-6A8CEFCBC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1127D-0AAA-4230-8EEC-3A26A949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F1AA4-ED8A-461C-A039-168721C1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9905-241C-4A1E-9AAA-652091AF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D17C-2A86-4786-91BA-0598A173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5A174-5B78-4A2A-8C5F-6F695F83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B7AAD-90AC-41F7-8E7B-C61CD8595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CEFF6-DE67-40A3-BFEB-BE8C17FF0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4A7A9-DEEF-4EDF-8E6D-DDFCE49E2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0A5A0-CEB1-4B58-8604-04688C68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1D81B-82F7-4733-B23B-7D7A01E8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4EEA9-ACB8-4472-B9B8-D14C0D88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13A2-6670-4D1B-BDDE-43467320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3EB3F-1A01-4A5A-80B1-3CF79DCF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9EDA9-EC2C-49D2-A3A8-E07520BC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BDEA2-35AB-4C71-B81C-2BE96D17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4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8D71C-391B-487C-84E4-E4DEF321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C1FB8-3C9B-4ABC-9985-2C8EAEB2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F3CE2-D156-4E41-B05E-F4F85718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F78C-1047-4F16-A12A-52816E00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2BA6-05D1-483E-81C0-11D8EF5E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90CBA-D44A-4214-8B86-DA9F7BAF3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0F4C8-3123-4367-B5EA-3EF16008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E08DC-B24B-4DAF-A981-07FE6C1B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95E6E-CC9A-4680-8FEA-2627B1B9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93E9-C774-4DB0-8AA2-BD38D9D8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4DC2F-A1EA-4836-B6CF-FA6F87EAD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A1430-0D30-4E97-AEB2-8B2D87DC8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C70D-4B95-47E0-B257-D95DACAB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155-3142-4BD2-AF23-4BB14C80181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F0500-8857-4E13-87E1-00EE3F37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F3D2-D394-42CD-9904-73CED5C8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8FB4C-0602-4C63-9291-1E8EFC01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6E08-ACD2-43C0-92DA-E534E9EC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1A57-F2ED-4DE8-94AA-742C79C39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20155-3142-4BD2-AF23-4BB14C80181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F778B-9E78-464B-89A6-06568EC5A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099AA-67A8-4212-BF96-F6FA8528D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AA2E-2D61-42F6-AD59-44A977EF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4F38EE-05A9-4D30-8F33-89DBF40FD7F2}"/>
              </a:ext>
            </a:extLst>
          </p:cNvPr>
          <p:cNvSpPr txBox="1"/>
          <p:nvPr/>
        </p:nvSpPr>
        <p:spPr>
          <a:xfrm>
            <a:off x="621792" y="749808"/>
            <a:ext cx="111282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/>
              <a:t>Problem Statement: </a:t>
            </a:r>
          </a:p>
          <a:p>
            <a:endParaRPr lang="en-US" sz="6000" dirty="0"/>
          </a:p>
          <a:p>
            <a:r>
              <a:rPr lang="en-US" sz="6000" dirty="0"/>
              <a:t>Write your own program for </a:t>
            </a:r>
            <a:r>
              <a:rPr lang="en-US" sz="6000" dirty="0">
                <a:highlight>
                  <a:srgbClr val="FFFF00"/>
                </a:highlight>
              </a:rPr>
              <a:t>DEQUE</a:t>
            </a:r>
            <a:r>
              <a:rPr lang="en-US" sz="6000" dirty="0"/>
              <a:t>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151750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66AE010-F4B0-4A9D-96FE-BE0DA9B4EFA3}"/>
              </a:ext>
            </a:extLst>
          </p:cNvPr>
          <p:cNvSpPr/>
          <p:nvPr/>
        </p:nvSpPr>
        <p:spPr>
          <a:xfrm>
            <a:off x="7454166" y="1408176"/>
            <a:ext cx="4437888" cy="424281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C28770-D925-430A-8EEC-AB295D84A679}"/>
              </a:ext>
            </a:extLst>
          </p:cNvPr>
          <p:cNvSpPr/>
          <p:nvPr/>
        </p:nvSpPr>
        <p:spPr>
          <a:xfrm>
            <a:off x="8037858" y="2060448"/>
            <a:ext cx="3270504" cy="29382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4D3B7D-1BD4-4C4E-9DD7-1D88CB097A32}"/>
              </a:ext>
            </a:extLst>
          </p:cNvPr>
          <p:cNvCxnSpPr>
            <a:cxnSpLocks/>
          </p:cNvCxnSpPr>
          <p:nvPr/>
        </p:nvCxnSpPr>
        <p:spPr>
          <a:xfrm flipH="1">
            <a:off x="8764806" y="4901184"/>
            <a:ext cx="237744" cy="539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D2BAA9-7D48-477C-AF39-37207D79F819}"/>
              </a:ext>
            </a:extLst>
          </p:cNvPr>
          <p:cNvCxnSpPr>
            <a:cxnSpLocks/>
          </p:cNvCxnSpPr>
          <p:nvPr/>
        </p:nvCxnSpPr>
        <p:spPr>
          <a:xfrm>
            <a:off x="10941078" y="4489704"/>
            <a:ext cx="367284" cy="41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7ED720-1CE6-4755-BF4F-4F56D1A7FB7B}"/>
              </a:ext>
            </a:extLst>
          </p:cNvPr>
          <p:cNvCxnSpPr>
            <a:cxnSpLocks/>
          </p:cNvCxnSpPr>
          <p:nvPr/>
        </p:nvCxnSpPr>
        <p:spPr>
          <a:xfrm flipV="1">
            <a:off x="11232924" y="2834640"/>
            <a:ext cx="467106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8A384-6640-4FD6-BAB1-1BC03EE58D8F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flipV="1">
            <a:off x="9673110" y="1408176"/>
            <a:ext cx="0" cy="65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7A712E-D9D3-4D8F-A929-EEAF1E913213}"/>
              </a:ext>
            </a:extLst>
          </p:cNvPr>
          <p:cNvCxnSpPr>
            <a:cxnSpLocks/>
          </p:cNvCxnSpPr>
          <p:nvPr/>
        </p:nvCxnSpPr>
        <p:spPr>
          <a:xfrm flipH="1">
            <a:off x="7454166" y="3291840"/>
            <a:ext cx="583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7DBD0C-C008-4073-85FC-A7988215C387}"/>
              </a:ext>
            </a:extLst>
          </p:cNvPr>
          <p:cNvSpPr txBox="1"/>
          <p:nvPr/>
        </p:nvSpPr>
        <p:spPr>
          <a:xfrm>
            <a:off x="272800" y="159430"/>
            <a:ext cx="83088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 Create an empty array. Front = -1, rear = -1.</a:t>
            </a:r>
          </a:p>
          <a:p>
            <a:endParaRPr lang="en-US" dirty="0"/>
          </a:p>
          <a:p>
            <a:r>
              <a:rPr lang="en-US" dirty="0"/>
              <a:t>Step2: Insert an element in rear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Check is queue is full or not.</a:t>
            </a:r>
          </a:p>
          <a:p>
            <a:pPr lvl="1"/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If(front == -1) //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if queue is initially empty</a:t>
            </a:r>
          </a:p>
          <a:p>
            <a:pPr lvl="1"/>
            <a:r>
              <a:rPr lang="en-US" i="1" dirty="0"/>
              <a:t>	    front = 0; rear = 0</a:t>
            </a:r>
          </a:p>
          <a:p>
            <a:pPr lvl="1"/>
            <a:r>
              <a:rPr lang="en-US" i="1" dirty="0"/>
              <a:t>      else If(rear == size -1) //  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rear is at last position of queue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i="1" dirty="0"/>
              <a:t>	    rear = 0;</a:t>
            </a:r>
          </a:p>
          <a:p>
            <a:pPr lvl="1"/>
            <a:r>
              <a:rPr lang="en-US" i="1" dirty="0"/>
              <a:t>      else</a:t>
            </a:r>
          </a:p>
          <a:p>
            <a:pPr lvl="1"/>
            <a:r>
              <a:rPr lang="en-US" i="1" dirty="0"/>
              <a:t>	    rear = rear +1;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arr</a:t>
            </a:r>
            <a:r>
              <a:rPr lang="en-US" i="1" dirty="0"/>
              <a:t>[rear] = key;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Step3: Insert an element in the front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Check the queue is full or not.            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If(front == -1) //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if queue is initially empty</a:t>
            </a:r>
          </a:p>
          <a:p>
            <a:pPr lvl="1"/>
            <a:r>
              <a:rPr lang="en-US" i="1" dirty="0"/>
              <a:t>	   front = 0; rear = 0</a:t>
            </a:r>
          </a:p>
          <a:p>
            <a:r>
              <a:rPr lang="en-US" i="1" dirty="0"/>
              <a:t>              else If</a:t>
            </a:r>
            <a:r>
              <a:rPr lang="en-US" dirty="0"/>
              <a:t> (front == 0) // 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front is at first position of queue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                    front = size - 1 ;</a:t>
            </a:r>
          </a:p>
          <a:p>
            <a:r>
              <a:rPr lang="en-US" dirty="0"/>
              <a:t>              else </a:t>
            </a:r>
          </a:p>
          <a:p>
            <a:r>
              <a:rPr lang="en-US" dirty="0"/>
              <a:t>                     front = front -1;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arr</a:t>
            </a:r>
            <a:r>
              <a:rPr lang="en-US" dirty="0"/>
              <a:t>[front] = key;</a:t>
            </a:r>
          </a:p>
          <a:p>
            <a:pPr lvl="1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6E2CAE-BC54-47F2-8950-463D5F41CA13}"/>
              </a:ext>
            </a:extLst>
          </p:cNvPr>
          <p:cNvSpPr txBox="1"/>
          <p:nvPr/>
        </p:nvSpPr>
        <p:spPr>
          <a:xfrm>
            <a:off x="8427719" y="6473168"/>
            <a:ext cx="157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circular queue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4C4E6-C545-457B-82FB-BCB8C8CAD75D}"/>
              </a:ext>
            </a:extLst>
          </p:cNvPr>
          <p:cNvSpPr txBox="1"/>
          <p:nvPr/>
        </p:nvSpPr>
        <p:spPr>
          <a:xfrm>
            <a:off x="10369284" y="1016228"/>
            <a:ext cx="133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= -1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F20599-715D-4DCE-8CB2-E1A2A6880C32}"/>
              </a:ext>
            </a:extLst>
          </p:cNvPr>
          <p:cNvSpPr txBox="1"/>
          <p:nvPr/>
        </p:nvSpPr>
        <p:spPr>
          <a:xfrm>
            <a:off x="10870166" y="1401229"/>
            <a:ext cx="118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 = -1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571A0D-2BAC-462F-A727-F425728BC713}"/>
              </a:ext>
            </a:extLst>
          </p:cNvPr>
          <p:cNvSpPr txBox="1"/>
          <p:nvPr/>
        </p:nvSpPr>
        <p:spPr>
          <a:xfrm>
            <a:off x="9074569" y="3344918"/>
            <a:ext cx="119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= 5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37140-CEED-4E2A-8287-65220C7825A3}"/>
              </a:ext>
            </a:extLst>
          </p:cNvPr>
          <p:cNvSpPr txBox="1"/>
          <p:nvPr/>
        </p:nvSpPr>
        <p:spPr>
          <a:xfrm>
            <a:off x="3839449" y="686619"/>
            <a:ext cx="684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IN" sz="1800" dirty="0">
                <a:latin typeface="Consolas" panose="020B0609020204030204" pitchFamily="49" charset="0"/>
              </a:rPr>
              <a:t>front == 0 &amp;&amp; rear == size-1)|| front == rear+1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13411-498F-43C4-B18C-A31B942E391A}"/>
              </a:ext>
            </a:extLst>
          </p:cNvPr>
          <p:cNvSpPr txBox="1"/>
          <p:nvPr/>
        </p:nvSpPr>
        <p:spPr>
          <a:xfrm>
            <a:off x="4274431" y="4212312"/>
            <a:ext cx="207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/>
              <a:t>front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-1)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6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66AE010-F4B0-4A9D-96FE-BE0DA9B4EFA3}"/>
              </a:ext>
            </a:extLst>
          </p:cNvPr>
          <p:cNvSpPr/>
          <p:nvPr/>
        </p:nvSpPr>
        <p:spPr>
          <a:xfrm>
            <a:off x="6754368" y="1408176"/>
            <a:ext cx="4437888" cy="424281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C28770-D925-430A-8EEC-AB295D84A679}"/>
              </a:ext>
            </a:extLst>
          </p:cNvPr>
          <p:cNvSpPr/>
          <p:nvPr/>
        </p:nvSpPr>
        <p:spPr>
          <a:xfrm>
            <a:off x="7338060" y="2060448"/>
            <a:ext cx="3270504" cy="29382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4D3B7D-1BD4-4C4E-9DD7-1D88CB097A32}"/>
              </a:ext>
            </a:extLst>
          </p:cNvPr>
          <p:cNvCxnSpPr>
            <a:cxnSpLocks/>
          </p:cNvCxnSpPr>
          <p:nvPr/>
        </p:nvCxnSpPr>
        <p:spPr>
          <a:xfrm flipH="1">
            <a:off x="8065008" y="4901184"/>
            <a:ext cx="237744" cy="539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D2BAA9-7D48-477C-AF39-37207D79F819}"/>
              </a:ext>
            </a:extLst>
          </p:cNvPr>
          <p:cNvCxnSpPr>
            <a:cxnSpLocks/>
          </p:cNvCxnSpPr>
          <p:nvPr/>
        </p:nvCxnSpPr>
        <p:spPr>
          <a:xfrm>
            <a:off x="10241280" y="4489704"/>
            <a:ext cx="367284" cy="41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7ED720-1CE6-4755-BF4F-4F56D1A7FB7B}"/>
              </a:ext>
            </a:extLst>
          </p:cNvPr>
          <p:cNvCxnSpPr>
            <a:cxnSpLocks/>
          </p:cNvCxnSpPr>
          <p:nvPr/>
        </p:nvCxnSpPr>
        <p:spPr>
          <a:xfrm flipV="1">
            <a:off x="10533126" y="2834640"/>
            <a:ext cx="467106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8A384-6640-4FD6-BAB1-1BC03EE58D8F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flipV="1">
            <a:off x="8973312" y="1408176"/>
            <a:ext cx="0" cy="65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7A712E-D9D3-4D8F-A929-EEAF1E913213}"/>
              </a:ext>
            </a:extLst>
          </p:cNvPr>
          <p:cNvCxnSpPr>
            <a:cxnSpLocks/>
          </p:cNvCxnSpPr>
          <p:nvPr/>
        </p:nvCxnSpPr>
        <p:spPr>
          <a:xfrm flipH="1">
            <a:off x="6754368" y="3291840"/>
            <a:ext cx="583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7DBD0C-C008-4073-85FC-A7988215C387}"/>
              </a:ext>
            </a:extLst>
          </p:cNvPr>
          <p:cNvSpPr txBox="1"/>
          <p:nvPr/>
        </p:nvSpPr>
        <p:spPr>
          <a:xfrm>
            <a:off x="272800" y="159430"/>
            <a:ext cx="60899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 Delete an element from rear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Check is queue empty or not.   </a:t>
            </a:r>
          </a:p>
          <a:p>
            <a:pPr lvl="1"/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If(front == rear) //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if queue has only one element</a:t>
            </a:r>
          </a:p>
          <a:p>
            <a:pPr lvl="1"/>
            <a:r>
              <a:rPr lang="en-US" i="1" dirty="0"/>
              <a:t>	    front = -1; rear = -1</a:t>
            </a:r>
          </a:p>
          <a:p>
            <a:pPr lvl="1"/>
            <a:r>
              <a:rPr lang="en-US" i="1" dirty="0"/>
              <a:t>      else If(rear == 0) // </a:t>
            </a:r>
          </a:p>
          <a:p>
            <a:pPr lvl="1"/>
            <a:r>
              <a:rPr lang="en-US" i="1" dirty="0"/>
              <a:t>	    rear = size -1;</a:t>
            </a:r>
          </a:p>
          <a:p>
            <a:pPr lvl="1"/>
            <a:r>
              <a:rPr lang="en-US" i="1" dirty="0"/>
              <a:t>      else</a:t>
            </a:r>
          </a:p>
          <a:p>
            <a:pPr lvl="1"/>
            <a:r>
              <a:rPr lang="en-US" i="1" dirty="0"/>
              <a:t>	    rear = rear -1;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Step3: Delete an element from the front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Check the queue is full or not.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If(front == rear) //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if queue has only one element</a:t>
            </a:r>
          </a:p>
          <a:p>
            <a:pPr lvl="1"/>
            <a:r>
              <a:rPr lang="en-US" i="1" dirty="0"/>
              <a:t>	    front = -1; rear = -1</a:t>
            </a:r>
          </a:p>
          <a:p>
            <a:r>
              <a:rPr lang="en-US" i="1" dirty="0"/>
              <a:t>               else </a:t>
            </a:r>
          </a:p>
          <a:p>
            <a:r>
              <a:rPr lang="en-US" i="1" dirty="0"/>
              <a:t>                      if </a:t>
            </a:r>
            <a:r>
              <a:rPr lang="en-US" dirty="0"/>
              <a:t>(front == size -1)</a:t>
            </a:r>
          </a:p>
          <a:p>
            <a:r>
              <a:rPr lang="en-US" dirty="0"/>
              <a:t>                            front = 0</a:t>
            </a:r>
          </a:p>
          <a:p>
            <a:r>
              <a:rPr lang="en-US" dirty="0"/>
              <a:t>                     else </a:t>
            </a:r>
          </a:p>
          <a:p>
            <a:r>
              <a:rPr lang="en-US" dirty="0"/>
              <a:t>                            front = front -1;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6E2CAE-BC54-47F2-8950-463D5F41CA13}"/>
              </a:ext>
            </a:extLst>
          </p:cNvPr>
          <p:cNvSpPr txBox="1"/>
          <p:nvPr/>
        </p:nvSpPr>
        <p:spPr>
          <a:xfrm>
            <a:off x="8427719" y="6473168"/>
            <a:ext cx="157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circular queue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C2110-D0B4-4A77-A2BC-AD15D660E7AB}"/>
              </a:ext>
            </a:extLst>
          </p:cNvPr>
          <p:cNvSpPr txBox="1"/>
          <p:nvPr/>
        </p:nvSpPr>
        <p:spPr>
          <a:xfrm>
            <a:off x="10155407" y="1157656"/>
            <a:ext cx="119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= -1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3365B-C4C2-49CA-BEF2-9936CC117EB9}"/>
              </a:ext>
            </a:extLst>
          </p:cNvPr>
          <p:cNvSpPr txBox="1"/>
          <p:nvPr/>
        </p:nvSpPr>
        <p:spPr>
          <a:xfrm>
            <a:off x="10597056" y="1571315"/>
            <a:ext cx="117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 = -1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92EEB-7898-4C1F-8A92-8BAB1C74A606}"/>
              </a:ext>
            </a:extLst>
          </p:cNvPr>
          <p:cNvSpPr txBox="1"/>
          <p:nvPr/>
        </p:nvSpPr>
        <p:spPr>
          <a:xfrm>
            <a:off x="5071090" y="6004036"/>
            <a:ext cx="684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IN" sz="1800" dirty="0">
                <a:latin typeface="Consolas" panose="020B0609020204030204" pitchFamily="49" charset="0"/>
              </a:rPr>
              <a:t>front == 0 &amp;&amp; rear == size-1)|| front == rear+1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658A46-B391-4ECC-9F6B-308F93C6A51D}"/>
              </a:ext>
            </a:extLst>
          </p:cNvPr>
          <p:cNvSpPr txBox="1"/>
          <p:nvPr/>
        </p:nvSpPr>
        <p:spPr>
          <a:xfrm>
            <a:off x="8441684" y="3344127"/>
            <a:ext cx="119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= 5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C4C3D-840F-480D-95C7-B29E183181D1}"/>
              </a:ext>
            </a:extLst>
          </p:cNvPr>
          <p:cNvSpPr txBox="1"/>
          <p:nvPr/>
        </p:nvSpPr>
        <p:spPr>
          <a:xfrm>
            <a:off x="4289283" y="442744"/>
            <a:ext cx="207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/>
              <a:t>front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-1)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56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386</Words>
  <Application>Microsoft Office PowerPoint</Application>
  <PresentationFormat>Widescreen</PresentationFormat>
  <Paragraphs>59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STACK </dc:title>
  <dc:creator>Ranjan, Prakash</dc:creator>
  <cp:lastModifiedBy>Prakash Ranjan</cp:lastModifiedBy>
  <cp:revision>204</cp:revision>
  <dcterms:created xsi:type="dcterms:W3CDTF">2021-03-23T18:07:13Z</dcterms:created>
  <dcterms:modified xsi:type="dcterms:W3CDTF">2021-04-06T10:11:40Z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Prakash_Ranjan@Dell.com</vt:lpwstr>
  </property>
  <property fmtid="{D5CDD505-2E9C-101B-9397-08002B2CF9AE}" pid="5" name="MSIP_Label_17cb76b2-10b8-4fe1-93d4-2202842406cd_SetDate">
    <vt:lpwstr>2021-03-23T18:08:14.6497933Z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