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4T18:45:53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3545 0,'0'-17'218,"35"17"-202,1 0 0,-19 0-16,19 0 15,-19 0 1,1 0 15,17 0 0,0 0-15,18 0 0,-35 0 15,17 0-16,-17 0 1,0 0 0,17 0-1,0 0 1,0 0 0,36 0-1,-53 0-15,17 0 16,35 0-1,1 0 1,-18 0 0,0 0-1,-18 0 17,0 0-17,18 0 1,35 0-1,36 0 1,-53 0 0,-1 0-1,-17 0 1,18 0 0,17 0-1,-35 0 16,-18 0-31,35 0 16,-17 0 0,0 0-1,-35 0 1,35 0 15,53 0-15,-71 0-1,-17 0 1,-1 0 15,36 0-15,-18 0 0,71 0-1,-53 0 1,-18 17-1,1-17 32,-36 18-47,88-18 32,-35 0-32,70 0 31,-70 0-16,0 0-15,-53 18 16,53-18 0,-18 0-1,36 0 1,-18 0 0,35 35-1,-35-35 1,0 18-1,35-18 1,18 0 0,-71 0-1,18 0 17,18 0-17,-18 0 1,-1 0-1,54 0 1,-35 0 0,-1 0-1,19 0 1,16 0 0,-69 0-1,-1 0 1,71 0-1,-53 0 1,17-18 0,36 0-1,53 1 17,-89 17-17,72 0-15,-72-18 31,18 0-15,-35 18 0,-17 0 15,-1 0-15,88 0-1,124-17 1,18 17-1,-89-53 1,-70 53 0,-53 0-1</inkml:trace>
  <inkml:trace contextRef="#ctx0" brushRef="#br0" timeOffset="5953.04">4639 9525 0,'-18'0'219,"54"0"-203,17 0-1,-18-18-15,18 18 32,70-17-1,1 17-16,-71 0 1,-36 0 0,54 0 15,-54 0-31,1 0 16,35 0 15,-35 0 0,17 0-15,18 0-1,-18 0 1,36 0 0,-54 0-1,19 17 1,-19-17-1,1 0 1,17 0-16,-17 0 16,70 36 15,-35-36-31,0 0 16,17-18 15,1 18-16,-36-18 1,0 18 0,-17 0-16,70 0 31,-17 0-15,-36 0-1,18 0-15,0 0 16,-18 0-1,1 0 17,16 0-17,-16 0 1,-1 0 0,36 0-1,-36 0 16,35 0-15,-34 0-16,-1 0 16,124 0-1,-106 0 1,0 18 0,17-18-16,18 18 15,-17-18 1,35 0 15,-71 17-31,-17-17 16,17 0-1,-17 18 1,52-18 0,-52 0-1,-1 0 1,1 0 31,17 0-32,-17 0 1,17 0 0,-17 0 171,-1 0-187,1 0 16,0 0-1,-1 0 1,19 0 0,-19 0 15,1 0-16,0 0 1</inkml:trace>
  <inkml:trace contextRef="#ctx0" brushRef="#br0" timeOffset="11583.11">3210 14517 0,'-35'0'141,"35"-18"-126,-18 1-15,1-1 16,-54-35 0,18 35 15,18 18 31,35 18-62,0 0 16,-53 35 0,35 17-1,18-17 1,0 0-1,53 0 1,53 88 0,-53-106-1,-35-17 1,-18 17 0,0 18 15,0-18-16,0 1-15,-36-19 32,-34-17-17,-89 0 1,89 0-16,52 0 16,-106-17-1,89 17 1</inkml:trace>
  <inkml:trace contextRef="#ctx0" brushRef="#br0" timeOffset="12397">3263 14817 0,'0'-18'46,"35"-17"-30,-17 17 0,35-17-1,88 0-15,-53-18 16,18-36-16,423-281 31,-405 247-15,-71 123-1,17-36-15,-34 36 16,34-53 0,54-52-1,-36 69 1,-53 1 0</inkml:trace>
  <inkml:trace contextRef="#ctx0" brushRef="#br0" timeOffset="13162.12">4551 13776 0,'35'0'31,"53"0"-31,-70 0 16,52 0-16,19 0 16,-19-18-16,-17 1 15,-35 17 110,-18 17-109,-35 107-1,-1-54 17,36-52-32,-17 0 15</inkml:trace>
  <inkml:trace contextRef="#ctx0" brushRef="#br0" timeOffset="45315.4">6227 14076 0,'0'17'171,"0"54"-155,0-53-16,17-1 16,-17 19-16,18-19 31,17 18-15,-17-17 15,17-18-16,53 0 17,-70 0-32,52-35 15,-34 17 17,-19 1-17,-17-1 1,18 0-1,-18 1 1,18-54 0,-18 53-1,0-17 1,0-18 0,0 18-1,-36-18 1,19 35 15,-1 18 16,0 0-31,1 0 30,-19 0-30,-69 53 0,16-17-1,37-19 1,34-17 0,-35 53-1,-18-18 1,18 18-1,18-17 1</inkml:trace>
  <inkml:trace contextRef="#ctx0" brushRef="#br0" timeOffset="46411.25">8696 13935 0,'-18'53'78,"1"0"-78,17 35 16,0-53-16,-18 124 31,18-53 0</inkml:trace>
  <inkml:trace contextRef="#ctx0" brushRef="#br0" timeOffset="48070.58">10848 14093 0,'0'-17'203,"0"-1"-188,18 1 1,-1 17-16,1-18 31,52 0 0,36 18-15,-88 0 0,17 71-1,-17-18 1,-18-36 0,-18 107 15,0-89-31,-34 18 0,34-35 15,0-1 1,1 1-16,17 0 16,17-18 187,19 0-188,16 0-15,19 0 16</inkml:trace>
  <inkml:trace contextRef="#ctx0" brushRef="#br0" timeOffset="49643.12">13212 13952 0,'0'-17'62,"0"-19"-62,0 19 16,17-1-16,18-17 31,89 0 0,-106 35 16,-1 17-31,-17 36 0,0-18-1,0 1 1,-17-19-1,-1 19 1,0-19 0,18 1 93,36 0-109,34 70 0,-35-71 16,36 36 15,-53-35-31,-18 0 31,0 17-15,-18-35-1,-35 35 1,-18-35 0,1 18-1,-54-18 1,36 0 0,53 0-1</inkml:trace>
  <inkml:trace contextRef="#ctx0" brushRef="#br0" timeOffset="51064.85">15434 13847 0,'0'105'47,"-18"-34"-16,1-1-16,17-52 1,0 0 31,0-1-31,17-17-16,54 0 15,141 0 1,-142 0-1,-52-17 1,-18-1 62,0 0-62,0 1-1,0-18 1,0 17 62,0 141 16,0-17-94,0 53 16,0 0-1,0-89 1,0-17-1,0-88 79,0 17-94,0-17 16,0 0-1,17 35 1</inkml:trace>
  <inkml:trace contextRef="#ctx0" brushRef="#br0" timeOffset="52222.75">18027 14058 0,'-18'0'125,"1"18"-109,-1 17-16,-17-17 16,-1 88 15,36-1 0,0-52-15,0 0-1,18-35 1,-18 0 0,18-1-1,-18 1 16,-18-1-15,0-17-16,-17 53 16,0-53-1,17 0 17,1 0-17,-1 0 32,18-17-16,0-1-31</inkml:trace>
  <inkml:trace contextRef="#ctx0" brushRef="#br0" timeOffset="53193.05">18097 14076 0,'0'-18'79,"18"18"-79,17 0 15,89 0-15,-71 0 16,106 0-1,-107 0-15</inkml:trace>
  <inkml:trace contextRef="#ctx0" brushRef="#br0" timeOffset="55148.79">20285 13864 0,'-36'0'110,"-16"35"-110,16 1 15,1 34-15,35-34 32,-18 52-1,18-71-31,0 1 16,0 35-1,0-35 1,0-1-1,0 1 1,18-1 15,0 1-15,-1 0 0,19-1-1,16 1 1,-34-18-1,0 18 1,-1-18 47,1 0-63,0-36 15,-1 36 1,-17-17-1,0-36 1,0 0 0,0 35 15,-17 1 31,-1 17-15,0 0-15,1 0 61,-1 0-93,-17 0 16,17 0 62</inkml:trace>
  <inkml:trace contextRef="#ctx0" brushRef="#br0" timeOffset="56534.25">22066 13829 0,'0'-18'63,"18"18"-63,35 0 15,35-17 1,35-1 15,-87 18-15,-19 0 0,-17 53 109,0 0-110,-17 17 1,17 1-16,-53-1 15,18 19 1</inkml:trace>
  <inkml:trace contextRef="#ctx0" brushRef="#br0" timeOffset="58239.53">24677 14129 0,'0'-18'93,"35"18"-77,-35 18-16,18-1 16,-1 1-16,1 0 15,0-1 1,35 89 15,-53-88 0,0 17-15,0 0 0,-53 1-1,0-36 1,-71 0 0,1 0-1,105 0 1,0-18 15,1 0-31,-1 1 16,18-36-1,0-88 17,0 88-17,18 35-15,17 0 16,0-17-1,1 18 1,-19-19 0,-17 19 62,0-1-78,0 0 15,0 1-15,0-19 16,-17 1 15,-1 35 32,0 0-16,1 0-32,-19 18 1,1-18 0,-18 35-1,53-17 1,0 17-1,0 18 1,0-35 0,0-1-16,0 18 31,0-17-31,36-18 16,122 0 15,-87 0-16,-36 18 1</inkml:trace>
  <inkml:trace contextRef="#ctx0" brushRef="#br0" timeOffset="59921.78">26811 13952 0,'-18'-17'32,"18"-1"-1,-52 0-15,-231 1 30,160-1-30,70 18 0,35 0 46,18 35-46,18 1-16,0-19 15,17 36 1,53 18 0,-35-71-1,18 0 1,-19 17 0,-16-17 46,-19 0-62,1 0 16,17-35-1,-35-35 1,18-19 0,-18 72-1,18-36 16,-18 106 63,0 17-94,0 36 16,0-53-1,35 141 1,0-88 0,-35-71-16,0-17 15,18 52 1</inkml:trace>
  <inkml:trace contextRef="#ctx0" brushRef="#br0" timeOffset="67940.03">4692 9613 0,'0'35'62,"0"1"-46,0 17-16,0 35 15,-18-35 1,18 53 0,-35 35 15,17-71-16,18-52 1,0 0 0</inkml:trace>
  <inkml:trace contextRef="#ctx0" brushRef="#br0" timeOffset="69438.57">4639 9701 0,'0'-17'31,"-18"52"-15,1-17 0,-1-1-1,0 1 17,1 0 14,-1 17-30,18-18 0,0 1 109,18-18-94,17-35-31,18-18 31,-35 35-31,-18 1 31,17-1 1,1 0-17,-18 1 1,18 17 78,-1 0-79,1 17 1,-1 19-16,19-1 16,17 18-1,-53-36 16,17 1 1,-17 0-17,18-18 1,-18 17 0,18 1-1,-1-18 1,1 35 15</inkml:trace>
  <inkml:trace contextRef="#ctx0" brushRef="#br0" timeOffset="93158.09">5133 9754 0,'0'36'125,"0"34"-110,0-35-15,0 107 32,0-19-1,0-88-16,0 18 17,0-123 171</inkml:trace>
  <inkml:trace contextRef="#ctx0" brushRef="#br0" timeOffset="94602.59">5186 9684 0,'0'-18'172,"-53"71"-156,35 0-1,-35 0 17,36-18-17,17-17 17,0-1 46,0 1-63,0-36 126,17-35-125,1 36-16,17-54 15,-17 71 1,35-70-1,0 52 17,-18-52-32,18 70 31,0-18-15,-36 18 46,1 35-46,17 0-16,36 89 15,-18-18 1,-35-71 0</inkml:trace>
  <inkml:trace contextRef="#ctx0" brushRef="#br0" timeOffset="108799.74">15681 5980 0,'18'0'110,"52"0"-95,-52 0-15,35 0 16,88 0-1,0 0 17,-88 0-17,17 0 1,-34 0 0,87 0-1,-35 0 1,-35 0-1,88 0 1,-105 0 0,87 0-1,-52 0 1,105 0 15,-123 0-15,35 0-16,-17 0 15,-1 0 1,-17-18 0,-18 18 15,36 0-15,35 0-1,35 0 1,18 0-1,-53 0 1,-1 0 0,-16 0 15,-54 0-31,35-18 16,1 18-16,-18-35 15,53 35 1,35-18-1,-71 18 1,-52 0 47,17 0-48,1 0 1,52 0-1,-71 0 1,1 0 0,0 0 187,35-35-188,-18 35-15</inkml:trace>
  <inkml:trace contextRef="#ctx0" brushRef="#br0" timeOffset="130270.38">5186 9648 0,'-18'0'94,"18"89"-78,0 16-1,0-52-15,0 159 32,0-88-32,18 34 31,-18-140 47,17-18-31,-17-35-31,0-18-16,0-35 15</inkml:trace>
  <inkml:trace contextRef="#ctx0" brushRef="#br0" timeOffset="132076.03">5239 9648 0,'-18'18'62,"-17"35"-46,17-53-16,-17 71 31,35-36 0,-18-18-15,18 1 15,0 0 203,0-1-218,0 1-16,-17 0 16,-1-1-1,18-34 282,18-36-297,-18 35 16,17-35-16,1 18 15,0 17-15,-18 1 16,0-1 0,0 0-1,35 18 126,-18 18-141,36 0 16,0 35-16,88 141 15,-52-89 16,-19-34-15</inkml:trace>
  <inkml:trace contextRef="#ctx0" brushRef="#br0" timeOffset="192098.55">5503 9490 0,'18'0'78,"-18"17"-62,35 19 0,18 122-1,0 54 32,-35-141-47,-18-54 16,17 107-1,1-89 1,-18 53 0,0-70-1,0-36 110,0-35-125</inkml:trace>
  <inkml:trace contextRef="#ctx0" brushRef="#br0" timeOffset="193757.03">5521 9560 0,'0'18'140,"0"17"-140,0-17 16,0 70 0,0-35 15,0-35-16,0-1 1,0 1 0,0-1-1,0 1 126,18-53-141,-18 17 16,17 1-1,-17-36 1,36-18-1,-36 53 48,17 18 15,1 0-78,35 53 16,-36-35-1,19 0 1,-1 17 0,-17-35-1,-1 35 1,-17-17-1,18-18 32</inkml:trace>
  <inkml:trace contextRef="#ctx0" brushRef="#br0" timeOffset="211794.12">6032 9790 0,'0'-18'93,"-17"18"-77,17-18 0,-18 18-1</inkml:trace>
  <inkml:trace contextRef="#ctx0" brushRef="#br0" timeOffset="212436.4">5980 9719 0,'0'18'218,"0"17"-218,17 53 16,-17-53 0,53 71-16,-18 88 31,-17-158-31,0 34 47,-1-52 0</inkml:trace>
  <inkml:trace contextRef="#ctx0" brushRef="#br0" timeOffset="213614.11">6015 9772 0,'0'18'47,"0"-1"-31,-18 71-1,1-52 1,-1 17-16,0-36 15,18 1 32,0 0 16,0 17-48,0-18 17,0 1-17,0 0-15,0-36 141,0 0-125,18 18-16,0-35 15,17 18 1,0-1-1,-35-35 1,18 35 0,-1 1 77,1 17-77,0 0-16,17 35 16,18 36-1,17 17 1,-17-53 0,-35 0-1,-18-88 79,-18 18-94</inkml:trace>
  <inkml:trace contextRef="#ctx0" brushRef="#br0" timeOffset="214358.63">6368 9807 0,'53'35'157,"-18"54"-157,18-1 15,53 88 1,-36-35-1,1 18 17,-54-124-32,1-17 15,0 17 1,-36-70 78,0 35-94,-17-88 0,0 17 15,-1 18 1</inkml:trace>
  <inkml:trace contextRef="#ctx0" brushRef="#br0" timeOffset="-213806.67">6279 9754 0,'-17'0'47,"17"18"-32,0 17-15,0 53 32,0 18-1,0-70-15,0-1-1,0-18-15,0 1 31,0-71 94,0-35-109,0 53 0,0-18-16,0-35 31,0 70 47,17 18-62,36 0-16,0 0 15,18 0 1,52 70 0,-70-34-1,0-19 1,-35 1-1</inkml:trace>
  <inkml:trace contextRef="#ctx0" brushRef="#br0" timeOffset="-211615.47">6421 8961 0,'0'17'31,"35"36"-15,88 106 15,-87-106-31,-19-53 31,-17-53 79,0 0-110,0-35 15,0-18 1,0 18-16,0-36 31,0 107-15</inkml:trace>
  <inkml:trace contextRef="#ctx0" brushRef="#br0" timeOffset="-207877.81">1782 13670 0,'-18'18'94,"36"-1"-63,34 19 1,1 34-1,-35-52-16,0-18 32,-1 0-47,71 0 16,71-35-16,159-142 16,34-52-1,-210 105 1,-89 124 15</inkml:trace>
  <inkml:trace contextRef="#ctx0" brushRef="#br0" timeOffset="-193241.91">12347 16051 0,'-17'0'94,"-1"0"-78,-17 18-1,17 0 1,-17 17 15,17 35 0,0-70-31,18 18 16,0 0 0,0 52 15,18-34-15,17-19-1,18-17 1,-17 0-1,-36 18 1,17-18 0,1 0-1,52 0 1,-34 0 15,-19 0-31,1 0 0</inkml:trace>
  <inkml:trace contextRef="#ctx0" brushRef="#br0" timeOffset="-192599.99">12665 16263 0,'0'-18'63,"35"18"-63,18 0 15,0 0-15,17 0 16,266 0 15,-266 0 0</inkml:trace>
  <inkml:trace contextRef="#ctx0" brushRef="#br0" timeOffset="-191863.23">13141 16122 0,'35'0'31,"-17"18"-15,0-1-16,-1-17 15,1 18-15,-1-18 16,-17 17-16,18 1 31,-18 0 63,-18 17-78,1 18-16,-1-53 15,-52 71 1,34-1 15</inkml:trace>
  <inkml:trace contextRef="#ctx0" brushRef="#br0" timeOffset="-151899.61">6756 8978 0,'53'0'110,"17"53"-95,-35 18 16,-17-71 1,-18 17 30,18-17-15,-1 0-47,19-17 16,-1-124-1,0 70 1,-17 53 31,-1 18-16</inkml:trace>
  <inkml:trace contextRef="#ctx0" brushRef="#br0" timeOffset="-131035.89">7073 9278 0,'0'18'125,"0"17"-109,35 0-1,-17-35 95,17-53-95,-35 18-15,36-18 16,-36 0-1,70 0 1,-52 0 0,-18 36-16,17-36 15,1 35 17</inkml:trace>
  <inkml:trace contextRef="#ctx0" brushRef="#br0" timeOffset="-125770.55">7479 9419 0,'0'53'94,"0"-18"-94,0 89 31,18-36 0,-18-70 63</inkml:trace>
  <inkml:trace contextRef="#ctx0" brushRef="#br0" timeOffset="-124687.95">7444 9507 0,'-18'0'16,"0"0"0,1 18-16,17 0 15,-18 35-15,0-18 16,-35 0-1,36-17 17,52-18 108,-35-18-140,18 0 16,-1 18 46,1 0-46,0 0 0,-1 0-16,36 0 15,-35 0-15,52 0 16,-17 36 15,-17-19-15,17 36-1,-18-17 1</inkml:trace>
  <inkml:trace contextRef="#ctx0" brushRef="#br0" timeOffset="-95270.7">7867 9384 0,'-18'0'93,"18"35"-77,18 0 0,17 1-16,18 105 31,-18 18 0,-35-71-15,36-35-1,-36-18 1,17 0 15</inkml:trace>
  <inkml:trace contextRef="#ctx0" brushRef="#br0" timeOffset="-82480.98">7796 9049 0,'0'-18'62,"18"18"-46,17 18-16,-35-1 15,36 19 1,-19-19 0,36 36 15,0-53-16,-18 0 1,142 0 0,123-159-1,-36-17 1,-158 70 0,-88 71-1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091A-E089-4EF3-8066-C47AB0D0425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4B11-56F5-48EF-81C4-4140A2FF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04B11-56F5-48EF-81C4-4140A2FFE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04B11-56F5-48EF-81C4-4140A2FFE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FD92-3025-44FF-82E7-CCE7A4965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AC12-1751-4A47-B489-07A48202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E5BD-51DB-459D-83D2-D5CF6DD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B590-948C-4626-AF6F-93B0E07D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AC7E-6C11-4D4D-8244-4703BC3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C0B-0EBB-4418-9FA1-3F130641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CAFC-7EEE-48F9-9297-4AC03230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7D2A-37AE-4A40-B297-F8406D8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9D27-C9A2-48ED-B855-42BB02C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913-541D-4A1D-A8C8-18DE918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5F355-48B4-4A77-8B69-8A0D79C90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AD67-887E-40D0-8EB3-193843F7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0B06-447C-4FB1-BE2D-FACA5CFF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C162-3461-4F39-BCE8-C970CA41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BA82-BA1F-4DC3-BD87-EB5AAE5B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44F-6BF4-4FE2-94F1-FEC91DBE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376B-4613-47CE-9355-B708BD9C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D167-D070-431A-A782-5AE355E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EE07-D765-4897-9C0D-57B01D82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4192-210C-40BD-A1B2-FE5EDF0E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AEF9-A2DE-4C76-9658-36EC72D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6C91-A1B5-4DC6-A5EA-0240A9E1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2BE5-F7E8-4E12-875F-FFD2476E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D2-4FAC-442F-820E-14BAD6BB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CC47-C83C-43B8-8F03-B117FE0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D7B5-6FCB-4A46-B185-4C13EA2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A775-3D79-4954-9CA1-2C1E40BB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2535-F4F3-412F-8E72-6A8CEFCB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1127D-0AAA-4230-8EEC-3A26A94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1AA4-ED8A-461C-A039-168721C1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9905-241C-4A1E-9AAA-652091AF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D17C-2A86-4786-91BA-0598A173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A174-5B78-4A2A-8C5F-6F695F83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7AAD-90AC-41F7-8E7B-C61CD859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CEFF6-DE67-40A3-BFEB-BE8C17FF0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A7A9-DEEF-4EDF-8E6D-DDFCE49E2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A5A0-CEB1-4B58-8604-04688C68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D81B-82F7-4733-B23B-7D7A01E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4EEA9-ACB8-4472-B9B8-D14C0D88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13A2-6670-4D1B-BDDE-43467320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EB3F-1A01-4A5A-80B1-3CF79DC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9EDA9-EC2C-49D2-A3A8-E07520B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BDEA2-35AB-4C71-B81C-2BE96D1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8D71C-391B-487C-84E4-E4DEF32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C1FB8-3C9B-4ABC-9985-2C8EAEB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F3CE2-D156-4E41-B05E-F4F8571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78C-1047-4F16-A12A-52816E0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2BA6-05D1-483E-81C0-11D8EF5E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0CBA-D44A-4214-8B86-DA9F7BAF3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F4C8-3123-4367-B5EA-3EF1600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08DC-B24B-4DAF-A981-07FE6C1B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5E6E-CC9A-4680-8FEA-2627B1B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93E9-C774-4DB0-8AA2-BD38D9D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DC2F-A1EA-4836-B6CF-FA6F87EA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1430-0D30-4E97-AEB2-8B2D87DC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C70D-4B95-47E0-B257-D95DACAB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500-8857-4E13-87E1-00EE3F37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F3D2-D394-42CD-9904-73CED5C8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8FB4C-0602-4C63-9291-1E8EFC0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6E08-ACD2-43C0-92DA-E534E9EC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1A57-F2ED-4DE8-94AA-742C79C39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0155-3142-4BD2-AF23-4BB14C8018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778B-9E78-464B-89A6-06568EC5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99AA-67A8-4212-BF96-F6FA8528D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F38EE-05A9-4D30-8F33-89DBF40FD7F2}"/>
              </a:ext>
            </a:extLst>
          </p:cNvPr>
          <p:cNvSpPr txBox="1"/>
          <p:nvPr/>
        </p:nvSpPr>
        <p:spPr>
          <a:xfrm>
            <a:off x="621792" y="749808"/>
            <a:ext cx="111282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/>
              <a:t>Problem Statement: </a:t>
            </a:r>
          </a:p>
          <a:p>
            <a:endParaRPr lang="en-US" sz="6000" dirty="0"/>
          </a:p>
          <a:p>
            <a:r>
              <a:rPr lang="en-US" sz="4000" dirty="0"/>
              <a:t>Check if</a:t>
            </a:r>
            <a:r>
              <a:rPr lang="en-US" sz="4000" dirty="0">
                <a:solidFill>
                  <a:srgbClr val="FF0000"/>
                </a:solidFill>
              </a:rPr>
              <a:t> parentheses are balanced </a:t>
            </a:r>
            <a:r>
              <a:rPr lang="en-US" sz="4000" dirty="0"/>
              <a:t>using Stack</a:t>
            </a:r>
          </a:p>
          <a:p>
            <a:endParaRPr lang="en-US" sz="4000" dirty="0"/>
          </a:p>
          <a:p>
            <a:r>
              <a:rPr lang="en-IN" sz="2800" b="1" i="1" dirty="0">
                <a:solidFill>
                  <a:srgbClr val="40424E"/>
                </a:solidFill>
                <a:effectLst/>
                <a:latin typeface="urw-din"/>
              </a:rPr>
              <a:t>Input</a:t>
            </a:r>
            <a:r>
              <a:rPr lang="en-IN" sz="2800" b="0" i="1" dirty="0">
                <a:solidFill>
                  <a:srgbClr val="40424E"/>
                </a:solidFill>
                <a:effectLst/>
                <a:latin typeface="urw-din"/>
              </a:rPr>
              <a:t>: exp = “[()]{}” </a:t>
            </a:r>
            <a:br>
              <a:rPr lang="en-IN" sz="2800" dirty="0"/>
            </a:br>
            <a:r>
              <a:rPr lang="en-IN" sz="2800" b="1" i="1" dirty="0">
                <a:solidFill>
                  <a:srgbClr val="40424E"/>
                </a:solidFill>
                <a:effectLst/>
                <a:latin typeface="urw-din"/>
              </a:rPr>
              <a:t>Output</a:t>
            </a:r>
            <a:r>
              <a:rPr lang="en-IN" sz="2800" b="0" i="1" dirty="0">
                <a:solidFill>
                  <a:srgbClr val="40424E"/>
                </a:solidFill>
                <a:effectLst/>
                <a:latin typeface="urw-din"/>
              </a:rPr>
              <a:t>: Balanced</a:t>
            </a:r>
          </a:p>
          <a:p>
            <a:endParaRPr lang="en-IN" sz="2800" i="1" dirty="0">
              <a:solidFill>
                <a:srgbClr val="40424E"/>
              </a:solidFill>
              <a:latin typeface="urw-din"/>
            </a:endParaRPr>
          </a:p>
          <a:p>
            <a:r>
              <a:rPr lang="en-IN" sz="2800" b="1" i="1" dirty="0">
                <a:solidFill>
                  <a:srgbClr val="40424E"/>
                </a:solidFill>
                <a:effectLst/>
                <a:latin typeface="urw-din"/>
              </a:rPr>
              <a:t>Input</a:t>
            </a:r>
            <a:r>
              <a:rPr lang="en-IN" sz="2800" b="0" i="1" dirty="0">
                <a:solidFill>
                  <a:srgbClr val="40424E"/>
                </a:solidFill>
                <a:effectLst/>
                <a:latin typeface="urw-din"/>
              </a:rPr>
              <a:t>: exp = “[(){}” </a:t>
            </a:r>
            <a:br>
              <a:rPr lang="en-IN" sz="2800" dirty="0"/>
            </a:br>
            <a:r>
              <a:rPr lang="en-IN" sz="2800" b="1" i="1" dirty="0">
                <a:solidFill>
                  <a:srgbClr val="40424E"/>
                </a:solidFill>
                <a:effectLst/>
                <a:latin typeface="urw-din"/>
              </a:rPr>
              <a:t>Output</a:t>
            </a:r>
            <a:r>
              <a:rPr lang="en-IN" sz="2800" b="0" i="1" dirty="0">
                <a:solidFill>
                  <a:srgbClr val="40424E"/>
                </a:solidFill>
                <a:effectLst/>
                <a:latin typeface="urw-din"/>
              </a:rPr>
              <a:t>: Not Balanced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5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3F59-8AEA-4857-82EB-46A49A75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3" y="99009"/>
            <a:ext cx="2744569" cy="675434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52879-362B-400B-A32A-605B78116BF2}"/>
              </a:ext>
            </a:extLst>
          </p:cNvPr>
          <p:cNvSpPr txBox="1"/>
          <p:nvPr/>
        </p:nvSpPr>
        <p:spPr>
          <a:xfrm>
            <a:off x="2320990" y="974762"/>
            <a:ext cx="9332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Create an empty character stack.</a:t>
            </a:r>
          </a:p>
          <a:p>
            <a:r>
              <a:rPr lang="en-US" dirty="0"/>
              <a:t>2) Traverse the string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the current character is a starting bracket (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‘(‘ or ‘{‘ or ‘[‘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then push it to stack.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current character is a closing bracket (‘}’, ‘]’, ‘)’), then pop the element from the stack and compare with current bracket. If it is not matching, it is not balanced.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by one pop all characters from stack and put them back to string.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3) After complete traversal, if there is any bracket left in stack then “not balanced”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F32B9-1DA4-4CA3-962E-197174C63341}"/>
              </a:ext>
            </a:extLst>
          </p:cNvPr>
          <p:cNvSpPr txBox="1"/>
          <p:nvPr/>
        </p:nvSpPr>
        <p:spPr>
          <a:xfrm>
            <a:off x="342902" y="3055825"/>
            <a:ext cx="2810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rgbClr val="40424E"/>
                </a:solidFill>
                <a:effectLst/>
                <a:latin typeface="urw-din"/>
              </a:rPr>
              <a:t>Input</a:t>
            </a:r>
            <a:r>
              <a:rPr lang="en-IN" sz="1800" b="0" i="1" dirty="0">
                <a:solidFill>
                  <a:srgbClr val="40424E"/>
                </a:solidFill>
                <a:effectLst/>
                <a:latin typeface="urw-din"/>
              </a:rPr>
              <a:t>: exp = “{ } { [ ( ) ] ( ) }” </a:t>
            </a:r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83A116E-5926-44DF-B78E-49E81E5F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53190"/>
              </p:ext>
            </p:extLst>
          </p:nvPr>
        </p:nvGraphicFramePr>
        <p:xfrm>
          <a:off x="1873379" y="4479903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19079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411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063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99933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8708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74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18803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06274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977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701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199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CF599E-C1D5-4E73-8317-886183A14DC0}"/>
              </a:ext>
            </a:extLst>
          </p:cNvPr>
          <p:cNvSpPr txBox="1"/>
          <p:nvPr/>
        </p:nvSpPr>
        <p:spPr>
          <a:xfrm>
            <a:off x="342902" y="3760237"/>
            <a:ext cx="804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, [, (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FB9ED-234F-481B-8C2E-15D2A9857E84}"/>
              </a:ext>
            </a:extLst>
          </p:cNvPr>
          <p:cNvSpPr txBox="1"/>
          <p:nvPr/>
        </p:nvSpPr>
        <p:spPr>
          <a:xfrm>
            <a:off x="355340" y="4397829"/>
            <a:ext cx="804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} , ], 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68C9-E6DF-490F-8673-E421985880EC}"/>
                  </a:ext>
                </a:extLst>
              </p14:cNvPr>
              <p14:cNvContentPartPr/>
              <p14:nvPr/>
            </p14:nvContentPartPr>
            <p14:xfrm>
              <a:off x="635040" y="1251000"/>
              <a:ext cx="9023760" cy="467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68C9-E6DF-490F-8673-E42198588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241640"/>
                <a:ext cx="904248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4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A2D7B-2FDB-492A-86E3-DC82FA2A9FAB}"/>
              </a:ext>
            </a:extLst>
          </p:cNvPr>
          <p:cNvSpPr txBox="1"/>
          <p:nvPr/>
        </p:nvSpPr>
        <p:spPr>
          <a:xfrm>
            <a:off x="3470210" y="2780522"/>
            <a:ext cx="5251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Demo Code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763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157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urw-din</vt:lpstr>
      <vt:lpstr>Office Theme</vt:lpstr>
      <vt:lpstr>PowerPoint Presentation</vt:lpstr>
      <vt:lpstr>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STACK </dc:title>
  <dc:creator>Ranjan, Prakash</dc:creator>
  <cp:lastModifiedBy>Prakash Ranjan</cp:lastModifiedBy>
  <cp:revision>264</cp:revision>
  <dcterms:created xsi:type="dcterms:W3CDTF">2021-03-23T18:07:13Z</dcterms:created>
  <dcterms:modified xsi:type="dcterms:W3CDTF">2021-05-05T07:09:56Z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Prakash_Ranjan@Dell.com</vt:lpwstr>
  </property>
  <property fmtid="{D5CDD505-2E9C-101B-9397-08002B2CF9AE}" pid="5" name="MSIP_Label_17cb76b2-10b8-4fe1-93d4-2202842406cd_SetDate">
    <vt:lpwstr>2021-03-23T18:08:14.6497933Z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