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Slides created using python-pptx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subtitle of image 1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2108200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Slides created using python-pptx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subtitle of image 2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17272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Slides created using python-pptx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subtitle of image 3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1816100" cy="2730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Slides created using python-pptx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subtitle of image 4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3048000" cy="203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Slides created using python-pptx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subtitle of image 5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2032000" cy="304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