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88"/>
            <a:ext cx="8839205" cy="346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200" y="3689925"/>
            <a:ext cx="2527976" cy="14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