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5" y="306125"/>
            <a:ext cx="8839199" cy="81434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30675" y="0"/>
            <a:ext cx="2226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 en </a:t>
            </a:r>
            <a:r>
              <a:rPr lang="fr" sz="900">
                <a:latin typeface="Courier New"/>
                <a:ea typeface="Courier New"/>
                <a:cs typeface="Courier New"/>
                <a:sym typeface="Courier New"/>
              </a:rPr>
              <a:t>devDependencies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0" y="1120474"/>
            <a:ext cx="6324224" cy="3337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 flipH="1" rot="10800000">
            <a:off x="1671175" y="1657150"/>
            <a:ext cx="36324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1711050" y="2209450"/>
            <a:ext cx="1019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200" y="4583700"/>
            <a:ext cx="2561801" cy="5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6625600" y="3753325"/>
            <a:ext cx="2475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chaque requête on a un debug de celle ci en console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 flipH="1">
            <a:off x="7393400" y="4327475"/>
            <a:ext cx="165000" cy="54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