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" y="123950"/>
            <a:ext cx="556918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300" y="512750"/>
            <a:ext cx="3101325" cy="14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300" y="2499825"/>
            <a:ext cx="3101324" cy="168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