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76" y="0"/>
            <a:ext cx="2065525" cy="25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577" y="0"/>
            <a:ext cx="2125124" cy="25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925" y="2494623"/>
            <a:ext cx="1969676" cy="264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3722290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634925" y="3114725"/>
            <a:ext cx="14178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526750" y="3268475"/>
            <a:ext cx="984900" cy="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509675" y="3422200"/>
            <a:ext cx="762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78725" y="2198050"/>
            <a:ext cx="13494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4905175" y="4390125"/>
            <a:ext cx="444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flipH="1">
            <a:off x="213600" y="3894775"/>
            <a:ext cx="5700" cy="1212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flipH="1">
            <a:off x="4421200" y="1469275"/>
            <a:ext cx="5700" cy="842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6954875" y="1833675"/>
            <a:ext cx="0" cy="301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