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/>
        <p:spPr>
          <a:xfrm>
            <a:off x="0" y="0"/>
            <a:ext cx="4500875" cy="419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07150" y="3154600"/>
            <a:ext cx="11400" cy="10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1392150" y="376075"/>
            <a:ext cx="2961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4391"/>
            <a:ext cx="4572000" cy="3472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flipH="1">
            <a:off x="5019000" y="3860600"/>
            <a:ext cx="5700" cy="12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130225" y="3530375"/>
            <a:ext cx="11901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