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eb02753a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eb02753a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25" y="186550"/>
            <a:ext cx="88392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200" y="261925"/>
            <a:ext cx="7109950" cy="342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50" y="3729401"/>
            <a:ext cx="8216095" cy="14140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238400" y="-47975"/>
            <a:ext cx="6667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 qui permet d’incrémenter les id de nos membres de façon cohérente</a:t>
            </a:r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868375" y="4429975"/>
            <a:ext cx="19416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4"/>
          <p:cNvCxnSpPr/>
          <p:nvPr/>
        </p:nvCxnSpPr>
        <p:spPr>
          <a:xfrm>
            <a:off x="1961550" y="2425800"/>
            <a:ext cx="7629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