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b053ac5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b053ac5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eb053ac5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eb053ac5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eb053ac5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eb053ac5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75" y="977975"/>
            <a:ext cx="8839199" cy="368467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954975" y="250800"/>
            <a:ext cx="14322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app.js partie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626" y="44475"/>
            <a:ext cx="5901377" cy="509902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888175" y="245100"/>
            <a:ext cx="14322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app.js partie 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500" y="68625"/>
            <a:ext cx="7414498" cy="507487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216325" y="387450"/>
            <a:ext cx="14322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app.js partie 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450" y="815475"/>
            <a:ext cx="7895076" cy="432802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3999750" y="262300"/>
            <a:ext cx="11445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function.js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