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52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CSS - Media Queries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013" y="1267825"/>
            <a:ext cx="3413970" cy="37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