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483e59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483e59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56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Classe de Style pour attrapper un composant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00" y="1797925"/>
            <a:ext cx="2646477" cy="30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6700" y="2030850"/>
            <a:ext cx="42123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Ajout d’une classe de style CSS pour attraper un élément en particulier et le stylé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300" y="432400"/>
            <a:ext cx="32099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725" y="3188425"/>
            <a:ext cx="2505075" cy="3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flipH="1" rot="10800000">
            <a:off x="4147650" y="1806800"/>
            <a:ext cx="12513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156400" y="2331900"/>
            <a:ext cx="16188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