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375" y="0"/>
            <a:ext cx="482161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91850"/>
            <a:ext cx="41127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r>
              <a:rPr lang="fr" sz="3000"/>
              <a:t>Media Queries Mobile</a:t>
            </a:r>
            <a:endParaRPr sz="3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50" y="3199000"/>
            <a:ext cx="4017576" cy="1944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