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f8f7b6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f8f7b6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f8f7b6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f8f7b6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f8f7b6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f8f7b6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8f7b6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f8f7b6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f8f7b6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f8f7b6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f8f7b6a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f8f7b6a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f8f7b6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f8f7b6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f8f7b6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f8f7b6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</a:t>
            </a:r>
            <a:r>
              <a:rPr lang="fr" sz="1800"/>
              <a:t>défaut</a:t>
            </a:r>
            <a:r>
              <a:rPr lang="fr" sz="1800"/>
              <a:t> le flex est </a:t>
            </a:r>
            <a:r>
              <a:rPr lang="fr" sz="1800"/>
              <a:t>paramétré</a:t>
            </a:r>
            <a:r>
              <a:rPr lang="fr" sz="1800"/>
              <a:t> comme cela 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flex-direction:’column’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9125"/>
            <a:ext cx="4097275" cy="224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3745125" y="1080575"/>
            <a:ext cx="72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37050" y="2664350"/>
            <a:ext cx="852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</a:rPr>
              <a:t>Si on aurais mis ‘raw’ a la place de column il se serait mis les uns à côté des autres.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74275"/>
            <a:ext cx="914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‘justifyContent’ permet de travailler sur la </a:t>
            </a:r>
            <a:r>
              <a:rPr lang="fr" sz="1400">
                <a:solidFill>
                  <a:srgbClr val="990000"/>
                </a:solidFill>
              </a:rPr>
              <a:t>colonne</a:t>
            </a:r>
            <a:r>
              <a:rPr lang="fr" sz="1400"/>
              <a:t> dans le cas d’un ‘flex-direction = </a:t>
            </a:r>
            <a:r>
              <a:rPr lang="fr" sz="1400">
                <a:solidFill>
                  <a:srgbClr val="990000"/>
                </a:solidFill>
              </a:rPr>
              <a:t>column’</a:t>
            </a:r>
            <a:r>
              <a:rPr lang="fr" sz="1400"/>
              <a:t>,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								ou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Le ‘justifyContent’ permet de travailler sur la </a:t>
            </a:r>
            <a:r>
              <a:rPr lang="fr" sz="1400">
                <a:solidFill>
                  <a:srgbClr val="990000"/>
                </a:solidFill>
              </a:rPr>
              <a:t>ligne</a:t>
            </a:r>
            <a:r>
              <a:rPr lang="fr" sz="1400"/>
              <a:t> dans le cas d’un ‘flex-direction = </a:t>
            </a:r>
            <a:r>
              <a:rPr lang="fr" sz="1400">
                <a:solidFill>
                  <a:srgbClr val="990000"/>
                </a:solidFill>
              </a:rPr>
              <a:t>raw</a:t>
            </a:r>
            <a:r>
              <a:rPr lang="fr" sz="1400"/>
              <a:t>,</a:t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50" y="1322525"/>
            <a:ext cx="5436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38" y="661263"/>
            <a:ext cx="5544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13" y="152400"/>
            <a:ext cx="69103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63" y="152400"/>
            <a:ext cx="70052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88" y="152400"/>
            <a:ext cx="67686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25" y="152400"/>
            <a:ext cx="64493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4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‘alignItems’ permet de s’occuper de l’axe dont ‘justifyContent’ ne s’occupe pas.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flex-direction : column,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justifyContent : center,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alignItems : center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Cela va centrer les éléments.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