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323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Récupérer</a:t>
            </a:r>
            <a:r>
              <a:rPr lang="fr"/>
              <a:t> un </a:t>
            </a:r>
            <a:r>
              <a:rPr lang="fr"/>
              <a:t>élément</a:t>
            </a:r>
            <a:r>
              <a:rPr lang="fr"/>
              <a:t> dans le dom et le modifier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875" y="3754363"/>
            <a:ext cx="311467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6575" y="3568638"/>
            <a:ext cx="2895600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875" y="2571738"/>
            <a:ext cx="2867025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84313" y="2433625"/>
            <a:ext cx="3000375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0863" y="832325"/>
            <a:ext cx="3600450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89600" y="1013300"/>
            <a:ext cx="2571750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517225" y="3019413"/>
            <a:ext cx="54084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Récupérer les enfants d’un élément du document </a:t>
            </a:r>
            <a:r>
              <a:rPr lang="fr">
                <a:solidFill>
                  <a:srgbClr val="CC0000"/>
                </a:solidFill>
              </a:rPr>
              <a:t>sans les détails</a:t>
            </a:r>
            <a:endParaRPr>
              <a:solidFill>
                <a:srgbClr val="CC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" name="Google Shape;62;p13"/>
          <p:cNvCxnSpPr>
            <a:stCxn id="55" idx="3"/>
            <a:endCxn id="56" idx="1"/>
          </p:cNvCxnSpPr>
          <p:nvPr/>
        </p:nvCxnSpPr>
        <p:spPr>
          <a:xfrm>
            <a:off x="3675550" y="4002013"/>
            <a:ext cx="226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" name="Google Shape;63;p13"/>
          <p:cNvCxnSpPr>
            <a:stCxn id="57" idx="3"/>
            <a:endCxn id="58" idx="1"/>
          </p:cNvCxnSpPr>
          <p:nvPr/>
        </p:nvCxnSpPr>
        <p:spPr>
          <a:xfrm>
            <a:off x="3427900" y="2795575"/>
            <a:ext cx="245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" name="Google Shape;64;p13"/>
          <p:cNvCxnSpPr>
            <a:stCxn id="59" idx="3"/>
            <a:endCxn id="60" idx="1"/>
          </p:cNvCxnSpPr>
          <p:nvPr/>
        </p:nvCxnSpPr>
        <p:spPr>
          <a:xfrm>
            <a:off x="4161313" y="1422875"/>
            <a:ext cx="202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" name="Google Shape;65;p13"/>
          <p:cNvSpPr txBox="1"/>
          <p:nvPr/>
        </p:nvSpPr>
        <p:spPr>
          <a:xfrm>
            <a:off x="560875" y="4365625"/>
            <a:ext cx="54888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Récupérer</a:t>
            </a:r>
            <a:r>
              <a:rPr lang="fr"/>
              <a:t> les enfants d’un </a:t>
            </a:r>
            <a:r>
              <a:rPr lang="fr"/>
              <a:t>élément</a:t>
            </a:r>
            <a:r>
              <a:rPr lang="fr"/>
              <a:t> du document </a:t>
            </a:r>
            <a:r>
              <a:rPr lang="fr">
                <a:solidFill>
                  <a:srgbClr val="CC0000"/>
                </a:solidFill>
              </a:rPr>
              <a:t>avec les détails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517225" y="2031975"/>
            <a:ext cx="83676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990000"/>
                </a:solidFill>
              </a:rPr>
              <a:t>Récupérer</a:t>
            </a:r>
            <a:r>
              <a:rPr b="1" lang="fr">
                <a:solidFill>
                  <a:srgbClr val="990000"/>
                </a:solidFill>
              </a:rPr>
              <a:t> un </a:t>
            </a:r>
            <a:r>
              <a:rPr b="1" lang="fr">
                <a:solidFill>
                  <a:srgbClr val="990000"/>
                </a:solidFill>
              </a:rPr>
              <a:t>élément</a:t>
            </a:r>
            <a:r>
              <a:rPr b="1" lang="fr">
                <a:solidFill>
                  <a:srgbClr val="990000"/>
                </a:solidFill>
              </a:rPr>
              <a:t> du dom par son id et effectuer des modifications dessus</a:t>
            </a:r>
            <a:endParaRPr b="1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